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slideLayouts/slideLayout1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69" r:id="rId5"/>
    <p:sldMasterId id="2147483786" r:id="rId6"/>
    <p:sldMasterId id="2147483800" r:id="rId7"/>
    <p:sldMasterId id="2147483805" r:id="rId8"/>
  </p:sldMasterIdLst>
  <p:notesMasterIdLst>
    <p:notesMasterId r:id="rId34"/>
  </p:notesMasterIdLst>
  <p:sldIdLst>
    <p:sldId id="756" r:id="rId9"/>
    <p:sldId id="757" r:id="rId10"/>
    <p:sldId id="943" r:id="rId11"/>
    <p:sldId id="930" r:id="rId12"/>
    <p:sldId id="931" r:id="rId13"/>
    <p:sldId id="640" r:id="rId14"/>
    <p:sldId id="934" r:id="rId15"/>
    <p:sldId id="945" r:id="rId16"/>
    <p:sldId id="760" r:id="rId17"/>
    <p:sldId id="944" r:id="rId18"/>
    <p:sldId id="923" r:id="rId19"/>
    <p:sldId id="761" r:id="rId20"/>
    <p:sldId id="928" r:id="rId21"/>
    <p:sldId id="940" r:id="rId22"/>
    <p:sldId id="762" r:id="rId23"/>
    <p:sldId id="771" r:id="rId24"/>
    <p:sldId id="926" r:id="rId25"/>
    <p:sldId id="763" r:id="rId26"/>
    <p:sldId id="257" r:id="rId27"/>
    <p:sldId id="919" r:id="rId28"/>
    <p:sldId id="942" r:id="rId29"/>
    <p:sldId id="924" r:id="rId30"/>
    <p:sldId id="1057" r:id="rId31"/>
    <p:sldId id="709" r:id="rId32"/>
    <p:sldId id="284" r:id="rId3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Neo Sans"/>
        <a:ea typeface="Neo Sans"/>
        <a:cs typeface="Neo Sans"/>
        <a:sym typeface="Neo San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vo De Diego, Cristina" initials="BDDC" lastIdx="8" clrIdx="0">
    <p:extLst>
      <p:ext uri="{19B8F6BF-5375-455C-9EA6-DF929625EA0E}">
        <p15:presenceInfo xmlns:p15="http://schemas.microsoft.com/office/powerpoint/2012/main" userId="S-1-5-21-1506503333-1133455874-5522801-8226" providerId="AD"/>
      </p:ext>
    </p:extLst>
  </p:cmAuthor>
  <p:cmAuthor id="2" name="Ouro Mosquera, Miguel" initials="OMM" lastIdx="2" clrIdx="1">
    <p:extLst>
      <p:ext uri="{19B8F6BF-5375-455C-9EA6-DF929625EA0E}">
        <p15:presenceInfo xmlns:p15="http://schemas.microsoft.com/office/powerpoint/2012/main" userId="S-1-5-21-1506503333-1133455874-5522801-866626" providerId="AD"/>
      </p:ext>
    </p:extLst>
  </p:cmAuthor>
  <p:cmAuthor id="3" name="La Pira Santiago, Norma" initials="LPSN" lastIdx="2" clrIdx="2"/>
  <p:cmAuthor id="4" name="Muñoz Pérez, Lidia" initials="MPL" lastIdx="16" clrIdx="3">
    <p:extLst>
      <p:ext uri="{19B8F6BF-5375-455C-9EA6-DF929625EA0E}">
        <p15:presenceInfo xmlns:p15="http://schemas.microsoft.com/office/powerpoint/2012/main" userId="S-1-5-21-1506503333-1133455874-5522801-43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7C"/>
    <a:srgbClr val="004254"/>
    <a:srgbClr val="81B1BD"/>
    <a:srgbClr val="04657C"/>
    <a:srgbClr val="000000"/>
    <a:srgbClr val="727272"/>
    <a:srgbClr val="4B1C44"/>
    <a:srgbClr val="CC6600"/>
    <a:srgbClr val="EEF1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CACDCF"/>
          </a:solidFill>
        </a:fill>
      </a:tcStyle>
    </a:wholeTbl>
    <a:band2H>
      <a:tcTxStyle/>
      <a:tcStyle>
        <a:tcBdr/>
        <a:fill>
          <a:solidFill>
            <a:srgbClr val="E6E8E9"/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381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381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4">
              <a:lumOff val="9019"/>
            </a:schemeClr>
          </a:solidFill>
        </a:fill>
      </a:tcStyle>
    </a:wholeTbl>
    <a:band2H>
      <a:tcTxStyle/>
      <a:tcStyle>
        <a:tcBdr/>
        <a:fill>
          <a:solidFill>
            <a:schemeClr val="accent4">
              <a:lumOff val="9019"/>
            </a:schemeClr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4">
              <a:lumOff val="9019"/>
            </a:schemeClr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381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4">
              <a:lumOff val="9019"/>
            </a:schemeClr>
          </a:solidFill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381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4">
              <a:lumOff val="9019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DDD2D6"/>
          </a:solidFill>
        </a:fill>
      </a:tcStyle>
    </a:wholeTbl>
    <a:band2H>
      <a:tcTxStyle/>
      <a:tcStyle>
        <a:tcBdr/>
        <a:fill>
          <a:solidFill>
            <a:srgbClr val="EFEAEC"/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381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381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7E8"/>
          </a:solidFill>
        </a:fill>
      </a:tcStyle>
    </a:wholeTbl>
    <a:band2H>
      <a:tcTxStyle/>
      <a:tcStyle>
        <a:tcBdr/>
        <a:fill>
          <a:solidFill>
            <a:srgbClr val="785573"/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B1C44"/>
              </a:solidFill>
              <a:prstDash val="solid"/>
              <a:round/>
            </a:ln>
          </a:top>
          <a:bottom>
            <a:ln w="254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5573"/>
          </a:solidFill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B1C44"/>
              </a:solidFill>
              <a:prstDash val="solid"/>
              <a:round/>
            </a:ln>
          </a:top>
          <a:bottom>
            <a:ln w="254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CECBCD"/>
          </a:solidFill>
        </a:fill>
      </a:tcStyle>
    </a:wholeTbl>
    <a:band2H>
      <a:tcTxStyle/>
      <a:tcStyle>
        <a:tcBdr/>
        <a:fill>
          <a:solidFill>
            <a:srgbClr val="E8E7E8"/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4B1C44"/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38100" cap="flat">
              <a:solidFill>
                <a:srgbClr val="785573"/>
              </a:solidFill>
              <a:prstDash val="solid"/>
              <a:round/>
            </a:ln>
          </a:top>
          <a:bottom>
            <a:ln w="127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4B1C44"/>
          </a:solidFill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785573"/>
      </a:tcTxStyle>
      <a:tcStyle>
        <a:tcBdr>
          <a:left>
            <a:ln w="12700" cap="flat">
              <a:solidFill>
                <a:srgbClr val="785573"/>
              </a:solidFill>
              <a:prstDash val="solid"/>
              <a:round/>
            </a:ln>
          </a:left>
          <a:right>
            <a:ln w="12700" cap="flat">
              <a:solidFill>
                <a:srgbClr val="785573"/>
              </a:solidFill>
              <a:prstDash val="solid"/>
              <a:round/>
            </a:ln>
          </a:right>
          <a:top>
            <a:ln w="12700" cap="flat">
              <a:solidFill>
                <a:srgbClr val="785573"/>
              </a:solidFill>
              <a:prstDash val="solid"/>
              <a:round/>
            </a:ln>
          </a:top>
          <a:bottom>
            <a:ln w="38100" cap="flat">
              <a:solidFill>
                <a:srgbClr val="785573"/>
              </a:solidFill>
              <a:prstDash val="solid"/>
              <a:round/>
            </a:ln>
          </a:bottom>
          <a:insideH>
            <a:ln w="12700" cap="flat">
              <a:solidFill>
                <a:srgbClr val="785573"/>
              </a:solidFill>
              <a:prstDash val="solid"/>
              <a:round/>
            </a:ln>
          </a:insideH>
          <a:insideV>
            <a:ln w="12700" cap="flat">
              <a:solidFill>
                <a:srgbClr val="785573"/>
              </a:solidFill>
              <a:prstDash val="solid"/>
              <a:round/>
            </a:ln>
          </a:insideV>
        </a:tcBdr>
        <a:fill>
          <a:solidFill>
            <a:srgbClr val="4B1C4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4B1C44"/>
              </a:solidFill>
              <a:prstDash val="solid"/>
              <a:round/>
            </a:ln>
          </a:left>
          <a:right>
            <a:ln w="12700" cap="flat">
              <a:solidFill>
                <a:srgbClr val="4B1C44"/>
              </a:solidFill>
              <a:prstDash val="solid"/>
              <a:round/>
            </a:ln>
          </a:right>
          <a:top>
            <a:ln w="12700" cap="flat">
              <a:solidFill>
                <a:srgbClr val="4B1C44"/>
              </a:solidFill>
              <a:prstDash val="solid"/>
              <a:round/>
            </a:ln>
          </a:top>
          <a:bottom>
            <a:ln w="127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solidFill>
                <a:srgbClr val="4B1C44"/>
              </a:solidFill>
              <a:prstDash val="solid"/>
              <a:round/>
            </a:ln>
          </a:insideH>
          <a:insideV>
            <a:ln w="12700" cap="flat">
              <a:solidFill>
                <a:srgbClr val="4B1C44"/>
              </a:solidFill>
              <a:prstDash val="solid"/>
              <a:round/>
            </a:ln>
          </a:insideV>
        </a:tcBdr>
        <a:fill>
          <a:solidFill>
            <a:srgbClr val="4B1C44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lumOff val="9019"/>
            </a:schemeClr>
          </a:solidFill>
        </a:fill>
      </a:tcStyle>
    </a:band2H>
    <a:firstCol>
      <a:tcTxStyle b="on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4B1C44"/>
              </a:solidFill>
              <a:prstDash val="solid"/>
              <a:round/>
            </a:ln>
          </a:left>
          <a:right>
            <a:ln w="12700" cap="flat">
              <a:solidFill>
                <a:srgbClr val="4B1C44"/>
              </a:solidFill>
              <a:prstDash val="solid"/>
              <a:round/>
            </a:ln>
          </a:right>
          <a:top>
            <a:ln w="12700" cap="flat">
              <a:solidFill>
                <a:srgbClr val="4B1C44"/>
              </a:solidFill>
              <a:prstDash val="solid"/>
              <a:round/>
            </a:ln>
          </a:top>
          <a:bottom>
            <a:ln w="127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solidFill>
                <a:srgbClr val="4B1C44"/>
              </a:solidFill>
              <a:prstDash val="solid"/>
              <a:round/>
            </a:ln>
          </a:insideH>
          <a:insideV>
            <a:ln w="12700" cap="flat">
              <a:solidFill>
                <a:srgbClr val="4B1C44"/>
              </a:solidFill>
              <a:prstDash val="solid"/>
              <a:round/>
            </a:ln>
          </a:insideV>
        </a:tcBdr>
        <a:fill>
          <a:solidFill>
            <a:srgbClr val="4B1C44">
              <a:alpha val="20000"/>
            </a:srgbClr>
          </a:solidFill>
        </a:fill>
      </a:tcStyle>
    </a:firstCol>
    <a:lastRow>
      <a:tcTxStyle b="on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4B1C44"/>
              </a:solidFill>
              <a:prstDash val="solid"/>
              <a:round/>
            </a:ln>
          </a:left>
          <a:right>
            <a:ln w="12700" cap="flat">
              <a:solidFill>
                <a:srgbClr val="4B1C44"/>
              </a:solidFill>
              <a:prstDash val="solid"/>
              <a:round/>
            </a:ln>
          </a:right>
          <a:top>
            <a:ln w="50800" cap="flat">
              <a:solidFill>
                <a:srgbClr val="4B1C44"/>
              </a:solidFill>
              <a:prstDash val="solid"/>
              <a:round/>
            </a:ln>
          </a:top>
          <a:bottom>
            <a:ln w="127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solidFill>
                <a:srgbClr val="4B1C44"/>
              </a:solidFill>
              <a:prstDash val="solid"/>
              <a:round/>
            </a:ln>
          </a:insideH>
          <a:insideV>
            <a:ln w="12700" cap="flat">
              <a:solidFill>
                <a:srgbClr val="4B1C4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eo Sans Light"/>
          <a:ea typeface="Neo Sans Light"/>
          <a:cs typeface="Neo Sans Light"/>
        </a:font>
        <a:srgbClr val="4B1C44"/>
      </a:tcTxStyle>
      <a:tcStyle>
        <a:tcBdr>
          <a:left>
            <a:ln w="12700" cap="flat">
              <a:solidFill>
                <a:srgbClr val="4B1C44"/>
              </a:solidFill>
              <a:prstDash val="solid"/>
              <a:round/>
            </a:ln>
          </a:left>
          <a:right>
            <a:ln w="12700" cap="flat">
              <a:solidFill>
                <a:srgbClr val="4B1C44"/>
              </a:solidFill>
              <a:prstDash val="solid"/>
              <a:round/>
            </a:ln>
          </a:right>
          <a:top>
            <a:ln w="12700" cap="flat">
              <a:solidFill>
                <a:srgbClr val="4B1C44"/>
              </a:solidFill>
              <a:prstDash val="solid"/>
              <a:round/>
            </a:ln>
          </a:top>
          <a:bottom>
            <a:ln w="25400" cap="flat">
              <a:solidFill>
                <a:srgbClr val="4B1C44"/>
              </a:solidFill>
              <a:prstDash val="solid"/>
              <a:round/>
            </a:ln>
          </a:bottom>
          <a:insideH>
            <a:ln w="12700" cap="flat">
              <a:solidFill>
                <a:srgbClr val="4B1C44"/>
              </a:solidFill>
              <a:prstDash val="solid"/>
              <a:round/>
            </a:ln>
          </a:insideH>
          <a:insideV>
            <a:ln w="12700" cap="flat">
              <a:solidFill>
                <a:srgbClr val="4B1C44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9" autoAdjust="0"/>
    <p:restoredTop sz="95688" autoAdjust="0"/>
  </p:normalViewPr>
  <p:slideViewPr>
    <p:cSldViewPr>
      <p:cViewPr varScale="1">
        <p:scale>
          <a:sx n="110" d="100"/>
          <a:sy n="110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317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Luezas Alvarado" userId="185df4ea-8f92-4dfb-b2dd-258794acc879" providerId="ADAL" clId="{FF634453-E9D9-4DA6-B19E-973F4DA5018F}"/>
    <pc:docChg chg="undo custSel modSld">
      <pc:chgData name="Jaime Luezas Alvarado" userId="185df4ea-8f92-4dfb-b2dd-258794acc879" providerId="ADAL" clId="{FF634453-E9D9-4DA6-B19E-973F4DA5018F}" dt="2021-04-05T06:44:40.141" v="37" actId="20577"/>
      <pc:docMkLst>
        <pc:docMk/>
      </pc:docMkLst>
      <pc:sldChg chg="modSp mod">
        <pc:chgData name="Jaime Luezas Alvarado" userId="185df4ea-8f92-4dfb-b2dd-258794acc879" providerId="ADAL" clId="{FF634453-E9D9-4DA6-B19E-973F4DA5018F}" dt="2021-04-05T06:44:40.141" v="37" actId="20577"/>
        <pc:sldMkLst>
          <pc:docMk/>
          <pc:sldMk cId="2170833998" sldId="756"/>
        </pc:sldMkLst>
        <pc:spChg chg="mod">
          <ac:chgData name="Jaime Luezas Alvarado" userId="185df4ea-8f92-4dfb-b2dd-258794acc879" providerId="ADAL" clId="{FF634453-E9D9-4DA6-B19E-973F4DA5018F}" dt="2021-04-05T06:44:29.736" v="24" actId="1076"/>
          <ac:spMkLst>
            <pc:docMk/>
            <pc:sldMk cId="2170833998" sldId="756"/>
            <ac:spMk id="2" creationId="{00000000-0000-0000-0000-000000000000}"/>
          </ac:spMkLst>
        </pc:spChg>
        <pc:spChg chg="mod">
          <ac:chgData name="Jaime Luezas Alvarado" userId="185df4ea-8f92-4dfb-b2dd-258794acc879" providerId="ADAL" clId="{FF634453-E9D9-4DA6-B19E-973F4DA5018F}" dt="2021-04-05T06:44:40.141" v="37" actId="20577"/>
          <ac:spMkLst>
            <pc:docMk/>
            <pc:sldMk cId="2170833998" sldId="756"/>
            <ac:spMk id="13" creationId="{8F28DF7C-1960-754F-958A-9333B62B91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Shape 22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46" name="Shape 22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BCC0-446D-4D96-A7DD-F2204CAE440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55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BCC0-446D-4D96-A7DD-F2204CAE4404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61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BCC0-446D-4D96-A7DD-F2204CAE4404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055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BCC0-446D-4D96-A7DD-F2204CAE4404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050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http://www.puertos.es/sites/default/files/puertos_logo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10" descr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1" y="404813"/>
            <a:ext cx="1728001" cy="450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71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2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78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76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7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1" name="Gris niebla 232 232 232"/>
          <p:cNvGrpSpPr/>
          <p:nvPr/>
        </p:nvGrpSpPr>
        <p:grpSpPr>
          <a:xfrm>
            <a:off x="2351087" y="5300662"/>
            <a:ext cx="5830890" cy="1223963"/>
            <a:chOff x="0" y="0"/>
            <a:chExt cx="5830888" cy="1223962"/>
          </a:xfrm>
        </p:grpSpPr>
        <p:sp>
          <p:nvSpPr>
            <p:cNvPr id="79" name="Rectángulo"/>
            <p:cNvSpPr/>
            <p:nvPr/>
          </p:nvSpPr>
          <p:spPr>
            <a:xfrm>
              <a:off x="-1" y="-1"/>
              <a:ext cx="583089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0" name="Texto"/>
            <p:cNvSpPr txBox="1"/>
            <p:nvPr/>
          </p:nvSpPr>
          <p:spPr>
            <a:xfrm>
              <a:off x="45719" y="496411"/>
              <a:ext cx="573944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4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82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3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7" name="Amarillo solar 251 187 33"/>
          <p:cNvGrpSpPr/>
          <p:nvPr/>
        </p:nvGrpSpPr>
        <p:grpSpPr>
          <a:xfrm>
            <a:off x="479376" y="5300662"/>
            <a:ext cx="1871711" cy="1223964"/>
            <a:chOff x="0" y="0"/>
            <a:chExt cx="1871710" cy="1223962"/>
          </a:xfrm>
        </p:grpSpPr>
        <p:sp>
          <p:nvSpPr>
            <p:cNvPr id="85" name="Rectángulo"/>
            <p:cNvSpPr/>
            <p:nvPr/>
          </p:nvSpPr>
          <p:spPr>
            <a:xfrm>
              <a:off x="0" y="0"/>
              <a:ext cx="1871711" cy="1223963"/>
            </a:xfrm>
            <a:prstGeom prst="rect">
              <a:avLst/>
            </a:prstGeom>
            <a:solidFill>
              <a:schemeClr val="accent4">
                <a:lumOff val="901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6" name="Texto"/>
            <p:cNvSpPr txBox="1"/>
            <p:nvPr/>
          </p:nvSpPr>
          <p:spPr>
            <a:xfrm>
              <a:off x="45720" y="496411"/>
              <a:ext cx="178027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8" name="Logo cliente"/>
          <p:cNvSpPr>
            <a:spLocks noGrp="1"/>
          </p:cNvSpPr>
          <p:nvPr>
            <p:ph type="pic" sz="quarter" idx="13"/>
          </p:nvPr>
        </p:nvSpPr>
        <p:spPr>
          <a:xfrm>
            <a:off x="479425" y="5534893"/>
            <a:ext cx="1871664" cy="755503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89" name="Marcador de posición de imagen 4"/>
          <p:cNvSpPr>
            <a:spLocks noGrp="1"/>
          </p:cNvSpPr>
          <p:nvPr>
            <p:ph type="pic" sz="quarter" idx="14"/>
          </p:nvPr>
        </p:nvSpPr>
        <p:spPr>
          <a:xfrm>
            <a:off x="7967663" y="1412875"/>
            <a:ext cx="4224339" cy="388778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380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81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85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383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84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386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387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88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92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390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91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95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393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94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96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grpSp>
        <p:nvGrpSpPr>
          <p:cNvPr id="39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39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9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40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40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0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405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403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04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4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.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11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16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118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2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11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20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2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12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23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1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126" name="Marcador de posición de imagen 4"/>
          <p:cNvSpPr>
            <a:spLocks noGrp="1"/>
          </p:cNvSpPr>
          <p:nvPr>
            <p:ph type="pic" sz="half" idx="13"/>
          </p:nvPr>
        </p:nvSpPr>
        <p:spPr>
          <a:xfrm>
            <a:off x="4727847" y="2842716"/>
            <a:ext cx="6913291" cy="325010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212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2842716"/>
            <a:ext cx="3816426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2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 Texto e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13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36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138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13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40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4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14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43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14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146" name="Marcador de posición de imagen 4"/>
          <p:cNvSpPr>
            <a:spLocks noGrp="1"/>
          </p:cNvSpPr>
          <p:nvPr>
            <p:ph type="pic" sz="quarter" idx="13"/>
          </p:nvPr>
        </p:nvSpPr>
        <p:spPr>
          <a:xfrm>
            <a:off x="7824192" y="2852738"/>
            <a:ext cx="3816947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214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50862" y="2842716"/>
            <a:ext cx="6913290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4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15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56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158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15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60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6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16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63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1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16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1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17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75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177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0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178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79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83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181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82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18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" name="Imagen 3" descr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39" y="6421925"/>
            <a:ext cx="736265" cy="28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19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26081" y="6599244"/>
            <a:ext cx="139838" cy="1397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A316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193" name="7 Conector recto"/>
          <p:cNvSpPr/>
          <p:nvPr/>
        </p:nvSpPr>
        <p:spPr>
          <a:xfrm>
            <a:off x="1143000" y="6421924"/>
            <a:ext cx="9906000" cy="723"/>
          </a:xfrm>
          <a:prstGeom prst="line">
            <a:avLst/>
          </a:prstGeom>
          <a:ln w="3175">
            <a:solidFill>
              <a:srgbClr val="0A316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pPr>
            <a:endParaRPr dirty="0"/>
          </a:p>
        </p:txBody>
      </p:sp>
      <p:sp>
        <p:nvSpPr>
          <p:cNvPr id="2194" name="Texto del título"/>
          <p:cNvSpPr txBox="1">
            <a:spLocks noGrp="1"/>
          </p:cNvSpPr>
          <p:nvPr>
            <p:ph type="title"/>
          </p:nvPr>
        </p:nvSpPr>
        <p:spPr>
          <a:xfrm>
            <a:off x="1415479" y="402828"/>
            <a:ext cx="9361042" cy="6334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19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50647" y="1140570"/>
            <a:ext cx="9334419" cy="1400384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00000"/>
              </a:lnSpc>
              <a:spcBef>
                <a:spcPts val="1200"/>
              </a:spcBef>
              <a:buClr>
                <a:srgbClr val="323842"/>
              </a:buClr>
              <a:buFont typeface="Neo Sans Std"/>
              <a:buChar char="–"/>
              <a:defRPr sz="14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474397" indent="-209285">
              <a:lnSpc>
                <a:spcPct val="100000"/>
              </a:lnSpc>
              <a:spcBef>
                <a:spcPts val="1200"/>
              </a:spcBef>
              <a:buClr>
                <a:srgbClr val="323842"/>
              </a:buClr>
              <a:buFont typeface="Neo Sans Std"/>
              <a:buChar char="▪"/>
              <a:defRPr sz="14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747447" indent="-209285">
              <a:lnSpc>
                <a:spcPct val="100000"/>
              </a:lnSpc>
              <a:spcBef>
                <a:spcPts val="1200"/>
              </a:spcBef>
              <a:buClr>
                <a:srgbClr val="323842"/>
              </a:buClr>
              <a:buFont typeface="Neo Sans Std"/>
              <a:buChar char="–"/>
              <a:defRPr sz="14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125248" indent="-228311">
              <a:lnSpc>
                <a:spcPct val="100000"/>
              </a:lnSpc>
              <a:spcBef>
                <a:spcPts val="1200"/>
              </a:spcBef>
              <a:buClr>
                <a:srgbClr val="323842"/>
              </a:buClr>
              <a:buFont typeface="Neo Sans Std"/>
              <a:buChar char="▪"/>
              <a:defRPr sz="14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1390362" indent="-228312">
              <a:lnSpc>
                <a:spcPct val="100000"/>
              </a:lnSpc>
              <a:spcBef>
                <a:spcPts val="1200"/>
              </a:spcBef>
              <a:buClr>
                <a:srgbClr val="323842"/>
              </a:buClr>
              <a:buFont typeface="Neo Sans Std"/>
              <a:buChar char="–"/>
              <a:defRPr sz="14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2" name="Imagen 3" descr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39" y="6421925"/>
            <a:ext cx="736265" cy="28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2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26081" y="6599244"/>
            <a:ext cx="139838" cy="1397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A316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204" name="7 Conector recto"/>
          <p:cNvSpPr/>
          <p:nvPr/>
        </p:nvSpPr>
        <p:spPr>
          <a:xfrm>
            <a:off x="1143000" y="6421924"/>
            <a:ext cx="9906000" cy="723"/>
          </a:xfrm>
          <a:prstGeom prst="line">
            <a:avLst/>
          </a:prstGeom>
          <a:ln w="3175">
            <a:solidFill>
              <a:srgbClr val="0A316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pPr>
            <a:endParaRPr dirty="0"/>
          </a:p>
        </p:txBody>
      </p:sp>
      <p:sp>
        <p:nvSpPr>
          <p:cNvPr id="2205" name="Texto del título"/>
          <p:cNvSpPr txBox="1">
            <a:spLocks noGrp="1"/>
          </p:cNvSpPr>
          <p:nvPr>
            <p:ph type="title"/>
          </p:nvPr>
        </p:nvSpPr>
        <p:spPr>
          <a:xfrm>
            <a:off x="1415479" y="402828"/>
            <a:ext cx="9361042" cy="6334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0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15481" y="218274"/>
            <a:ext cx="9367833" cy="188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9387" indent="-179387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399653" indent="-134540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672703" indent="-13454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043708" indent="-146771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1308821" indent="-14677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3" name="Imagen 3" descr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39" y="6421925"/>
            <a:ext cx="736265" cy="28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2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26081" y="6599244"/>
            <a:ext cx="139838" cy="1397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A316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215" name="7 Conector recto"/>
          <p:cNvSpPr/>
          <p:nvPr/>
        </p:nvSpPr>
        <p:spPr>
          <a:xfrm>
            <a:off x="1143000" y="6421924"/>
            <a:ext cx="9906000" cy="723"/>
          </a:xfrm>
          <a:prstGeom prst="line">
            <a:avLst/>
          </a:prstGeom>
          <a:ln w="3175">
            <a:solidFill>
              <a:srgbClr val="0A316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pPr>
            <a:endParaRPr dirty="0"/>
          </a:p>
        </p:txBody>
      </p:sp>
      <p:sp>
        <p:nvSpPr>
          <p:cNvPr id="2216" name="Texto del título"/>
          <p:cNvSpPr txBox="1">
            <a:spLocks noGrp="1"/>
          </p:cNvSpPr>
          <p:nvPr>
            <p:ph type="title"/>
          </p:nvPr>
        </p:nvSpPr>
        <p:spPr>
          <a:xfrm>
            <a:off x="1415479" y="402828"/>
            <a:ext cx="9361042" cy="6334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1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15481" y="218274"/>
            <a:ext cx="9367833" cy="188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9387" indent="-179387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399653" indent="-134540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672703" indent="-13454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043708" indent="-146771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1308821" indent="-14677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4" name="Imagen 3" descr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39" y="6421925"/>
            <a:ext cx="736265" cy="28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22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26081" y="6599244"/>
            <a:ext cx="139838" cy="1397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A316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226" name="7 Conector recto"/>
          <p:cNvSpPr/>
          <p:nvPr/>
        </p:nvSpPr>
        <p:spPr>
          <a:xfrm>
            <a:off x="1143000" y="6421924"/>
            <a:ext cx="9906000" cy="723"/>
          </a:xfrm>
          <a:prstGeom prst="line">
            <a:avLst/>
          </a:prstGeom>
          <a:ln w="3175">
            <a:solidFill>
              <a:srgbClr val="0A316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pPr>
            <a:endParaRPr dirty="0"/>
          </a:p>
        </p:txBody>
      </p:sp>
      <p:sp>
        <p:nvSpPr>
          <p:cNvPr id="2227" name="Texto del título"/>
          <p:cNvSpPr txBox="1">
            <a:spLocks noGrp="1"/>
          </p:cNvSpPr>
          <p:nvPr>
            <p:ph type="title"/>
          </p:nvPr>
        </p:nvSpPr>
        <p:spPr>
          <a:xfrm>
            <a:off x="1415479" y="402828"/>
            <a:ext cx="9361042" cy="6334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2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15481" y="218274"/>
            <a:ext cx="9367833" cy="188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9387" indent="-179387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399653" indent="-134540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672703" indent="-13454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043708" indent="-146771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1308821" indent="-14677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5" name="Imagen 3" descr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239" y="6421925"/>
            <a:ext cx="736265" cy="285699"/>
          </a:xfrm>
          <a:prstGeom prst="rect">
            <a:avLst/>
          </a:prstGeom>
          <a:ln w="12700">
            <a:miter lim="400000"/>
          </a:ln>
        </p:spPr>
      </p:pic>
      <p:sp>
        <p:nvSpPr>
          <p:cNvPr id="223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26081" y="6599244"/>
            <a:ext cx="139838" cy="1397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>
                <a:solidFill>
                  <a:srgbClr val="0A316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237" name="7 Conector recto"/>
          <p:cNvSpPr/>
          <p:nvPr/>
        </p:nvSpPr>
        <p:spPr>
          <a:xfrm>
            <a:off x="1143000" y="6421924"/>
            <a:ext cx="9906000" cy="723"/>
          </a:xfrm>
          <a:prstGeom prst="line">
            <a:avLst/>
          </a:prstGeom>
          <a:ln w="3175">
            <a:solidFill>
              <a:srgbClr val="0A3160"/>
            </a:solidFill>
          </a:ln>
        </p:spPr>
        <p:txBody>
          <a:bodyPr lIns="45719" rIns="45719"/>
          <a:lstStyle/>
          <a:p>
            <a:pPr>
              <a:defRPr sz="18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pPr>
            <a:endParaRPr dirty="0"/>
          </a:p>
        </p:txBody>
      </p:sp>
      <p:sp>
        <p:nvSpPr>
          <p:cNvPr id="2238" name="Texto del título"/>
          <p:cNvSpPr txBox="1">
            <a:spLocks noGrp="1"/>
          </p:cNvSpPr>
          <p:nvPr>
            <p:ph type="title"/>
          </p:nvPr>
        </p:nvSpPr>
        <p:spPr>
          <a:xfrm>
            <a:off x="1415479" y="402828"/>
            <a:ext cx="9361042" cy="6334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rgbClr val="1F2329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23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415481" y="218274"/>
            <a:ext cx="9367833" cy="188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9387" indent="-179387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399653" indent="-134540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672703" indent="-13454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043708" indent="-146771">
              <a:lnSpc>
                <a:spcPct val="100000"/>
              </a:lnSpc>
              <a:spcBef>
                <a:spcPts val="1200"/>
              </a:spcBef>
              <a:buFontTx/>
              <a:buChar char="▪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1308821" indent="-146771">
              <a:lnSpc>
                <a:spcPct val="100000"/>
              </a:lnSpc>
              <a:spcBef>
                <a:spcPts val="1200"/>
              </a:spcBef>
              <a:buFontTx/>
              <a:buChar char="–"/>
              <a:defRPr sz="900">
                <a:solidFill>
                  <a:srgbClr val="78899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s niebla 232 232 232"/>
          <p:cNvSpPr/>
          <p:nvPr/>
        </p:nvSpPr>
        <p:spPr>
          <a:xfrm>
            <a:off x="7967663" y="0"/>
            <a:ext cx="4224335" cy="68580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Azul bruma 3 101 124"/>
          <p:cNvSpPr/>
          <p:nvPr/>
        </p:nvSpPr>
        <p:spPr>
          <a:xfrm>
            <a:off x="-2" y="5634038"/>
            <a:ext cx="8184234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" name="Azul amazónico 0 66 84"/>
          <p:cNvSpPr/>
          <p:nvPr/>
        </p:nvSpPr>
        <p:spPr>
          <a:xfrm>
            <a:off x="7967661" y="5634038"/>
            <a:ext cx="4224339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4B1C44"/>
                </a:solidFill>
              </a:rPr>
              <a:t> </a:t>
            </a:r>
          </a:p>
        </p:txBody>
      </p:sp>
      <p:sp>
        <p:nvSpPr>
          <p:cNvPr id="11" name="Amarillo solar 251 187 33"/>
          <p:cNvSpPr/>
          <p:nvPr/>
        </p:nvSpPr>
        <p:spPr>
          <a:xfrm>
            <a:off x="0" y="6597352"/>
            <a:ext cx="1558925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916D4C14-6CFE-7A40-86A8-48051042077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679337" y="2133600"/>
            <a:ext cx="2800985" cy="3277238"/>
          </a:xfrm>
          <a:prstGeom prst="rect">
            <a:avLst/>
          </a:prstGeom>
        </p:spPr>
        <p:txBody>
          <a:bodyPr wrap="square" anchor="b" anchorCtr="1"/>
          <a:lstStyle>
            <a:lvl1pPr marL="0" indent="0" algn="ctr">
              <a:buNone/>
              <a:defRPr sz="15000">
                <a:solidFill>
                  <a:schemeClr val="tx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14" name="Amarillo solar 251 187 33"/>
          <p:cNvSpPr/>
          <p:nvPr/>
        </p:nvSpPr>
        <p:spPr>
          <a:xfrm>
            <a:off x="7967662" y="5410838"/>
            <a:ext cx="4224338" cy="22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6" y="2950368"/>
            <a:ext cx="6336704" cy="21343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16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55650"/>
            <a:ext cx="6336655" cy="19532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tx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título separata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6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7">
          <p15:clr>
            <a:srgbClr val="FBAE40"/>
          </p15:clr>
        </p15:guide>
        <p15:guide id="2" orient="horz" pos="3543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ris niebla 232 232 232"/>
          <p:cNvGrpSpPr/>
          <p:nvPr/>
        </p:nvGrpSpPr>
        <p:grpSpPr>
          <a:xfrm>
            <a:off x="2" y="0"/>
            <a:ext cx="7967661" cy="6858000"/>
            <a:chOff x="1" y="0"/>
            <a:chExt cx="7967660" cy="6858000"/>
          </a:xfrm>
        </p:grpSpPr>
        <p:sp>
          <p:nvSpPr>
            <p:cNvPr id="438" name="Rectángulo"/>
            <p:cNvSpPr/>
            <p:nvPr/>
          </p:nvSpPr>
          <p:spPr>
            <a:xfrm>
              <a:off x="1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39" name="Texto"/>
            <p:cNvSpPr txBox="1"/>
            <p:nvPr/>
          </p:nvSpPr>
          <p:spPr>
            <a:xfrm>
              <a:off x="45721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443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441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42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446" name="Azul amazónico 0 66 84"/>
          <p:cNvGrpSpPr/>
          <p:nvPr/>
        </p:nvGrpSpPr>
        <p:grpSpPr>
          <a:xfrm>
            <a:off x="7967664" y="5634037"/>
            <a:ext cx="4224337" cy="1223963"/>
            <a:chOff x="0" y="0"/>
            <a:chExt cx="4224335" cy="1223962"/>
          </a:xfrm>
        </p:grpSpPr>
        <p:sp>
          <p:nvSpPr>
            <p:cNvPr id="444" name="Rectángulo"/>
            <p:cNvSpPr/>
            <p:nvPr/>
          </p:nvSpPr>
          <p:spPr>
            <a:xfrm>
              <a:off x="0" y="-1"/>
              <a:ext cx="4224336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45" name="Texto"/>
            <p:cNvSpPr txBox="1"/>
            <p:nvPr/>
          </p:nvSpPr>
          <p:spPr>
            <a:xfrm>
              <a:off x="45720" y="496411"/>
              <a:ext cx="4132896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449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447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48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450" name="Imagen 11" descr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3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451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52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45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376" y="3433124"/>
            <a:ext cx="6336704" cy="16516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1"/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5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0502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5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a 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is niebla 232 232 232"/>
          <p:cNvSpPr/>
          <p:nvPr/>
        </p:nvSpPr>
        <p:spPr>
          <a:xfrm>
            <a:off x="1" y="0"/>
            <a:ext cx="79676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Azul bruma 3 101 124"/>
          <p:cNvSpPr/>
          <p:nvPr/>
        </p:nvSpPr>
        <p:spPr>
          <a:xfrm>
            <a:off x="-2" y="5634038"/>
            <a:ext cx="8184234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0" name="Azul amazónico 0 66 84"/>
          <p:cNvSpPr/>
          <p:nvPr/>
        </p:nvSpPr>
        <p:spPr>
          <a:xfrm>
            <a:off x="7967664" y="5634038"/>
            <a:ext cx="4224336" cy="1223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1" name="Amarillo solar 251 187 33"/>
          <p:cNvSpPr/>
          <p:nvPr/>
        </p:nvSpPr>
        <p:spPr>
          <a:xfrm>
            <a:off x="0" y="6597352"/>
            <a:ext cx="1558925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0"/>
          </a:xfrm>
          <a:prstGeom prst="rect">
            <a:avLst/>
          </a:prstGeom>
        </p:spPr>
      </p:pic>
      <p:sp>
        <p:nvSpPr>
          <p:cNvPr id="13" name="Amarillo solar 251 187 33"/>
          <p:cNvSpPr/>
          <p:nvPr/>
        </p:nvSpPr>
        <p:spPr>
          <a:xfrm>
            <a:off x="7967662" y="5410838"/>
            <a:ext cx="4224338" cy="22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376" y="3433125"/>
            <a:ext cx="6336704" cy="1651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1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05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tx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título separata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33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7">
          <p15:clr>
            <a:srgbClr val="FBAE40"/>
          </p15:clr>
        </p15:guide>
        <p15:guide id="2" orient="horz" pos="3543">
          <p15:clr>
            <a:srgbClr val="FBAE40"/>
          </p15:clr>
        </p15:guide>
        <p15:guide id="3" orient="horz" pos="4156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1174" y="287338"/>
            <a:ext cx="9499099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titulo Haga clic para cambiar el estilo de título	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1175" y="1916113"/>
            <a:ext cx="9499098" cy="44481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Neo Sans" panose="020B0504020202020204" pitchFamily="34" charset="0"/>
              </a:defRPr>
            </a:lvl1pPr>
            <a:lvl2pPr>
              <a:defRPr sz="1800">
                <a:latin typeface="Neo Sans" panose="020B0504020202020204" pitchFamily="34" charset="0"/>
              </a:defRPr>
            </a:lvl2pPr>
            <a:lvl3pPr>
              <a:defRPr sz="1600">
                <a:latin typeface="Neo Sans" panose="020B0504020202020204" pitchFamily="34" charset="0"/>
              </a:defRPr>
            </a:lvl3pPr>
            <a:lvl4pPr>
              <a:defRPr sz="1400">
                <a:latin typeface="Neo Sans" panose="020B0504020202020204" pitchFamily="34" charset="0"/>
              </a:defRPr>
            </a:lvl4pPr>
            <a:lvl5pPr>
              <a:defRPr sz="1200">
                <a:latin typeface="Neo Sans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6460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2852737"/>
            <a:ext cx="10585697" cy="3240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493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464" y="1196752"/>
            <a:ext cx="5110536" cy="4120600"/>
          </a:xfrm>
          <a:prstGeom prst="rect">
            <a:avLst/>
          </a:prstGeom>
        </p:spPr>
      </p:pic>
      <p:sp>
        <p:nvSpPr>
          <p:cNvPr id="5" name="Azul amazónico 0 66 84"/>
          <p:cNvSpPr/>
          <p:nvPr/>
        </p:nvSpPr>
        <p:spPr>
          <a:xfrm>
            <a:off x="0" y="0"/>
            <a:ext cx="7967663" cy="6524625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3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3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8" name="Amarillo solar 251 187 33"/>
          <p:cNvSpPr/>
          <p:nvPr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Gris niebla 232 232 232"/>
          <p:cNvSpPr/>
          <p:nvPr/>
        </p:nvSpPr>
        <p:spPr>
          <a:xfrm>
            <a:off x="479426" y="5300663"/>
            <a:ext cx="7702550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Amarillo solar 251 187 33"/>
          <p:cNvSpPr/>
          <p:nvPr/>
        </p:nvSpPr>
        <p:spPr>
          <a:xfrm>
            <a:off x="7967661" y="5300663"/>
            <a:ext cx="4224340" cy="12239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6987" y="5619381"/>
            <a:ext cx="3265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 dirty="0"/>
              <a:t>Fecha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16F658-8B0B-A64C-B9FE-1E0DE7A55E47}"/>
              </a:ext>
            </a:extLst>
          </p:cNvPr>
          <p:cNvSpPr/>
          <p:nvPr userDrawn="1"/>
        </p:nvSpPr>
        <p:spPr>
          <a:xfrm flipH="1">
            <a:off x="0" y="6553201"/>
            <a:ext cx="592103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4509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marillo solar 251 187 33"/>
          <p:cNvSpPr/>
          <p:nvPr/>
        </p:nvSpPr>
        <p:spPr>
          <a:xfrm>
            <a:off x="11424592" y="6597352"/>
            <a:ext cx="76740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Amarillo solar 251 187 33"/>
          <p:cNvSpPr/>
          <p:nvPr/>
        </p:nvSpPr>
        <p:spPr>
          <a:xfrm>
            <a:off x="8256240" y="6597352"/>
            <a:ext cx="33123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11" name="Amarillo solar 251 187 33"/>
          <p:cNvSpPr/>
          <p:nvPr/>
        </p:nvSpPr>
        <p:spPr>
          <a:xfrm>
            <a:off x="0" y="6597352"/>
            <a:ext cx="8760296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633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68" y="287338"/>
            <a:ext cx="11076517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684450" y="122464"/>
            <a:ext cx="11073636" cy="188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34555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491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67" y="287339"/>
            <a:ext cx="11076517" cy="1181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684451" y="122464"/>
            <a:ext cx="11073636" cy="188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78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684449" y="122464"/>
            <a:ext cx="11073636" cy="1886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_tradnl" sz="1400" b="1" kern="12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marL="0" lvl="0" indent="0">
              <a:lnSpc>
                <a:spcPts val="1400"/>
              </a:lnSpc>
              <a:spcBef>
                <a:spcPct val="0"/>
              </a:spcBef>
              <a:buNone/>
            </a:pPr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74986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. Titulo y Varias imágenes Pequeñ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847528" y="1628800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4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47528" y="3960019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5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43711" y="1629197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6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43711" y="3996234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26774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o del título"/>
          <p:cNvSpPr txBox="1">
            <a:spLocks noGrp="1"/>
          </p:cNvSpPr>
          <p:nvPr>
            <p:ph type="title"/>
          </p:nvPr>
        </p:nvSpPr>
        <p:spPr>
          <a:xfrm>
            <a:off x="511173" y="287338"/>
            <a:ext cx="9499101" cy="11811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6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1175" y="1916113"/>
            <a:ext cx="9499098" cy="4448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Neo Sans"/>
                <a:ea typeface="Neo Sans"/>
                <a:cs typeface="Neo Sans"/>
                <a:sym typeface="Neo Sans"/>
              </a:defRPr>
            </a:lvl1pPr>
            <a:lvl2pPr marL="711200" indent="-254000">
              <a:defRPr sz="2000">
                <a:solidFill>
                  <a:schemeClr val="accent1"/>
                </a:solidFill>
                <a:latin typeface="Neo Sans"/>
                <a:ea typeface="Neo Sans"/>
                <a:cs typeface="Neo Sans"/>
                <a:sym typeface="Neo Sans"/>
              </a:defRPr>
            </a:lvl2pPr>
            <a:lvl3pPr marL="1200150" indent="-285750">
              <a:defRPr sz="2000">
                <a:solidFill>
                  <a:schemeClr val="accent1"/>
                </a:solidFill>
                <a:latin typeface="Neo Sans"/>
                <a:ea typeface="Neo Sans"/>
                <a:cs typeface="Neo Sans"/>
                <a:sym typeface="Neo Sans"/>
              </a:defRPr>
            </a:lvl3pPr>
            <a:lvl4pPr marL="1698171" indent="-326571">
              <a:defRPr sz="2000">
                <a:solidFill>
                  <a:schemeClr val="accent1"/>
                </a:solidFill>
                <a:latin typeface="Neo Sans"/>
                <a:ea typeface="Neo Sans"/>
                <a:cs typeface="Neo Sans"/>
                <a:sym typeface="Neo Sans"/>
              </a:defRPr>
            </a:lvl4pPr>
            <a:lvl5pPr marL="2209800" indent="-381000">
              <a:defRPr sz="2000">
                <a:solidFill>
                  <a:schemeClr val="accent1"/>
                </a:solidFill>
                <a:latin typeface="Neo Sans"/>
                <a:ea typeface="Neo Sans"/>
                <a:cs typeface="Neo Sans"/>
                <a:sym typeface="Neo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2852738"/>
            <a:ext cx="10585697" cy="3240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None/>
              <a:defRPr sz="24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321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. Título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41781"/>
            <a:ext cx="1100250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5660571"/>
            <a:ext cx="12192000" cy="68466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lIns="576000" tIns="0" rIns="57600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baseline="0"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</p:spTree>
    <p:extLst>
      <p:ext uri="{BB962C8B-B14F-4D97-AF65-F5344CB8AC3E}">
        <p14:creationId xmlns:p14="http://schemas.microsoft.com/office/powerpoint/2010/main" val="1617715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marillo solar 251 187 33"/>
          <p:cNvSpPr/>
          <p:nvPr userDrawn="1"/>
        </p:nvSpPr>
        <p:spPr>
          <a:xfrm>
            <a:off x="11424592" y="6597352"/>
            <a:ext cx="76740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Amarillo solar 251 187 33"/>
          <p:cNvSpPr/>
          <p:nvPr userDrawn="1"/>
        </p:nvSpPr>
        <p:spPr>
          <a:xfrm>
            <a:off x="8256240" y="6597352"/>
            <a:ext cx="33123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10" name="Amarillo solar 251 187 33"/>
          <p:cNvSpPr/>
          <p:nvPr userDrawn="1"/>
        </p:nvSpPr>
        <p:spPr>
          <a:xfrm>
            <a:off x="2207568" y="6597352"/>
            <a:ext cx="6552728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0133425" y="6660532"/>
            <a:ext cx="1291167" cy="1342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050" smtClean="0">
                <a:solidFill>
                  <a:schemeClr val="accent3"/>
                </a:solidFill>
                <a:latin typeface="Neo Sans Medium" panose="020B0604020202020204" pitchFamily="34" charset="0"/>
              </a:rPr>
              <a:pPr algn="r"/>
              <a:t>‹Nº›</a:t>
            </a:fld>
            <a:endParaRPr lang="es-ES" sz="1100" dirty="0">
              <a:solidFill>
                <a:schemeClr val="accent3"/>
              </a:solidFill>
              <a:latin typeface="Neo Sans Medium" panose="020B0604020202020204" pitchFamily="34" charset="0"/>
            </a:endParaRPr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4056"/>
            <a:ext cx="12192000" cy="6359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2756713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2852738"/>
            <a:ext cx="10585697" cy="3240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600"/>
              </a:spcAft>
              <a:buNone/>
              <a:defRPr sz="24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950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2852737"/>
            <a:ext cx="10585697" cy="3240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16598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exto estándar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1"/>
          </p:nvPr>
        </p:nvSpPr>
        <p:spPr>
          <a:xfrm>
            <a:off x="550863" y="2852737"/>
            <a:ext cx="10585697" cy="3240087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  <a:latin typeface="+mn-lt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2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6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7892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8" name="Marcador de contenido 2"/>
          <p:cNvSpPr>
            <a:spLocks noGrp="1"/>
          </p:cNvSpPr>
          <p:nvPr>
            <p:ph sz="quarter" idx="12"/>
          </p:nvPr>
        </p:nvSpPr>
        <p:spPr>
          <a:xfrm>
            <a:off x="550863" y="2852738"/>
            <a:ext cx="5041081" cy="3240086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  <a:latin typeface="+mn-lt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3"/>
          </p:nvPr>
        </p:nvSpPr>
        <p:spPr>
          <a:xfrm>
            <a:off x="6099200" y="2852738"/>
            <a:ext cx="5041081" cy="3240086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4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9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3099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3"/>
          </p:nvPr>
        </p:nvSpPr>
        <p:spPr>
          <a:xfrm>
            <a:off x="550863" y="2852738"/>
            <a:ext cx="3312889" cy="3240086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§"/>
              <a:defRPr sz="1800">
                <a:solidFill>
                  <a:schemeClr val="accent1"/>
                </a:solidFill>
                <a:latin typeface="+mn-lt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5" name="Marcador de contenido 2"/>
          <p:cNvSpPr>
            <a:spLocks noGrp="1"/>
          </p:cNvSpPr>
          <p:nvPr>
            <p:ph sz="quarter" idx="14"/>
          </p:nvPr>
        </p:nvSpPr>
        <p:spPr>
          <a:xfrm>
            <a:off x="7823671" y="2852737"/>
            <a:ext cx="3312889" cy="3240087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marL="342000" lvl="0" indent="-34200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5"/>
          </p:nvPr>
        </p:nvSpPr>
        <p:spPr>
          <a:xfrm>
            <a:off x="4187266" y="2852738"/>
            <a:ext cx="3312889" cy="3240086"/>
          </a:xfrm>
          <a:prstGeom prst="rect">
            <a:avLst/>
          </a:prstGeom>
        </p:spPr>
        <p:txBody>
          <a:bodyPr/>
          <a:lstStyle>
            <a:lvl1pPr marL="342000" indent="-342000" algn="l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lang="es-ES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2pPr>
            <a:lvl3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3pPr>
            <a:lvl4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4pPr>
            <a:lvl5pPr marL="342000" indent="-342000">
              <a:lnSpc>
                <a:spcPts val="225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>
                <a:latin typeface="+mn-lt"/>
              </a:defRPr>
            </a:lvl5pPr>
          </a:lstStyle>
          <a:p>
            <a:pPr marL="342000" lvl="0" indent="-342000" algn="l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6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9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685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52738"/>
            <a:ext cx="12192000" cy="3240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2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3695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marillo solar 251 187 33"/>
          <p:cNvSpPr/>
          <p:nvPr userDrawn="1"/>
        </p:nvSpPr>
        <p:spPr>
          <a:xfrm>
            <a:off x="11424592" y="6597352"/>
            <a:ext cx="76740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9" name="Amarillo solar 251 187 33"/>
          <p:cNvSpPr/>
          <p:nvPr userDrawn="1"/>
        </p:nvSpPr>
        <p:spPr>
          <a:xfrm>
            <a:off x="8256240" y="6597352"/>
            <a:ext cx="33123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0133425" y="6660532"/>
            <a:ext cx="1291167" cy="1342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050" smtClean="0">
                <a:solidFill>
                  <a:schemeClr val="accent3"/>
                </a:solidFill>
                <a:latin typeface="Neo Sans Medium" panose="020B0604020202020204" pitchFamily="34" charset="0"/>
              </a:rPr>
              <a:pPr algn="r"/>
              <a:t>‹Nº›</a:t>
            </a:fld>
            <a:endParaRPr lang="es-ES" sz="1100" dirty="0">
              <a:solidFill>
                <a:schemeClr val="accent3"/>
              </a:solidFill>
              <a:latin typeface="Neo Sans Medium" panose="020B0604020202020204" pitchFamily="34" charset="0"/>
            </a:endParaRPr>
          </a:p>
        </p:txBody>
      </p:sp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4056"/>
            <a:ext cx="12192000" cy="6359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355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27848" y="2842716"/>
            <a:ext cx="6913290" cy="32501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pic>
        <p:nvPicPr>
          <p:cNvPr id="2" name="Imagen 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1384" y="2842716"/>
            <a:ext cx="3816424" cy="32501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3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9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33573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Texto e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24192" y="2852738"/>
            <a:ext cx="3816946" cy="3240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2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2842717"/>
            <a:ext cx="6913289" cy="32501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800" baseline="0">
                <a:solidFill>
                  <a:schemeClr val="accent1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los estilos de texto del patrón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9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14452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6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0862" y="1700213"/>
            <a:ext cx="10585697" cy="864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600" b="0" baseline="0">
                <a:solidFill>
                  <a:srgbClr val="03657C"/>
                </a:solidFill>
                <a:latin typeface="+mn-lt"/>
              </a:defRPr>
            </a:lvl1pPr>
          </a:lstStyle>
          <a:p>
            <a:r>
              <a:rPr lang="es-ES" dirty="0"/>
              <a:t>Haga clic para agregar un subtítulo a esta página, cuentas con dos líneas para títulos  extensos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85848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5908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itulo y Varias imágenes Pequeñ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3"/>
          </p:nvPr>
        </p:nvSpPr>
        <p:spPr>
          <a:xfrm>
            <a:off x="2279576" y="6597352"/>
            <a:ext cx="5976664" cy="2606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Pie de página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de esta página, </a:t>
            </a:r>
            <a:br>
              <a:rPr lang="es-ES" dirty="0"/>
            </a:br>
            <a:r>
              <a:rPr lang="es-ES" dirty="0"/>
              <a:t>cuentas con dos líneas para títulos extensos</a:t>
            </a:r>
            <a:endParaRPr lang="en-US" dirty="0"/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847528" y="1628800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4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47528" y="3960019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5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43711" y="1629197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6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43711" y="3996234"/>
            <a:ext cx="3209974" cy="216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Neo Sans" panose="020B05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5381493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464" y="1196752"/>
            <a:ext cx="5110536" cy="4120600"/>
          </a:xfrm>
          <a:prstGeom prst="rect">
            <a:avLst/>
          </a:prstGeom>
        </p:spPr>
      </p:pic>
      <p:sp>
        <p:nvSpPr>
          <p:cNvPr id="5" name="Azul amazónico 0 66 84"/>
          <p:cNvSpPr/>
          <p:nvPr/>
        </p:nvSpPr>
        <p:spPr>
          <a:xfrm>
            <a:off x="0" y="0"/>
            <a:ext cx="7967663" cy="6524625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3"/>
                </a:solidFill>
                <a:latin typeface="Neo Sans Light" panose="020B03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3"/>
                </a:solidFill>
                <a:latin typeface="Noe Display Regular" panose="020A0500090400000002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8" name="Amarillo solar 251 187 33"/>
          <p:cNvSpPr/>
          <p:nvPr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Gris niebla 232 232 232"/>
          <p:cNvSpPr/>
          <p:nvPr/>
        </p:nvSpPr>
        <p:spPr>
          <a:xfrm>
            <a:off x="479426" y="5300663"/>
            <a:ext cx="7702550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Amarillo solar 251 187 33"/>
          <p:cNvSpPr/>
          <p:nvPr/>
        </p:nvSpPr>
        <p:spPr>
          <a:xfrm>
            <a:off x="7967661" y="5300663"/>
            <a:ext cx="4224340" cy="12239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6987" y="5619381"/>
            <a:ext cx="3265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 dirty="0"/>
              <a:t>Fecha</a:t>
            </a:r>
          </a:p>
        </p:txBody>
      </p:sp>
    </p:spTree>
    <p:extLst>
      <p:ext uri="{BB962C8B-B14F-4D97-AF65-F5344CB8AC3E}">
        <p14:creationId xmlns:p14="http://schemas.microsoft.com/office/powerpoint/2010/main" val="20132996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zul amazónico 0 66 84"/>
          <p:cNvSpPr/>
          <p:nvPr userDrawn="1"/>
        </p:nvSpPr>
        <p:spPr>
          <a:xfrm>
            <a:off x="0" y="0"/>
            <a:ext cx="7967663" cy="6524625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8" name="Amarillo solar 251 187 33"/>
          <p:cNvSpPr/>
          <p:nvPr userDrawn="1"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Gris niebla 232 232 232"/>
          <p:cNvSpPr/>
          <p:nvPr userDrawn="1"/>
        </p:nvSpPr>
        <p:spPr>
          <a:xfrm>
            <a:off x="479426" y="5300663"/>
            <a:ext cx="7702550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Amarillo solar 251 187 33"/>
          <p:cNvSpPr/>
          <p:nvPr userDrawn="1"/>
        </p:nvSpPr>
        <p:spPr>
          <a:xfrm>
            <a:off x="7967661" y="5300663"/>
            <a:ext cx="4224340" cy="12239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6987" y="5619381"/>
            <a:ext cx="3265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Fecha</a:t>
            </a:r>
          </a:p>
        </p:txBody>
      </p:sp>
      <p:sp>
        <p:nvSpPr>
          <p:cNvPr id="13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67663" y="1412876"/>
            <a:ext cx="4224338" cy="3887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1CC7F1-3BA1-9E46-9134-6557A54E403D}"/>
              </a:ext>
            </a:extLst>
          </p:cNvPr>
          <p:cNvSpPr/>
          <p:nvPr userDrawn="1"/>
        </p:nvSpPr>
        <p:spPr>
          <a:xfrm flipH="1">
            <a:off x="0" y="6553201"/>
            <a:ext cx="592103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9736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zul amazónico 0 66 84"/>
          <p:cNvSpPr/>
          <p:nvPr userDrawn="1"/>
        </p:nvSpPr>
        <p:spPr>
          <a:xfrm>
            <a:off x="0" y="0"/>
            <a:ext cx="7967663" cy="6524625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8" name="Amarillo solar 251 187 33"/>
          <p:cNvSpPr/>
          <p:nvPr userDrawn="1"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Gris niebla 232 232 232"/>
          <p:cNvSpPr/>
          <p:nvPr userDrawn="1"/>
        </p:nvSpPr>
        <p:spPr>
          <a:xfrm>
            <a:off x="479426" y="5300663"/>
            <a:ext cx="7702550" cy="1223962"/>
          </a:xfrm>
          <a:prstGeom prst="rect">
            <a:avLst/>
          </a:prstGeom>
          <a:solidFill>
            <a:srgbClr val="036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Amarillo solar 251 187 33"/>
          <p:cNvSpPr/>
          <p:nvPr userDrawn="1"/>
        </p:nvSpPr>
        <p:spPr>
          <a:xfrm>
            <a:off x="7967661" y="5300663"/>
            <a:ext cx="4224340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6987" y="5619381"/>
            <a:ext cx="3265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Fecha</a:t>
            </a:r>
          </a:p>
        </p:txBody>
      </p:sp>
      <p:sp>
        <p:nvSpPr>
          <p:cNvPr id="13" name="Amarillo solar 251 187 33"/>
          <p:cNvSpPr/>
          <p:nvPr userDrawn="1"/>
        </p:nvSpPr>
        <p:spPr>
          <a:xfrm>
            <a:off x="7967610" y="5084763"/>
            <a:ext cx="4224389" cy="21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67663" y="1412876"/>
            <a:ext cx="4224338" cy="3671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7768830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zul amazónico 0 66 84"/>
          <p:cNvSpPr/>
          <p:nvPr userDrawn="1"/>
        </p:nvSpPr>
        <p:spPr>
          <a:xfrm>
            <a:off x="0" y="0"/>
            <a:ext cx="7967663" cy="6524625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7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8" name="Amarillo solar 251 187 33"/>
          <p:cNvSpPr/>
          <p:nvPr userDrawn="1"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Gris niebla 232 232 232"/>
          <p:cNvSpPr/>
          <p:nvPr userDrawn="1"/>
        </p:nvSpPr>
        <p:spPr>
          <a:xfrm>
            <a:off x="2351088" y="5300663"/>
            <a:ext cx="5830888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Amarillo solar 251 187 33"/>
          <p:cNvSpPr/>
          <p:nvPr userDrawn="1"/>
        </p:nvSpPr>
        <p:spPr>
          <a:xfrm>
            <a:off x="7967661" y="5300663"/>
            <a:ext cx="4224340" cy="12239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6987" y="5619381"/>
            <a:ext cx="3265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Fecha</a:t>
            </a:r>
          </a:p>
        </p:txBody>
      </p:sp>
      <p:sp>
        <p:nvSpPr>
          <p:cNvPr id="13" name="Amarillo solar 251 187 33"/>
          <p:cNvSpPr/>
          <p:nvPr userDrawn="1"/>
        </p:nvSpPr>
        <p:spPr>
          <a:xfrm>
            <a:off x="479376" y="5300662"/>
            <a:ext cx="1871712" cy="1223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Logo cliente">
            <a:extLst>
              <a:ext uri="{FF2B5EF4-FFF2-40B4-BE49-F238E27FC236}">
                <a16:creationId xmlns:a16="http://schemas.microsoft.com/office/drawing/2014/main" id="{915FE453-3A51-064C-9757-E79594281F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5" y="5534893"/>
            <a:ext cx="1871663" cy="7555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rgbClr val="004254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Logo cliente</a:t>
            </a:r>
          </a:p>
        </p:txBody>
      </p:sp>
      <p:sp>
        <p:nvSpPr>
          <p:cNvPr id="14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67663" y="1412876"/>
            <a:ext cx="4224338" cy="3887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8994485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Diseño 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zul amazónico 0 66 84"/>
          <p:cNvSpPr/>
          <p:nvPr userDrawn="1"/>
        </p:nvSpPr>
        <p:spPr>
          <a:xfrm>
            <a:off x="0" y="0"/>
            <a:ext cx="9551988" cy="6524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Amarillo solar 251 187 33"/>
          <p:cNvSpPr/>
          <p:nvPr userDrawn="1"/>
        </p:nvSpPr>
        <p:spPr>
          <a:xfrm>
            <a:off x="479376" y="5084763"/>
            <a:ext cx="1871712" cy="215900"/>
          </a:xfrm>
          <a:prstGeom prst="rect">
            <a:avLst/>
          </a:prstGeom>
          <a:solidFill>
            <a:srgbClr val="FBB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Azul bruma 3 101 124"/>
          <p:cNvSpPr/>
          <p:nvPr userDrawn="1"/>
        </p:nvSpPr>
        <p:spPr>
          <a:xfrm>
            <a:off x="479375" y="5300663"/>
            <a:ext cx="11712625" cy="1223962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Gris niebla 232 232 232"/>
          <p:cNvSpPr/>
          <p:nvPr userDrawn="1"/>
        </p:nvSpPr>
        <p:spPr>
          <a:xfrm>
            <a:off x="9551988" y="5300663"/>
            <a:ext cx="2640012" cy="1223962"/>
          </a:xfrm>
          <a:prstGeom prst="rect">
            <a:avLst/>
          </a:prstGeom>
          <a:solidFill>
            <a:srgbClr val="4B1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Amarillo solar 251 187 33"/>
          <p:cNvSpPr/>
          <p:nvPr userDrawn="1"/>
        </p:nvSpPr>
        <p:spPr>
          <a:xfrm>
            <a:off x="9551988" y="5084763"/>
            <a:ext cx="2640012" cy="215900"/>
          </a:xfrm>
          <a:prstGeom prst="rect">
            <a:avLst/>
          </a:prstGeom>
          <a:solidFill>
            <a:srgbClr val="793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3428999"/>
            <a:ext cx="6336655" cy="1412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Editar el subtitulo
</a:t>
            </a:r>
          </a:p>
        </p:txBody>
      </p:sp>
      <p:sp>
        <p:nvSpPr>
          <p:cNvPr id="13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1104900"/>
            <a:ext cx="633665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6600"/>
              </a:lnSpc>
              <a:defRPr sz="5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s-ES" dirty="0"/>
              <a:t>Haga clic para el título principal</a:t>
            </a:r>
            <a:endParaRPr lang="en-US" dirty="0"/>
          </a:p>
        </p:txBody>
      </p:sp>
      <p:sp>
        <p:nvSpPr>
          <p:cNvPr id="15" name="Subtitulo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551987" y="5619381"/>
            <a:ext cx="2160588" cy="47391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Fecha</a:t>
            </a:r>
          </a:p>
        </p:txBody>
      </p:sp>
      <p:sp>
        <p:nvSpPr>
          <p:cNvPr id="16" name="Marcador de posición de imagen 4">
            <a:extLst>
              <a:ext uri="{FF2B5EF4-FFF2-40B4-BE49-F238E27FC236}">
                <a16:creationId xmlns:a16="http://schemas.microsoft.com/office/drawing/2014/main" id="{156F5E28-B21A-FF48-ACBE-0BE66B94DE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51987" y="1412876"/>
            <a:ext cx="2640013" cy="38877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Imagen</a:t>
            </a:r>
          </a:p>
        </p:txBody>
      </p:sp>
    </p:spTree>
    <p:extLst>
      <p:ext uri="{BB962C8B-B14F-4D97-AF65-F5344CB8AC3E}">
        <p14:creationId xmlns:p14="http://schemas.microsoft.com/office/powerpoint/2010/main" val="1105964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rgbClr val="D2C6D0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489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D2C6D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9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43873" y="2133600"/>
            <a:ext cx="4752528" cy="2951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1250"/>
              </a:spcAft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Capítulo</a:t>
            </a:r>
          </a:p>
        </p:txBody>
      </p:sp>
      <p:sp>
        <p:nvSpPr>
          <p:cNvPr id="7" name="Marcador de contenido 10">
            <a:extLst>
              <a:ext uri="{FF2B5EF4-FFF2-40B4-BE49-F238E27FC236}">
                <a16:creationId xmlns:a16="http://schemas.microsoft.com/office/drawing/2014/main" id="{B06D5AB3-85F3-6041-8CF2-938E10DAFE6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056440" y="2133600"/>
            <a:ext cx="648072" cy="29511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1250"/>
              </a:spcAft>
              <a:buNone/>
              <a:defRPr sz="20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s-ES" dirty="0"/>
              <a:t>Nº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6AF541-F557-4F4E-ADF4-A1C41AD861F8}"/>
              </a:ext>
            </a:extLst>
          </p:cNvPr>
          <p:cNvSpPr txBox="1"/>
          <p:nvPr userDrawn="1"/>
        </p:nvSpPr>
        <p:spPr>
          <a:xfrm>
            <a:off x="10779760" y="497840"/>
            <a:ext cx="184731" cy="38600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endParaRPr lang="es-ES" sz="2000" dirty="0">
              <a:solidFill>
                <a:srgbClr val="004254"/>
              </a:solidFill>
              <a:latin typeface="Neo Sans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6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14">
          <p15:clr>
            <a:srgbClr val="FBAE40"/>
          </p15:clr>
        </p15:guide>
        <p15:guide id="2" pos="63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D2C6D0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9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n 15" descr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0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508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09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D2C6D0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51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12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515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513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14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18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516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17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21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519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20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5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rgbClr val="D2C6D0"/>
                </a:solidFill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rgbClr val="D2C6D0"/>
                </a:solidFill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rgbClr val="D2C6D0"/>
                </a:solidFill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rgbClr val="D2C6D0"/>
                </a:solidFill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rgbClr val="D2C6D0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53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3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4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54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4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45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543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rgbClr val="D2C6D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44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5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8"/>
            <a:ext cx="10585699" cy="32400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SzTx/>
              <a:buFontTx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4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 Diseño 2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n 10" descr="Imagen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1" y="404813"/>
            <a:ext cx="1728001" cy="450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" name="Azul amazónico 0 66 84"/>
          <p:cNvGrpSpPr/>
          <p:nvPr/>
        </p:nvGrpSpPr>
        <p:grpSpPr>
          <a:xfrm>
            <a:off x="-1" y="0"/>
            <a:ext cx="9551990" cy="6524625"/>
            <a:chOff x="0" y="0"/>
            <a:chExt cx="9551988" cy="6524625"/>
          </a:xfrm>
        </p:grpSpPr>
        <p:sp>
          <p:nvSpPr>
            <p:cNvPr id="98" name="Rectángulo"/>
            <p:cNvSpPr/>
            <p:nvPr/>
          </p:nvSpPr>
          <p:spPr>
            <a:xfrm>
              <a:off x="-1" y="0"/>
              <a:ext cx="9551990" cy="6524625"/>
            </a:xfrm>
            <a:prstGeom prst="rect">
              <a:avLst/>
            </a:prstGeom>
            <a:solidFill>
              <a:schemeClr val="accent4">
                <a:lumOff val="901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9" name="Texto"/>
            <p:cNvSpPr txBox="1"/>
            <p:nvPr/>
          </p:nvSpPr>
          <p:spPr>
            <a:xfrm>
              <a:off x="45719" y="3146742"/>
              <a:ext cx="946054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3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01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2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6" name="Azul bruma 3 101 124"/>
          <p:cNvGrpSpPr/>
          <p:nvPr/>
        </p:nvGrpSpPr>
        <p:grpSpPr>
          <a:xfrm>
            <a:off x="479374" y="5300662"/>
            <a:ext cx="11712627" cy="1223963"/>
            <a:chOff x="0" y="0"/>
            <a:chExt cx="11712625" cy="1223962"/>
          </a:xfrm>
        </p:grpSpPr>
        <p:sp>
          <p:nvSpPr>
            <p:cNvPr id="104" name="Rectángulo"/>
            <p:cNvSpPr/>
            <p:nvPr/>
          </p:nvSpPr>
          <p:spPr>
            <a:xfrm>
              <a:off x="-1" y="-1"/>
              <a:ext cx="11712627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5" name="Texto"/>
            <p:cNvSpPr txBox="1"/>
            <p:nvPr/>
          </p:nvSpPr>
          <p:spPr>
            <a:xfrm>
              <a:off x="45719" y="496411"/>
              <a:ext cx="11621187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9" name="Gris niebla 232 232 232"/>
          <p:cNvGrpSpPr/>
          <p:nvPr/>
        </p:nvGrpSpPr>
        <p:grpSpPr>
          <a:xfrm>
            <a:off x="9551988" y="5300662"/>
            <a:ext cx="2640013" cy="1223963"/>
            <a:chOff x="0" y="0"/>
            <a:chExt cx="2640012" cy="1223962"/>
          </a:xfrm>
        </p:grpSpPr>
        <p:sp>
          <p:nvSpPr>
            <p:cNvPr id="107" name="Rectángulo"/>
            <p:cNvSpPr/>
            <p:nvPr/>
          </p:nvSpPr>
          <p:spPr>
            <a:xfrm>
              <a:off x="-1" y="-1"/>
              <a:ext cx="264001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8" name="Texto"/>
            <p:cNvSpPr txBox="1"/>
            <p:nvPr/>
          </p:nvSpPr>
          <p:spPr>
            <a:xfrm>
              <a:off x="45719" y="496411"/>
              <a:ext cx="254857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2" name="Amarillo solar 251 187 33"/>
          <p:cNvGrpSpPr/>
          <p:nvPr/>
        </p:nvGrpSpPr>
        <p:grpSpPr>
          <a:xfrm>
            <a:off x="9551988" y="5084762"/>
            <a:ext cx="2640013" cy="215901"/>
            <a:chOff x="0" y="7619"/>
            <a:chExt cx="2640012" cy="215900"/>
          </a:xfrm>
        </p:grpSpPr>
        <p:sp>
          <p:nvSpPr>
            <p:cNvPr id="110" name="Rectángulo"/>
            <p:cNvSpPr/>
            <p:nvPr/>
          </p:nvSpPr>
          <p:spPr>
            <a:xfrm>
              <a:off x="0" y="7619"/>
              <a:ext cx="2640013" cy="215901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1" name="Texto"/>
            <p:cNvSpPr/>
            <p:nvPr/>
          </p:nvSpPr>
          <p:spPr>
            <a:xfrm>
              <a:off x="45719" y="115569"/>
              <a:ext cx="254857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1"/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4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5" name="Marcador de posición de imagen 4"/>
          <p:cNvSpPr>
            <a:spLocks noGrp="1"/>
          </p:cNvSpPr>
          <p:nvPr>
            <p:ph type="pic" sz="quarter" idx="13"/>
          </p:nvPr>
        </p:nvSpPr>
        <p:spPr>
          <a:xfrm>
            <a:off x="9551986" y="1412875"/>
            <a:ext cx="2640014" cy="388778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56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6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6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56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6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57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56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rgbClr val="D2C6D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4B1C4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569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57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572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589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00050"/>
            <a:ext cx="10585698" cy="54772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5000"/>
              </a:lnSpc>
              <a:defRPr sz="50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590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ris niebla 232 232 232"/>
          <p:cNvGrpSpPr/>
          <p:nvPr/>
        </p:nvGrpSpPr>
        <p:grpSpPr>
          <a:xfrm>
            <a:off x="7967663" y="0"/>
            <a:ext cx="4224336" cy="6858000"/>
            <a:chOff x="0" y="0"/>
            <a:chExt cx="4224335" cy="6858000"/>
          </a:xfrm>
        </p:grpSpPr>
        <p:sp>
          <p:nvSpPr>
            <p:cNvPr id="605" name="Rectángulo"/>
            <p:cNvSpPr/>
            <p:nvPr/>
          </p:nvSpPr>
          <p:spPr>
            <a:xfrm>
              <a:off x="-1" y="0"/>
              <a:ext cx="4224337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06" name="Texto"/>
            <p:cNvSpPr txBox="1"/>
            <p:nvPr/>
          </p:nvSpPr>
          <p:spPr>
            <a:xfrm>
              <a:off x="45719" y="3313430"/>
              <a:ext cx="4132896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610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608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09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613" name="Azul amazónico 0 66 84"/>
          <p:cNvGrpSpPr/>
          <p:nvPr/>
        </p:nvGrpSpPr>
        <p:grpSpPr>
          <a:xfrm>
            <a:off x="7967660" y="5634037"/>
            <a:ext cx="4224340" cy="1223963"/>
            <a:chOff x="0" y="0"/>
            <a:chExt cx="4224339" cy="1223962"/>
          </a:xfrm>
        </p:grpSpPr>
        <p:sp>
          <p:nvSpPr>
            <p:cNvPr id="611" name="Rectángulo"/>
            <p:cNvSpPr/>
            <p:nvPr/>
          </p:nvSpPr>
          <p:spPr>
            <a:xfrm>
              <a:off x="-1" y="-1"/>
              <a:ext cx="4224341" cy="1223964"/>
            </a:xfrm>
            <a:prstGeom prst="rect">
              <a:avLst/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12" name="Texto"/>
            <p:cNvSpPr txBox="1"/>
            <p:nvPr/>
          </p:nvSpPr>
          <p:spPr>
            <a:xfrm>
              <a:off x="45719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616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614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15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617" name="Imagen 11" descr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79336" y="2133600"/>
            <a:ext cx="2800986" cy="32772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SzTx/>
              <a:buFontTx/>
              <a:buNone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  <a:lvl2pPr marL="1885950" indent="-142875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2pPr>
            <a:lvl3pPr marL="2628900" indent="-17145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3pPr>
            <a:lvl4pPr marL="32766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4pPr>
            <a:lvl5pPr marL="37338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621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619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20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622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755650"/>
            <a:ext cx="6336656" cy="19532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6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63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4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64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64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4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64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64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4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64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649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Texto del título"/>
          <p:cNvSpPr txBox="1">
            <a:spLocks noGrp="1"/>
          </p:cNvSpPr>
          <p:nvPr>
            <p:ph type="title"/>
          </p:nvPr>
        </p:nvSpPr>
        <p:spPr>
          <a:xfrm>
            <a:off x="511173" y="287338"/>
            <a:ext cx="9499101" cy="11811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1175" y="1916113"/>
            <a:ext cx="9499098" cy="4448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Neo Sans"/>
                <a:ea typeface="Neo Sans"/>
                <a:cs typeface="Neo Sans"/>
                <a:sym typeface="Neo Sans"/>
              </a:defRPr>
            </a:lvl1pPr>
            <a:lvl2pPr marL="711200" indent="-254000">
              <a:defRPr sz="2000">
                <a:latin typeface="Neo Sans"/>
                <a:ea typeface="Neo Sans"/>
                <a:cs typeface="Neo Sans"/>
                <a:sym typeface="Neo Sans"/>
              </a:defRPr>
            </a:lvl2pPr>
            <a:lvl3pPr marL="1200150" indent="-285750">
              <a:defRPr sz="2000">
                <a:latin typeface="Neo Sans"/>
                <a:ea typeface="Neo Sans"/>
                <a:cs typeface="Neo Sans"/>
                <a:sym typeface="Neo Sans"/>
              </a:defRPr>
            </a:lvl3pPr>
            <a:lvl4pPr marL="1698171" indent="-326571">
              <a:defRPr sz="2000">
                <a:latin typeface="Neo Sans"/>
                <a:ea typeface="Neo Sans"/>
                <a:cs typeface="Neo Sans"/>
                <a:sym typeface="Neo Sans"/>
              </a:defRPr>
            </a:lvl4pPr>
            <a:lvl5pPr marL="2209800" indent="-381000">
              <a:defRPr sz="2000">
                <a:latin typeface="Neo Sans"/>
                <a:ea typeface="Neo Sans"/>
                <a:cs typeface="Neo Sans"/>
                <a:sym typeface="Neo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1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673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7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675" name="Imagen 7" descr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68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Imagen 15" descr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4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692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93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69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96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699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697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698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02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700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01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05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703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04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71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1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1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71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1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21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719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20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72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3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3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73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3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3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73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3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3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740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8"/>
            <a:ext cx="10585699" cy="32400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3pPr>
            <a:lvl4pPr marL="16764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4pPr>
            <a:lvl5pPr marL="21336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19" name="Imagen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11" y="6597650"/>
            <a:ext cx="1027202" cy="259460"/>
          </a:xfrm>
          <a:prstGeom prst="rect">
            <a:avLst/>
          </a:prstGeom>
        </p:spPr>
      </p:pic>
      <p:pic>
        <p:nvPicPr>
          <p:cNvPr id="20" name="Picture 6" descr="Adif pone en marcha una experiencia piloto de aparcamiento seguro de  bicicletas en sus estaciones - Red de Ciudades por la Bicicleta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413" y="6592111"/>
            <a:ext cx="521718" cy="2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3"/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1" y="6552327"/>
            <a:ext cx="682052" cy="276647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22" name="Picture 2" descr="Inicio"/>
          <p:cNvPicPr>
            <a:picLocks noChangeAspect="1" noChangeArrowheads="1"/>
          </p:cNvPicPr>
          <p:nvPr userDrawn="1"/>
        </p:nvPicPr>
        <p:blipFill>
          <a:blip r:embed="rId5" r:link="rId7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55" y="6676012"/>
            <a:ext cx="963872" cy="16616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250" y="6595642"/>
            <a:ext cx="326764" cy="26235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 Texto estándar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76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6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7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77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7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7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77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7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7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777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79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. 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786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87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9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78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90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79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79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93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79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796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79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5041083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. 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0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06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10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08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09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13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11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12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815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1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3312890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.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2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25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2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2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28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3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3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31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83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2852738"/>
            <a:ext cx="12192000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83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83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4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45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4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4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48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5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5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51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5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85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5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56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60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58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59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63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61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62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64" name="Slide Number Placeholder 5"/>
          <p:cNvSpPr txBox="1"/>
          <p:nvPr/>
        </p:nvSpPr>
        <p:spPr>
          <a:xfrm>
            <a:off x="10133424" y="6651475"/>
            <a:ext cx="1291168" cy="152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pPr>
            <a:endParaRPr dirty="0"/>
          </a:p>
        </p:txBody>
      </p:sp>
      <p:sp>
        <p:nvSpPr>
          <p:cNvPr id="865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.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7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7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7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7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7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8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7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79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88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882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883" name="Marcador de posición de imagen 4"/>
          <p:cNvSpPr>
            <a:spLocks noGrp="1"/>
          </p:cNvSpPr>
          <p:nvPr>
            <p:ph type="pic" sz="half" idx="13"/>
          </p:nvPr>
        </p:nvSpPr>
        <p:spPr>
          <a:xfrm>
            <a:off x="4727847" y="2842716"/>
            <a:ext cx="6913291" cy="325010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8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2842716"/>
            <a:ext cx="3816426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 Texto e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89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9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9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89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9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0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89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899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0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02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Marcador de posición de imagen 4"/>
          <p:cNvSpPr>
            <a:spLocks noGrp="1"/>
          </p:cNvSpPr>
          <p:nvPr>
            <p:ph type="pic" sz="quarter" idx="13"/>
          </p:nvPr>
        </p:nvSpPr>
        <p:spPr>
          <a:xfrm>
            <a:off x="7824192" y="2852738"/>
            <a:ext cx="3816947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904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50862" y="2842716"/>
            <a:ext cx="6913290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0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91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1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1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91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1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2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91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19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2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22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23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2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178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9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3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181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2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84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185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6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0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88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9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3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191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2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94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sp>
        <p:nvSpPr>
          <p:cNvPr id="195" name="Texto del título"/>
          <p:cNvSpPr txBox="1">
            <a:spLocks noGrp="1"/>
          </p:cNvSpPr>
          <p:nvPr>
            <p:ph type="title"/>
          </p:nvPr>
        </p:nvSpPr>
        <p:spPr>
          <a:xfrm>
            <a:off x="511173" y="287338"/>
            <a:ext cx="9499101" cy="11811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196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1175" y="1916113"/>
            <a:ext cx="9499098" cy="4448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Neo Sans"/>
                <a:ea typeface="Neo Sans"/>
                <a:cs typeface="Neo Sans"/>
                <a:sym typeface="Neo Sans"/>
              </a:defRPr>
            </a:lvl1pPr>
            <a:lvl2pPr marL="711200" indent="-254000">
              <a:defRPr sz="2000">
                <a:latin typeface="Neo Sans"/>
                <a:ea typeface="Neo Sans"/>
                <a:cs typeface="Neo Sans"/>
                <a:sym typeface="Neo Sans"/>
              </a:defRPr>
            </a:lvl2pPr>
            <a:lvl3pPr marL="1200150" indent="-285750">
              <a:defRPr sz="2000">
                <a:latin typeface="Neo Sans"/>
                <a:ea typeface="Neo Sans"/>
                <a:cs typeface="Neo Sans"/>
                <a:sym typeface="Neo Sans"/>
              </a:defRPr>
            </a:lvl3pPr>
            <a:lvl4pPr marL="1698171" indent="-326571">
              <a:defRPr sz="2000">
                <a:latin typeface="Neo Sans"/>
                <a:ea typeface="Neo Sans"/>
                <a:cs typeface="Neo Sans"/>
                <a:sym typeface="Neo Sans"/>
              </a:defRPr>
            </a:lvl4pPr>
            <a:lvl5pPr marL="2209800" indent="-381000">
              <a:defRPr sz="2000">
                <a:latin typeface="Neo Sans"/>
                <a:ea typeface="Neo Sans"/>
                <a:cs typeface="Neo Sans"/>
                <a:sym typeface="Neo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93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32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3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93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35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3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93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38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4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948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49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53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951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52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56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954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55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5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58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Slide Number Placeholder 5"/>
          <p:cNvSpPr txBox="1"/>
          <p:nvPr/>
        </p:nvSpPr>
        <p:spPr>
          <a:xfrm>
            <a:off x="10133424" y="6651475"/>
            <a:ext cx="1291168" cy="152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noFill/>
                <a:latin typeface="Neo Sans Medium"/>
                <a:ea typeface="Neo Sans Medium"/>
                <a:cs typeface="Neo Sans Medium"/>
                <a:sym typeface="Neo Sans Medium"/>
              </a:defRPr>
            </a:pPr>
            <a:endParaRPr dirty="0"/>
          </a:p>
        </p:txBody>
      </p:sp>
      <p:sp>
        <p:nvSpPr>
          <p:cNvPr id="96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96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962" name="Imagen 7" descr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96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7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7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97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7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7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97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7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7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79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98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8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9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99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9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99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99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99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99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997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8" name="Imagen 15" descr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1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999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00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00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03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1006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004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05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09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1007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08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12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1010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11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01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2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2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02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2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2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02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2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02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029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2" name="Gris niebla 232 232 232"/>
          <p:cNvGrpSpPr/>
          <p:nvPr/>
        </p:nvGrpSpPr>
        <p:grpSpPr>
          <a:xfrm>
            <a:off x="7967663" y="0"/>
            <a:ext cx="4224336" cy="6858000"/>
            <a:chOff x="0" y="0"/>
            <a:chExt cx="4224335" cy="6858000"/>
          </a:xfrm>
        </p:grpSpPr>
        <p:sp>
          <p:nvSpPr>
            <p:cNvPr id="1030" name="Rectángulo"/>
            <p:cNvSpPr/>
            <p:nvPr/>
          </p:nvSpPr>
          <p:spPr>
            <a:xfrm>
              <a:off x="-1" y="0"/>
              <a:ext cx="4224337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31" name="Texto"/>
            <p:cNvSpPr txBox="1"/>
            <p:nvPr/>
          </p:nvSpPr>
          <p:spPr>
            <a:xfrm>
              <a:off x="45719" y="3313430"/>
              <a:ext cx="4132896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35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1033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34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38" name="Azul amazónico 0 66 84"/>
          <p:cNvGrpSpPr/>
          <p:nvPr/>
        </p:nvGrpSpPr>
        <p:grpSpPr>
          <a:xfrm>
            <a:off x="7967660" y="5634037"/>
            <a:ext cx="4224340" cy="1223963"/>
            <a:chOff x="0" y="0"/>
            <a:chExt cx="4224339" cy="1223962"/>
          </a:xfrm>
        </p:grpSpPr>
        <p:sp>
          <p:nvSpPr>
            <p:cNvPr id="1036" name="Rectángulo"/>
            <p:cNvSpPr/>
            <p:nvPr/>
          </p:nvSpPr>
          <p:spPr>
            <a:xfrm>
              <a:off x="-1" y="-1"/>
              <a:ext cx="4224341" cy="1223964"/>
            </a:xfrm>
            <a:prstGeom prst="rect">
              <a:avLst/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37" name="Texto"/>
            <p:cNvSpPr txBox="1"/>
            <p:nvPr/>
          </p:nvSpPr>
          <p:spPr>
            <a:xfrm>
              <a:off x="45719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41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039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40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042" name="Imagen 11" descr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79336" y="2133600"/>
            <a:ext cx="2800986" cy="32772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SzTx/>
              <a:buFontTx/>
              <a:buNone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  <a:lvl2pPr marL="1885950" indent="-142875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2pPr>
            <a:lvl3pPr marL="2628900" indent="-17145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3pPr>
            <a:lvl4pPr marL="32766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4pPr>
            <a:lvl5pPr marL="37338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1046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1044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45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047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755650"/>
            <a:ext cx="6336656" cy="19532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/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05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55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5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05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58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6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06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61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06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06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65" name="Texto del título"/>
          <p:cNvSpPr txBox="1">
            <a:spLocks noGrp="1"/>
          </p:cNvSpPr>
          <p:nvPr>
            <p:ph type="title"/>
          </p:nvPr>
        </p:nvSpPr>
        <p:spPr>
          <a:xfrm>
            <a:off x="511173" y="287338"/>
            <a:ext cx="9499101" cy="11811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1066" name="Nivel de texto 1…"/>
          <p:cNvSpPr txBox="1">
            <a:spLocks noGrp="1"/>
          </p:cNvSpPr>
          <p:nvPr>
            <p:ph type="body" idx="1"/>
          </p:nvPr>
        </p:nvSpPr>
        <p:spPr>
          <a:xfrm>
            <a:off x="511175" y="1916113"/>
            <a:ext cx="9499098" cy="44481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Neo Sans"/>
                <a:ea typeface="Neo Sans"/>
                <a:cs typeface="Neo Sans"/>
                <a:sym typeface="Neo Sans"/>
              </a:defRPr>
            </a:lvl1pPr>
            <a:lvl2pPr marL="711200" indent="-254000">
              <a:defRPr sz="2000">
                <a:latin typeface="Neo Sans"/>
                <a:ea typeface="Neo Sans"/>
                <a:cs typeface="Neo Sans"/>
                <a:sym typeface="Neo Sans"/>
              </a:defRPr>
            </a:lvl2pPr>
            <a:lvl3pPr marL="1200150" indent="-285750">
              <a:defRPr sz="2000">
                <a:latin typeface="Neo Sans"/>
                <a:ea typeface="Neo Sans"/>
                <a:cs typeface="Neo Sans"/>
                <a:sym typeface="Neo Sans"/>
              </a:defRPr>
            </a:lvl3pPr>
            <a:lvl4pPr marL="1698171" indent="-326571">
              <a:defRPr sz="2000">
                <a:latin typeface="Neo Sans"/>
                <a:ea typeface="Neo Sans"/>
                <a:cs typeface="Neo Sans"/>
                <a:sym typeface="Neo Sans"/>
              </a:defRPr>
            </a:lvl4pPr>
            <a:lvl5pPr marL="2209800" indent="-381000">
              <a:defRPr sz="2000">
                <a:latin typeface="Neo Sans"/>
                <a:ea typeface="Neo Sans"/>
                <a:cs typeface="Neo Sans"/>
                <a:sym typeface="Neo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07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7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7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07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7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8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07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80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0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083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4" name="Slide Number Placeholder 5"/>
          <p:cNvSpPr txBox="1"/>
          <p:nvPr/>
        </p:nvSpPr>
        <p:spPr>
          <a:xfrm>
            <a:off x="10133424" y="6651475"/>
            <a:ext cx="1291168" cy="152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latin typeface="Neo Sans Medium"/>
                <a:ea typeface="Neo Sans Medium"/>
                <a:cs typeface="Neo Sans Medium"/>
                <a:sym typeface="Neo Sans Medium"/>
              </a:defRPr>
            </a:pPr>
            <a:endParaRPr dirty="0"/>
          </a:p>
        </p:txBody>
      </p:sp>
      <p:sp>
        <p:nvSpPr>
          <p:cNvPr id="108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08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087" name="Imagen 7" descr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09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95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09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09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98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0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0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01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0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0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5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8"/>
            <a:ext cx="10585699" cy="32400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2pPr>
            <a:lvl3pPr marL="1188719" indent="-274319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3pPr>
            <a:lvl4pPr marL="16764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4pPr>
            <a:lvl5pPr marL="21336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0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11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1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1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11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1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2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1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20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23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2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2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 Texto estándar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13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3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3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13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3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4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3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39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42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3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4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204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5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9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207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8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10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211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2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6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214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5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9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217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8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20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sp>
        <p:nvSpPr>
          <p:cNvPr id="2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. 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15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52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5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15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55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5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5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58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6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6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6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5041083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. 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170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71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75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173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74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78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76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77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7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80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8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3312890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.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18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9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9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19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9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9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19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19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19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199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2852738"/>
            <a:ext cx="12192000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20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0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0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10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1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1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13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1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21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16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219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2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20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21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25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23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24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28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226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27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29" name="Slide Number Placeholder 5"/>
          <p:cNvSpPr txBox="1"/>
          <p:nvPr/>
        </p:nvSpPr>
        <p:spPr>
          <a:xfrm>
            <a:off x="10133424" y="6651475"/>
            <a:ext cx="1291168" cy="152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pPr>
            <a:endParaRPr dirty="0"/>
          </a:p>
        </p:txBody>
      </p:sp>
      <p:sp>
        <p:nvSpPr>
          <p:cNvPr id="1230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.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3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3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4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4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4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4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24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4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4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247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8" name="Marcador de posición de imagen 4"/>
          <p:cNvSpPr>
            <a:spLocks noGrp="1"/>
          </p:cNvSpPr>
          <p:nvPr>
            <p:ph type="pic" sz="half" idx="13"/>
          </p:nvPr>
        </p:nvSpPr>
        <p:spPr>
          <a:xfrm>
            <a:off x="4727847" y="2842716"/>
            <a:ext cx="6913291" cy="325010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24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2842716"/>
            <a:ext cx="3816426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5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 Texto e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5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5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6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6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6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6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26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6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267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Marcador de posición de imagen 4"/>
          <p:cNvSpPr>
            <a:spLocks noGrp="1"/>
          </p:cNvSpPr>
          <p:nvPr>
            <p:ph type="pic" sz="quarter" idx="13"/>
          </p:nvPr>
        </p:nvSpPr>
        <p:spPr>
          <a:xfrm>
            <a:off x="7824192" y="2852738"/>
            <a:ext cx="3816947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26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50862" y="2842716"/>
            <a:ext cx="6913290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7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7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7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8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8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8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28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28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8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8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287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8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8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296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297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0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29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00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0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30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03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0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306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31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1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1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31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1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2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31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20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323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4" name="Slide Number Placeholder 5"/>
          <p:cNvSpPr txBox="1"/>
          <p:nvPr/>
        </p:nvSpPr>
        <p:spPr>
          <a:xfrm>
            <a:off x="10133424" y="6651475"/>
            <a:ext cx="1291168" cy="1524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noFill/>
                <a:latin typeface="Neo Sans Medium"/>
                <a:ea typeface="Neo Sans Medium"/>
                <a:cs typeface="Neo Sans Medium"/>
                <a:sym typeface="Neo Sans Medium"/>
              </a:defRPr>
            </a:pPr>
            <a:endParaRPr dirty="0"/>
          </a:p>
        </p:txBody>
      </p:sp>
      <p:sp>
        <p:nvSpPr>
          <p:cNvPr id="132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32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327" name="Imagen 7" descr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33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35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3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33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38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4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34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41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4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34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5" name="Imagen 15" descr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8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1346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47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49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50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1353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351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52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56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1354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55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59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1357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58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254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55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59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257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58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60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261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62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66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264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65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69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267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68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70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grpSp>
        <p:nvGrpSpPr>
          <p:cNvPr id="27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7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72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7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7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75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7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7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78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8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81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366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67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7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36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70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7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37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73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376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9" name="Gris niebla 232 232 232"/>
          <p:cNvGrpSpPr/>
          <p:nvPr/>
        </p:nvGrpSpPr>
        <p:grpSpPr>
          <a:xfrm>
            <a:off x="7967663" y="0"/>
            <a:ext cx="4224336" cy="6858000"/>
            <a:chOff x="0" y="0"/>
            <a:chExt cx="4224335" cy="6858000"/>
          </a:xfrm>
        </p:grpSpPr>
        <p:sp>
          <p:nvSpPr>
            <p:cNvPr id="1377" name="Rectángulo"/>
            <p:cNvSpPr/>
            <p:nvPr/>
          </p:nvSpPr>
          <p:spPr>
            <a:xfrm>
              <a:off x="-1" y="0"/>
              <a:ext cx="4224337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78" name="Texto"/>
            <p:cNvSpPr txBox="1"/>
            <p:nvPr/>
          </p:nvSpPr>
          <p:spPr>
            <a:xfrm>
              <a:off x="45719" y="3313430"/>
              <a:ext cx="4132896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82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1380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81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85" name="Azul amazónico 0 66 84"/>
          <p:cNvGrpSpPr/>
          <p:nvPr/>
        </p:nvGrpSpPr>
        <p:grpSpPr>
          <a:xfrm>
            <a:off x="7967660" y="5634037"/>
            <a:ext cx="4224340" cy="1223963"/>
            <a:chOff x="0" y="0"/>
            <a:chExt cx="4224339" cy="1223962"/>
          </a:xfrm>
        </p:grpSpPr>
        <p:sp>
          <p:nvSpPr>
            <p:cNvPr id="1383" name="Rectángulo"/>
            <p:cNvSpPr/>
            <p:nvPr/>
          </p:nvSpPr>
          <p:spPr>
            <a:xfrm>
              <a:off x="-1" y="-1"/>
              <a:ext cx="4224341" cy="1223964"/>
            </a:xfrm>
            <a:prstGeom prst="rect">
              <a:avLst/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84" name="Texto"/>
            <p:cNvSpPr txBox="1"/>
            <p:nvPr/>
          </p:nvSpPr>
          <p:spPr>
            <a:xfrm>
              <a:off x="45719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388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386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87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389" name="Imagen 11" descr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79336" y="2133600"/>
            <a:ext cx="2800986" cy="32772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SzTx/>
              <a:buFontTx/>
              <a:buNone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  <a:lvl2pPr marL="1885950" indent="-142875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2pPr>
            <a:lvl3pPr marL="2628900" indent="-17145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3pPr>
            <a:lvl4pPr marL="32766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4pPr>
            <a:lvl5pPr marL="37338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1393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1391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392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394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755650"/>
            <a:ext cx="6336656" cy="19532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/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olo el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40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02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0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40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05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0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40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08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41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41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2" name="Texto del título"/>
          <p:cNvSpPr txBox="1">
            <a:spLocks noGrp="1"/>
          </p:cNvSpPr>
          <p:nvPr>
            <p:ph type="title"/>
          </p:nvPr>
        </p:nvSpPr>
        <p:spPr>
          <a:xfrm>
            <a:off x="0" y="-2"/>
            <a:ext cx="12192000" cy="591673"/>
          </a:xfrm>
          <a:prstGeom prst="rect">
            <a:avLst/>
          </a:prstGeom>
          <a:solidFill>
            <a:srgbClr val="953887"/>
          </a:solidFill>
        </p:spPr>
        <p:txBody>
          <a:bodyPr lIns="46799" tIns="46799" rIns="46799" bIns="46799" anchor="b">
            <a:normAutofit/>
          </a:bodyPr>
          <a:lstStyle>
            <a:lvl1pPr defTabSz="444500">
              <a:defRPr sz="1800">
                <a:solidFill>
                  <a:srgbClr val="785573"/>
                </a:solidFill>
                <a:latin typeface="Neo Sans Light"/>
                <a:ea typeface="Neo Sans Light"/>
                <a:cs typeface="Neo Sans Light"/>
                <a:sym typeface="Neo Sans Light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0" y="590038"/>
            <a:ext cx="12192000" cy="353828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>
            <a:normAutofit/>
          </a:bodyPr>
          <a:lstStyle>
            <a:lvl1pPr marL="0" indent="0">
              <a:defRPr sz="1400" b="1">
                <a:solidFill>
                  <a:srgbClr val="785573"/>
                </a:solidFill>
                <a:latin typeface="Neo Sans"/>
                <a:ea typeface="Neo Sans"/>
                <a:cs typeface="Neo Sans"/>
                <a:sym typeface="Neo Sans"/>
              </a:defRPr>
            </a:lvl1pPr>
            <a:lvl2pPr marL="590550" indent="-133350">
              <a:defRPr sz="1400" b="1">
                <a:solidFill>
                  <a:srgbClr val="785573"/>
                </a:solidFill>
                <a:latin typeface="Neo Sans"/>
                <a:ea typeface="Neo Sans"/>
                <a:cs typeface="Neo Sans"/>
                <a:sym typeface="Neo Sans"/>
              </a:defRPr>
            </a:lvl2pPr>
            <a:lvl3pPr marL="1074419" indent="-160019">
              <a:defRPr sz="1400" b="1">
                <a:solidFill>
                  <a:srgbClr val="785573"/>
                </a:solidFill>
                <a:latin typeface="Neo Sans"/>
                <a:ea typeface="Neo Sans"/>
                <a:cs typeface="Neo Sans"/>
                <a:sym typeface="Neo Sans"/>
              </a:defRPr>
            </a:lvl3pPr>
            <a:lvl4pPr marL="1549400" indent="-177800">
              <a:defRPr sz="1400" b="1">
                <a:solidFill>
                  <a:srgbClr val="785573"/>
                </a:solidFill>
                <a:latin typeface="Neo Sans"/>
                <a:ea typeface="Neo Sans"/>
                <a:cs typeface="Neo Sans"/>
                <a:sym typeface="Neo Sans"/>
              </a:defRPr>
            </a:lvl4pPr>
            <a:lvl5pPr marL="2006600" indent="-177800">
              <a:defRPr sz="1400" b="1">
                <a:solidFill>
                  <a:srgbClr val="785573"/>
                </a:solidFill>
                <a:latin typeface="Neo Sans"/>
                <a:ea typeface="Neo Sans"/>
                <a:cs typeface="Neo Sans"/>
                <a:sym typeface="Neo Sans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1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142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423" name="Imagen 7" descr="Imagen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143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3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chemeClr val="accent4">
                    <a:lumOff val="9019"/>
                  </a:schemeClr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chemeClr val="accent4">
                    <a:lumOff val="9019"/>
                  </a:schemeClr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chemeClr val="accent4">
                    <a:lumOff val="9019"/>
                  </a:schemeClr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chemeClr val="accent4">
                    <a:lumOff val="9019"/>
                  </a:schemeClr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433" name="Imagen 6" descr="Imagen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44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Imagen 15" descr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2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1450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51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45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54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1457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455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56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60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1458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59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63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1461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62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4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7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ris niebla 232 232 232"/>
          <p:cNvGrpSpPr/>
          <p:nvPr/>
        </p:nvGrpSpPr>
        <p:grpSpPr>
          <a:xfrm>
            <a:off x="7967663" y="0"/>
            <a:ext cx="4224336" cy="6858000"/>
            <a:chOff x="0" y="0"/>
            <a:chExt cx="4224335" cy="6858000"/>
          </a:xfrm>
        </p:grpSpPr>
        <p:sp>
          <p:nvSpPr>
            <p:cNvPr id="1479" name="Rectángulo"/>
            <p:cNvSpPr/>
            <p:nvPr/>
          </p:nvSpPr>
          <p:spPr>
            <a:xfrm>
              <a:off x="-1" y="0"/>
              <a:ext cx="4224337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80" name="Texto"/>
            <p:cNvSpPr txBox="1"/>
            <p:nvPr/>
          </p:nvSpPr>
          <p:spPr>
            <a:xfrm>
              <a:off x="45719" y="3313430"/>
              <a:ext cx="4132896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84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1482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83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87" name="Azul amazónico 0 66 84"/>
          <p:cNvGrpSpPr/>
          <p:nvPr/>
        </p:nvGrpSpPr>
        <p:grpSpPr>
          <a:xfrm>
            <a:off x="7967660" y="5634037"/>
            <a:ext cx="4224340" cy="1223963"/>
            <a:chOff x="0" y="0"/>
            <a:chExt cx="4224339" cy="1223962"/>
          </a:xfrm>
        </p:grpSpPr>
        <p:sp>
          <p:nvSpPr>
            <p:cNvPr id="1485" name="Rectángulo"/>
            <p:cNvSpPr/>
            <p:nvPr/>
          </p:nvSpPr>
          <p:spPr>
            <a:xfrm>
              <a:off x="-1" y="-1"/>
              <a:ext cx="4224341" cy="1223964"/>
            </a:xfrm>
            <a:prstGeom prst="rect">
              <a:avLst/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86" name="Texto"/>
            <p:cNvSpPr txBox="1"/>
            <p:nvPr/>
          </p:nvSpPr>
          <p:spPr>
            <a:xfrm>
              <a:off x="45719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490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488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89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491" name="Imagen 11" descr="Imagen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79336" y="2133600"/>
            <a:ext cx="2800986" cy="32772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SzTx/>
              <a:buFontTx/>
              <a:buNone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  <a:lvl2pPr marL="1885950" indent="-142875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2pPr>
            <a:lvl3pPr marL="2628900" indent="-17145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3pPr>
            <a:lvl4pPr marL="32766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4pPr>
            <a:lvl5pPr marL="37338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1495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1493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494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496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755650"/>
            <a:ext cx="6336656" cy="19532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14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0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5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51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1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1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51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1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2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51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20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5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1523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288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89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93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291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92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94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295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96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00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298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99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03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301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02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04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sp>
        <p:nvSpPr>
          <p:cNvPr id="30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1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30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0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308" name="Imagen 7" descr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53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3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4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54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4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45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1543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44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5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1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6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554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55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59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1557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58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62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1560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61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56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29159" y="5589239"/>
            <a:ext cx="1710459" cy="79251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chemeClr val="accent4">
                    <a:lumOff val="9019"/>
                  </a:schemeClr>
                </a:solidFill>
              </a:defRPr>
            </a:lvl1pPr>
            <a:lvl2pPr marL="552450" indent="-95250">
              <a:lnSpc>
                <a:spcPts val="1200"/>
              </a:lnSpc>
              <a:spcBef>
                <a:spcPts val="0"/>
              </a:spcBef>
              <a:buFontTx/>
              <a:defRPr sz="1000">
                <a:solidFill>
                  <a:schemeClr val="accent4">
                    <a:lumOff val="9019"/>
                  </a:schemeClr>
                </a:solidFill>
              </a:defRPr>
            </a:lvl2pPr>
            <a:lvl3pPr marL="1028700" indent="-114300">
              <a:lnSpc>
                <a:spcPts val="1200"/>
              </a:lnSpc>
              <a:spcBef>
                <a:spcPts val="0"/>
              </a:spcBef>
              <a:buFontTx/>
              <a:defRPr sz="1000">
                <a:solidFill>
                  <a:schemeClr val="accent4">
                    <a:lumOff val="9019"/>
                  </a:schemeClr>
                </a:solidFill>
              </a:defRPr>
            </a:lvl3pPr>
            <a:lvl4pPr marL="1498600" indent="-127000">
              <a:lnSpc>
                <a:spcPts val="1200"/>
              </a:lnSpc>
              <a:spcBef>
                <a:spcPts val="0"/>
              </a:spcBef>
              <a:buFontTx/>
              <a:defRPr sz="1000">
                <a:solidFill>
                  <a:schemeClr val="accent4">
                    <a:lumOff val="9019"/>
                  </a:schemeClr>
                </a:solidFill>
              </a:defRPr>
            </a:lvl4pPr>
            <a:lvl5pPr marL="1955800" indent="-127000">
              <a:lnSpc>
                <a:spcPts val="1200"/>
              </a:lnSpc>
              <a:spcBef>
                <a:spcPts val="0"/>
              </a:spcBef>
              <a:buFontTx/>
              <a:defRPr sz="1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4" name="Imagen 3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770247"/>
            <a:ext cx="2895600" cy="1192153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02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1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57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73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7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57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76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580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1578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79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5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3082" y="2639922"/>
            <a:ext cx="682811" cy="2743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8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9" name="Imagen 15" descr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2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1590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91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59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94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1597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1595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96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00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1598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599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03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1601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02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6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</a:defRPr>
            </a:lvl5pPr>
          </a:lstStyle>
          <a:p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1</a:t>
            </a:r>
          </a:p>
          <a:p>
            <a:pPr lvl="1"/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2</a:t>
            </a:r>
          </a:p>
          <a:p>
            <a:pPr lvl="2"/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3</a:t>
            </a:r>
          </a:p>
          <a:p>
            <a:pPr lvl="3"/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4</a:t>
            </a:r>
          </a:p>
          <a:p>
            <a:pPr lvl="4"/>
            <a:r>
              <a:rPr dirty="0" err="1"/>
              <a:t>Nivel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5</a:t>
            </a:r>
          </a:p>
        </p:txBody>
      </p:sp>
      <p:sp>
        <p:nvSpPr>
          <p:cNvPr id="16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parata 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0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3" name="Gris niebla 232 232 232"/>
          <p:cNvGrpSpPr/>
          <p:nvPr/>
        </p:nvGrpSpPr>
        <p:grpSpPr>
          <a:xfrm>
            <a:off x="7967663" y="0"/>
            <a:ext cx="4224336" cy="6858000"/>
            <a:chOff x="0" y="0"/>
            <a:chExt cx="4224335" cy="6858000"/>
          </a:xfrm>
        </p:grpSpPr>
        <p:sp>
          <p:nvSpPr>
            <p:cNvPr id="1621" name="Rectángulo"/>
            <p:cNvSpPr/>
            <p:nvPr/>
          </p:nvSpPr>
          <p:spPr>
            <a:xfrm>
              <a:off x="-1" y="0"/>
              <a:ext cx="4224337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22" name="Texto"/>
            <p:cNvSpPr txBox="1"/>
            <p:nvPr/>
          </p:nvSpPr>
          <p:spPr>
            <a:xfrm>
              <a:off x="45719" y="3313430"/>
              <a:ext cx="4132896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26" name="Azul bruma 3 101 124"/>
          <p:cNvGrpSpPr/>
          <p:nvPr/>
        </p:nvGrpSpPr>
        <p:grpSpPr>
          <a:xfrm>
            <a:off x="-2" y="5634037"/>
            <a:ext cx="8184234" cy="1223963"/>
            <a:chOff x="0" y="0"/>
            <a:chExt cx="8184233" cy="1223962"/>
          </a:xfrm>
        </p:grpSpPr>
        <p:sp>
          <p:nvSpPr>
            <p:cNvPr id="1624" name="Rectángulo"/>
            <p:cNvSpPr/>
            <p:nvPr/>
          </p:nvSpPr>
          <p:spPr>
            <a:xfrm>
              <a:off x="0" y="-1"/>
              <a:ext cx="8184234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25" name="Texto"/>
            <p:cNvSpPr txBox="1"/>
            <p:nvPr/>
          </p:nvSpPr>
          <p:spPr>
            <a:xfrm>
              <a:off x="45720" y="496411"/>
              <a:ext cx="809279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29" name="Azul amazónico 0 66 84"/>
          <p:cNvGrpSpPr/>
          <p:nvPr/>
        </p:nvGrpSpPr>
        <p:grpSpPr>
          <a:xfrm>
            <a:off x="7967660" y="5634037"/>
            <a:ext cx="4224340" cy="1223963"/>
            <a:chOff x="0" y="0"/>
            <a:chExt cx="4224339" cy="1223962"/>
          </a:xfrm>
        </p:grpSpPr>
        <p:sp>
          <p:nvSpPr>
            <p:cNvPr id="1627" name="Rectángulo"/>
            <p:cNvSpPr/>
            <p:nvPr/>
          </p:nvSpPr>
          <p:spPr>
            <a:xfrm>
              <a:off x="-1" y="-1"/>
              <a:ext cx="4224341" cy="1223964"/>
            </a:xfrm>
            <a:prstGeom prst="rect">
              <a:avLst/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28" name="Texto"/>
            <p:cNvSpPr txBox="1"/>
            <p:nvPr/>
          </p:nvSpPr>
          <p:spPr>
            <a:xfrm>
              <a:off x="45719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32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630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31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633" name="Imagen 11" descr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4813"/>
            <a:ext cx="967091" cy="2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679336" y="2133600"/>
            <a:ext cx="2800986" cy="32772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SzTx/>
              <a:buFontTx/>
              <a:buNone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  <a:lvl2pPr marL="1885950" indent="-142875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2pPr>
            <a:lvl3pPr marL="2628900" indent="-17145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3pPr>
            <a:lvl4pPr marL="32766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4pPr>
            <a:lvl5pPr marL="3733800" indent="-1905000" algn="ctr">
              <a:buFontTx/>
              <a:defRPr sz="15000">
                <a:latin typeface="Noe Display Regular"/>
                <a:ea typeface="Noe Display Regular"/>
                <a:cs typeface="Noe Display Regular"/>
                <a:sym typeface="Noe Display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grpSp>
        <p:nvGrpSpPr>
          <p:cNvPr id="1637" name="Amarillo solar 251 187 33"/>
          <p:cNvGrpSpPr/>
          <p:nvPr/>
        </p:nvGrpSpPr>
        <p:grpSpPr>
          <a:xfrm>
            <a:off x="7967661" y="5410837"/>
            <a:ext cx="4224339" cy="223200"/>
            <a:chOff x="0" y="3970"/>
            <a:chExt cx="4224337" cy="223198"/>
          </a:xfrm>
        </p:grpSpPr>
        <p:sp>
          <p:nvSpPr>
            <p:cNvPr id="1635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36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638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755650"/>
            <a:ext cx="6336656" cy="195327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163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7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48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6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65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58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62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660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61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665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663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664" name="Texto"/>
            <p:cNvSpPr/>
            <p:nvPr/>
          </p:nvSpPr>
          <p:spPr>
            <a:xfrm>
              <a:off x="45719" y="130323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66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4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315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16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20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318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19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321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4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322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23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27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325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26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30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328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29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31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sp>
        <p:nvSpPr>
          <p:cNvPr id="332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3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3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6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A48DA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Imagen 5" descr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10" y="2770247"/>
            <a:ext cx="2620580" cy="10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1"/>
                </a:solidFill>
                <a:latin typeface="Neo Sans Medium"/>
                <a:ea typeface="Neo Sans Medium"/>
                <a:cs typeface="Neo Sans Medium"/>
                <a:sym typeface="Neo Sans Medium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1694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695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pic>
        <p:nvPicPr>
          <p:cNvPr id="1696" name="Imagen 7" descr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Índice">
    <p:bg>
      <p:bgPr>
        <a:solidFill>
          <a:srgbClr val="78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1703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04" name="Texto"/>
            <p:cNvSpPr txBox="1"/>
            <p:nvPr/>
          </p:nvSpPr>
          <p:spPr>
            <a:xfrm>
              <a:off x="45720" y="504630"/>
              <a:ext cx="4276369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08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1706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07" name="Texto"/>
            <p:cNvSpPr txBox="1"/>
            <p:nvPr/>
          </p:nvSpPr>
          <p:spPr>
            <a:xfrm>
              <a:off x="45720" y="3321649"/>
              <a:ext cx="7876221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A48DA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709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2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1710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11" name="Texto"/>
            <p:cNvSpPr txBox="1"/>
            <p:nvPr/>
          </p:nvSpPr>
          <p:spPr>
            <a:xfrm>
              <a:off x="45720" y="504630"/>
              <a:ext cx="7888428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15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1713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14" name="Texto"/>
            <p:cNvSpPr/>
            <p:nvPr/>
          </p:nvSpPr>
          <p:spPr>
            <a:xfrm>
              <a:off x="45719" y="130324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18" name="Amarillo solar 251 187 33"/>
          <p:cNvGrpSpPr/>
          <p:nvPr/>
        </p:nvGrpSpPr>
        <p:grpSpPr>
          <a:xfrm>
            <a:off x="0" y="5410838"/>
            <a:ext cx="4224338" cy="223200"/>
            <a:chOff x="0" y="0"/>
            <a:chExt cx="4224337" cy="223198"/>
          </a:xfrm>
        </p:grpSpPr>
        <p:sp>
          <p:nvSpPr>
            <p:cNvPr id="1716" name="Rectángulo"/>
            <p:cNvSpPr/>
            <p:nvPr/>
          </p:nvSpPr>
          <p:spPr>
            <a:xfrm>
              <a:off x="0" y="0"/>
              <a:ext cx="4224338" cy="223199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17" name="Texto"/>
            <p:cNvSpPr/>
            <p:nvPr/>
          </p:nvSpPr>
          <p:spPr>
            <a:xfrm>
              <a:off x="45719" y="111599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719" name="Titulo"/>
          <p:cNvSpPr txBox="1"/>
          <p:nvPr/>
        </p:nvSpPr>
        <p:spPr>
          <a:xfrm>
            <a:off x="479424" y="1104900"/>
            <a:ext cx="3456337" cy="826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 err="1"/>
              <a:t>Índice</a:t>
            </a:r>
            <a:endParaRPr dirty="0"/>
          </a:p>
        </p:txBody>
      </p:sp>
      <p:sp>
        <p:nvSpPr>
          <p:cNvPr id="172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943873" y="2133600"/>
            <a:ext cx="4752529" cy="295116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spcBef>
                <a:spcPts val="1200"/>
              </a:spcBef>
              <a:buSzTx/>
              <a:buFontTx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lnSpc>
                <a:spcPts val="2500"/>
              </a:lnSpc>
              <a:spcBef>
                <a:spcPts val="1200"/>
              </a:spcBef>
              <a:buFontTx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2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728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29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33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731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32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36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734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35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73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738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9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8"/>
            <a:ext cx="10585699" cy="32400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600"/>
              </a:spcBef>
              <a:buSzTx/>
              <a:buFontTx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8719" indent="-274319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2600"/>
              </a:spcBef>
              <a:buFontTx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4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 Texto estándar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8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766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67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71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769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70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74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772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73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7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776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7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778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. 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7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785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86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90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788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89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793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791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792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79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795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6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79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5041083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. 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0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05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0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0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08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1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1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11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81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814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81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3312890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ct val="100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.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2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24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2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2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27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3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2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30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83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833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4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2852738"/>
            <a:ext cx="12192000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835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83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4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44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4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4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47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5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4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50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85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853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6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54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55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59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57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58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62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60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61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863" name="Slide Number Placeholder 5"/>
          <p:cNvSpPr txBox="1"/>
          <p:nvPr/>
        </p:nvSpPr>
        <p:spPr>
          <a:xfrm>
            <a:off x="10133424" y="6659902"/>
            <a:ext cx="1291168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1864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. 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7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72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7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7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75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7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7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78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88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88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2" name="Marcador de posición de imagen 4"/>
          <p:cNvSpPr>
            <a:spLocks noGrp="1"/>
          </p:cNvSpPr>
          <p:nvPr>
            <p:ph type="pic" sz="half" idx="13"/>
          </p:nvPr>
        </p:nvSpPr>
        <p:spPr>
          <a:xfrm>
            <a:off x="4727847" y="2842716"/>
            <a:ext cx="6913291" cy="3250109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88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1383" y="2842716"/>
            <a:ext cx="3816426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84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ortada Diseño 1_logo cl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Azul bruma 3 101 124"/>
          <p:cNvGrpSpPr/>
          <p:nvPr/>
        </p:nvGrpSpPr>
        <p:grpSpPr>
          <a:xfrm>
            <a:off x="-2" y="5634037"/>
            <a:ext cx="4367809" cy="1223963"/>
            <a:chOff x="0" y="0"/>
            <a:chExt cx="4367808" cy="1223962"/>
          </a:xfrm>
        </p:grpSpPr>
        <p:sp>
          <p:nvSpPr>
            <p:cNvPr id="341" name="Rectángulo"/>
            <p:cNvSpPr/>
            <p:nvPr/>
          </p:nvSpPr>
          <p:spPr>
            <a:xfrm>
              <a:off x="0" y="-1"/>
              <a:ext cx="4367809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42" name="Texto"/>
            <p:cNvSpPr txBox="1"/>
            <p:nvPr/>
          </p:nvSpPr>
          <p:spPr>
            <a:xfrm>
              <a:off x="45720" y="496411"/>
              <a:ext cx="4276369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46" name="Gris niebla 232 232 232"/>
          <p:cNvGrpSpPr/>
          <p:nvPr/>
        </p:nvGrpSpPr>
        <p:grpSpPr>
          <a:xfrm>
            <a:off x="4224337" y="0"/>
            <a:ext cx="7967662" cy="6858000"/>
            <a:chOff x="0" y="0"/>
            <a:chExt cx="7967660" cy="6858000"/>
          </a:xfrm>
        </p:grpSpPr>
        <p:sp>
          <p:nvSpPr>
            <p:cNvPr id="344" name="Rectángulo"/>
            <p:cNvSpPr/>
            <p:nvPr/>
          </p:nvSpPr>
          <p:spPr>
            <a:xfrm>
              <a:off x="0" y="0"/>
              <a:ext cx="7967661" cy="6858000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45" name="Texto"/>
            <p:cNvSpPr txBox="1"/>
            <p:nvPr/>
          </p:nvSpPr>
          <p:spPr>
            <a:xfrm>
              <a:off x="45720" y="3313430"/>
              <a:ext cx="7876221" cy="231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347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41" y="408280"/>
            <a:ext cx="967091" cy="252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Azul amazónico 0 66 84"/>
          <p:cNvGrpSpPr/>
          <p:nvPr/>
        </p:nvGrpSpPr>
        <p:grpSpPr>
          <a:xfrm>
            <a:off x="4224337" y="5634037"/>
            <a:ext cx="7979869" cy="1223963"/>
            <a:chOff x="0" y="0"/>
            <a:chExt cx="7979867" cy="1223962"/>
          </a:xfrm>
        </p:grpSpPr>
        <p:sp>
          <p:nvSpPr>
            <p:cNvPr id="348" name="Rectángulo"/>
            <p:cNvSpPr/>
            <p:nvPr/>
          </p:nvSpPr>
          <p:spPr>
            <a:xfrm>
              <a:off x="0" y="-1"/>
              <a:ext cx="7979868" cy="12239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49" name="Texto"/>
            <p:cNvSpPr txBox="1"/>
            <p:nvPr/>
          </p:nvSpPr>
          <p:spPr>
            <a:xfrm>
              <a:off x="45720" y="496411"/>
              <a:ext cx="7888428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53" name="Amarillo solar 251 187 33"/>
          <p:cNvGrpSpPr/>
          <p:nvPr/>
        </p:nvGrpSpPr>
        <p:grpSpPr>
          <a:xfrm>
            <a:off x="0" y="6597352"/>
            <a:ext cx="1558925" cy="260649"/>
            <a:chOff x="0" y="0"/>
            <a:chExt cx="1558925" cy="260647"/>
          </a:xfrm>
        </p:grpSpPr>
        <p:sp>
          <p:nvSpPr>
            <p:cNvPr id="351" name="Rectángulo"/>
            <p:cNvSpPr/>
            <p:nvPr/>
          </p:nvSpPr>
          <p:spPr>
            <a:xfrm>
              <a:off x="0" y="0"/>
              <a:ext cx="1558925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52" name="Texto"/>
            <p:cNvSpPr/>
            <p:nvPr/>
          </p:nvSpPr>
          <p:spPr>
            <a:xfrm>
              <a:off x="45719" y="130323"/>
              <a:ext cx="14674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56" name="Amarillo solar 251 187 33"/>
          <p:cNvGrpSpPr/>
          <p:nvPr/>
        </p:nvGrpSpPr>
        <p:grpSpPr>
          <a:xfrm>
            <a:off x="0" y="5410837"/>
            <a:ext cx="4224338" cy="223200"/>
            <a:chOff x="0" y="3970"/>
            <a:chExt cx="4224337" cy="223198"/>
          </a:xfrm>
        </p:grpSpPr>
        <p:sp>
          <p:nvSpPr>
            <p:cNvPr id="354" name="Rectángulo"/>
            <p:cNvSpPr/>
            <p:nvPr/>
          </p:nvSpPr>
          <p:spPr>
            <a:xfrm>
              <a:off x="0" y="3970"/>
              <a:ext cx="4224338" cy="223200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55" name="Texto"/>
            <p:cNvSpPr/>
            <p:nvPr/>
          </p:nvSpPr>
          <p:spPr>
            <a:xfrm>
              <a:off x="45719" y="115570"/>
              <a:ext cx="413289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57" name="Titulo"/>
          <p:cNvSpPr txBox="1"/>
          <p:nvPr/>
        </p:nvSpPr>
        <p:spPr>
          <a:xfrm>
            <a:off x="479424" y="1104900"/>
            <a:ext cx="3456337" cy="84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6600"/>
              </a:lnSpc>
              <a:defRPr sz="5600">
                <a:latin typeface="Noe Display Regular"/>
                <a:ea typeface="Noe Display Regular"/>
                <a:cs typeface="Noe Display Regular"/>
                <a:sym typeface="Noe Display"/>
              </a:defRPr>
            </a:lvl1pPr>
          </a:lstStyle>
          <a:p>
            <a:r>
              <a:rPr dirty="0"/>
              <a:t>Agenda</a:t>
            </a:r>
          </a:p>
        </p:txBody>
      </p:sp>
      <p:pic>
        <p:nvPicPr>
          <p:cNvPr id="358" name="Imagen 15" descr="Imagen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463" y="1196751"/>
            <a:ext cx="5110537" cy="4120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1" name="Azul amazónico 0 66 84"/>
          <p:cNvGrpSpPr/>
          <p:nvPr/>
        </p:nvGrpSpPr>
        <p:grpSpPr>
          <a:xfrm>
            <a:off x="-1" y="0"/>
            <a:ext cx="7967665" cy="6524625"/>
            <a:chOff x="0" y="0"/>
            <a:chExt cx="7967663" cy="6524625"/>
          </a:xfrm>
        </p:grpSpPr>
        <p:sp>
          <p:nvSpPr>
            <p:cNvPr id="359" name="Rectángulo"/>
            <p:cNvSpPr/>
            <p:nvPr/>
          </p:nvSpPr>
          <p:spPr>
            <a:xfrm>
              <a:off x="-1" y="0"/>
              <a:ext cx="7967665" cy="652462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60" name="Texto"/>
            <p:cNvSpPr txBox="1"/>
            <p:nvPr/>
          </p:nvSpPr>
          <p:spPr>
            <a:xfrm>
              <a:off x="45719" y="3146742"/>
              <a:ext cx="7876224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6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479425" y="3428998"/>
            <a:ext cx="6336656" cy="14128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SzTx/>
              <a:buFontTx/>
              <a:buNone/>
              <a:defRPr sz="4000">
                <a:solidFill>
                  <a:schemeClr val="accent4">
                    <a:lumOff val="9019"/>
                  </a:schemeClr>
                </a:solidFill>
              </a:defRPr>
            </a:lvl1pPr>
            <a:lvl2pPr marL="838200" indent="-381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2pPr>
            <a:lvl3pPr marL="1371600" indent="-4572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3pPr>
            <a:lvl4pPr marL="18796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4pPr>
            <a:lvl5pPr marL="2336800" indent="-508000">
              <a:lnSpc>
                <a:spcPts val="5000"/>
              </a:lnSpc>
              <a:spcBef>
                <a:spcPts val="0"/>
              </a:spcBef>
              <a:buFontTx/>
              <a:defRPr sz="4000">
                <a:solidFill>
                  <a:schemeClr val="accent4">
                    <a:lumOff val="9019"/>
                  </a:schemeClr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63" name="Texto del título"/>
          <p:cNvSpPr txBox="1">
            <a:spLocks noGrp="1"/>
          </p:cNvSpPr>
          <p:nvPr>
            <p:ph type="title"/>
          </p:nvPr>
        </p:nvSpPr>
        <p:spPr>
          <a:xfrm>
            <a:off x="479425" y="1104900"/>
            <a:ext cx="6336656" cy="21800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6600"/>
              </a:lnSpc>
              <a:defRPr sz="56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r>
              <a:t>Texto del título</a:t>
            </a:r>
          </a:p>
        </p:txBody>
      </p:sp>
      <p:grpSp>
        <p:nvGrpSpPr>
          <p:cNvPr id="366" name="Amarillo solar 251 187 33"/>
          <p:cNvGrpSpPr/>
          <p:nvPr/>
        </p:nvGrpSpPr>
        <p:grpSpPr>
          <a:xfrm>
            <a:off x="479376" y="5084762"/>
            <a:ext cx="1871712" cy="215901"/>
            <a:chOff x="0" y="7619"/>
            <a:chExt cx="1871710" cy="215900"/>
          </a:xfrm>
        </p:grpSpPr>
        <p:sp>
          <p:nvSpPr>
            <p:cNvPr id="364" name="Rectángulo"/>
            <p:cNvSpPr/>
            <p:nvPr/>
          </p:nvSpPr>
          <p:spPr>
            <a:xfrm>
              <a:off x="0" y="7619"/>
              <a:ext cx="1871711" cy="2159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65" name="Texto"/>
            <p:cNvSpPr/>
            <p:nvPr/>
          </p:nvSpPr>
          <p:spPr>
            <a:xfrm>
              <a:off x="45719" y="115569"/>
              <a:ext cx="17802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2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69" name="Gris niebla 232 232 232"/>
          <p:cNvGrpSpPr/>
          <p:nvPr/>
        </p:nvGrpSpPr>
        <p:grpSpPr>
          <a:xfrm>
            <a:off x="479426" y="5300662"/>
            <a:ext cx="7702551" cy="1223963"/>
            <a:chOff x="0" y="0"/>
            <a:chExt cx="7702550" cy="1223962"/>
          </a:xfrm>
        </p:grpSpPr>
        <p:sp>
          <p:nvSpPr>
            <p:cNvPr id="367" name="Rectángulo"/>
            <p:cNvSpPr/>
            <p:nvPr/>
          </p:nvSpPr>
          <p:spPr>
            <a:xfrm>
              <a:off x="0" y="-1"/>
              <a:ext cx="7702550" cy="1223964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68" name="Texto"/>
            <p:cNvSpPr txBox="1"/>
            <p:nvPr/>
          </p:nvSpPr>
          <p:spPr>
            <a:xfrm>
              <a:off x="45719" y="496411"/>
              <a:ext cx="761111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372" name="Amarillo solar 251 187 33"/>
          <p:cNvGrpSpPr/>
          <p:nvPr/>
        </p:nvGrpSpPr>
        <p:grpSpPr>
          <a:xfrm>
            <a:off x="7967661" y="5300662"/>
            <a:ext cx="4224340" cy="1223963"/>
            <a:chOff x="0" y="0"/>
            <a:chExt cx="4224339" cy="1223962"/>
          </a:xfrm>
        </p:grpSpPr>
        <p:sp>
          <p:nvSpPr>
            <p:cNvPr id="370" name="Rectángulo"/>
            <p:cNvSpPr/>
            <p:nvPr/>
          </p:nvSpPr>
          <p:spPr>
            <a:xfrm>
              <a:off x="0" y="-1"/>
              <a:ext cx="4224340" cy="1223964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371" name="Texto"/>
            <p:cNvSpPr txBox="1"/>
            <p:nvPr/>
          </p:nvSpPr>
          <p:spPr>
            <a:xfrm>
              <a:off x="45720" y="496411"/>
              <a:ext cx="4132900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37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. Texto e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89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92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9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89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95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89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89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898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90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90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2" name="Marcador de posición de imagen 4"/>
          <p:cNvSpPr>
            <a:spLocks noGrp="1"/>
          </p:cNvSpPr>
          <p:nvPr>
            <p:ph type="pic" sz="quarter" idx="13"/>
          </p:nvPr>
        </p:nvSpPr>
        <p:spPr>
          <a:xfrm>
            <a:off x="7824192" y="2852738"/>
            <a:ext cx="3816947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190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50862" y="2842716"/>
            <a:ext cx="6913290" cy="32501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04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. Título &amp;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91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12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1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91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15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1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91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18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9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921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2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92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iseño va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2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930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31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35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933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34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38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936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37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93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pic>
        <p:nvPicPr>
          <p:cNvPr id="1940" name="Imagen 9" descr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. Tex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972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73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975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97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77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981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979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80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98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1983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8"/>
            <a:ext cx="10585699" cy="32400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2800"/>
              </a:spcBef>
              <a:buSzTx/>
              <a:buFontTx/>
              <a:buNone/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2800"/>
              </a:spcBef>
              <a:buFontTx/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2800"/>
              </a:spcBef>
              <a:buFontTx/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2800"/>
              </a:spcBef>
              <a:buFontTx/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2800"/>
              </a:spcBef>
              <a:buFontTx/>
              <a:defRPr sz="2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84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. Texto está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3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1991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92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1994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7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1995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96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00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1998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999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0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0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000"/>
              </a:lnSpc>
              <a:spcBef>
                <a:spcPts val="2000"/>
              </a:spcBef>
              <a:buSzTx/>
              <a:buFontTx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8650" indent="-17145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20139" indent="-205739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ts val="2000"/>
              </a:lnSpc>
              <a:spcBef>
                <a:spcPts val="2000"/>
              </a:spcBef>
              <a:buFontTx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03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. Texto estándar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2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10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11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013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6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014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15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19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017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18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021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22" name="Nivel de texto 1…"/>
          <p:cNvSpPr txBox="1">
            <a:spLocks noGrp="1"/>
          </p:cNvSpPr>
          <p:nvPr>
            <p:ph type="body" idx="1"/>
          </p:nvPr>
        </p:nvSpPr>
        <p:spPr>
          <a:xfrm>
            <a:off x="550862" y="2852736"/>
            <a:ext cx="10585699" cy="3240088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. 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29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30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032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5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033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34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38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036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37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3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040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4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5041083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. Texto 3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48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49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051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54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052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53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57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055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56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5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059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6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2852738"/>
            <a:ext cx="3312890" cy="3240087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6500" indent="-2565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07800" indent="-3078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42000" indent="-342000">
              <a:lnSpc>
                <a:spcPts val="2000"/>
              </a:lnSpc>
              <a:spcBef>
                <a:spcPts val="2000"/>
              </a:spcBef>
              <a:buFontTx/>
              <a:buChar char="▪"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.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6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68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070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3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071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72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76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074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75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7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sp>
        <p:nvSpPr>
          <p:cNvPr id="2078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2852738"/>
            <a:ext cx="12192000" cy="3240087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2079" name="Texto del título"/>
          <p:cNvSpPr txBox="1">
            <a:spLocks noGrp="1"/>
          </p:cNvSpPr>
          <p:nvPr>
            <p:ph type="title"/>
          </p:nvPr>
        </p:nvSpPr>
        <p:spPr>
          <a:xfrm>
            <a:off x="550862" y="476251"/>
            <a:ext cx="10585699" cy="94615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4000"/>
              </a:lnSpc>
              <a:defRPr sz="4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08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550862" y="1700213"/>
            <a:ext cx="10585698" cy="864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SzTx/>
              <a:buFontTx/>
              <a:buNone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04850" indent="-24765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1580" indent="-29718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018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9000" indent="-330200">
              <a:lnSpc>
                <a:spcPts val="2800"/>
              </a:lnSpc>
              <a:spcBef>
                <a:spcPts val="0"/>
              </a:spcBef>
              <a:buFontTx/>
              <a:defRPr sz="2600">
                <a:solidFill>
                  <a:srgbClr val="03657C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.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87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88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pic>
        <p:nvPicPr>
          <p:cNvPr id="2090" name="Imagen 4" descr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42" y="6554819"/>
            <a:ext cx="690781" cy="18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3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091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92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096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094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95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09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9902"/>
            <a:ext cx="153963" cy="135547"/>
          </a:xfrm>
          <a:prstGeom prst="rect">
            <a:avLst/>
          </a:prstGeom>
        </p:spPr>
        <p:txBody>
          <a:bodyPr lIns="0" tIns="0" rIns="0" bIns="0"/>
          <a:lstStyle>
            <a:lvl1pPr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  <p:grpSp>
        <p:nvGrpSpPr>
          <p:cNvPr id="2100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2098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099" name="Texto"/>
            <p:cNvSpPr/>
            <p:nvPr/>
          </p:nvSpPr>
          <p:spPr>
            <a:xfrm>
              <a:off x="45719" y="130324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9019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03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2101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03657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02" name="Texto"/>
            <p:cNvSpPr/>
            <p:nvPr/>
          </p:nvSpPr>
          <p:spPr>
            <a:xfrm>
              <a:off x="45719" y="130324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2106" name="Amarillo solar 251 187 33"/>
          <p:cNvGrpSpPr/>
          <p:nvPr/>
        </p:nvGrpSpPr>
        <p:grpSpPr>
          <a:xfrm>
            <a:off x="2207567" y="6597352"/>
            <a:ext cx="6552729" cy="260649"/>
            <a:chOff x="0" y="0"/>
            <a:chExt cx="6552727" cy="260647"/>
          </a:xfrm>
        </p:grpSpPr>
        <p:sp>
          <p:nvSpPr>
            <p:cNvPr id="2104" name="Rectángulo"/>
            <p:cNvSpPr/>
            <p:nvPr/>
          </p:nvSpPr>
          <p:spPr>
            <a:xfrm>
              <a:off x="0" y="0"/>
              <a:ext cx="6552728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2105" name="Texto"/>
            <p:cNvSpPr/>
            <p:nvPr/>
          </p:nvSpPr>
          <p:spPr>
            <a:xfrm>
              <a:off x="45719" y="130324"/>
              <a:ext cx="646128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2107" name="Slide Number Placeholder 5"/>
          <p:cNvSpPr txBox="1"/>
          <p:nvPr/>
        </p:nvSpPr>
        <p:spPr>
          <a:xfrm>
            <a:off x="10133424" y="6659902"/>
            <a:ext cx="1291168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algn="r" defTabSz="685800">
              <a:defRPr sz="1000">
                <a:solidFill>
                  <a:schemeClr val="accent4">
                    <a:lumOff val="901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2108" name="Marcador de posición de imagen 4"/>
          <p:cNvSpPr>
            <a:spLocks noGrp="1"/>
          </p:cNvSpPr>
          <p:nvPr>
            <p:ph type="pic" idx="13"/>
          </p:nvPr>
        </p:nvSpPr>
        <p:spPr>
          <a:xfrm>
            <a:off x="0" y="-14057"/>
            <a:ext cx="12192000" cy="6359296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1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image" Target="../media/image18.emf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17.emf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5.emf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9.emf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 descr="Imagen 10"/>
          <p:cNvPicPr>
            <a:picLocks noChangeAspect="1"/>
          </p:cNvPicPr>
          <p:nvPr/>
        </p:nvPicPr>
        <p:blipFill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4431" y="404813"/>
            <a:ext cx="1728001" cy="450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Amarillo solar 251 187 33"/>
          <p:cNvGrpSpPr/>
          <p:nvPr/>
        </p:nvGrpSpPr>
        <p:grpSpPr>
          <a:xfrm>
            <a:off x="11424591" y="6597352"/>
            <a:ext cx="767409" cy="260649"/>
            <a:chOff x="0" y="0"/>
            <a:chExt cx="767408" cy="260647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767409" cy="26064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4" name="Texto"/>
            <p:cNvSpPr/>
            <p:nvPr/>
          </p:nvSpPr>
          <p:spPr>
            <a:xfrm>
              <a:off x="45719" y="130323"/>
              <a:ext cx="6759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85573"/>
                  </a:solidFill>
                </a:defRPr>
              </a:lvl1pPr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8" name="Amarillo solar 251 187 33"/>
          <p:cNvGrpSpPr/>
          <p:nvPr/>
        </p:nvGrpSpPr>
        <p:grpSpPr>
          <a:xfrm>
            <a:off x="8256240" y="6597352"/>
            <a:ext cx="3312369" cy="260649"/>
            <a:chOff x="0" y="0"/>
            <a:chExt cx="3312367" cy="260647"/>
          </a:xfrm>
        </p:grpSpPr>
        <p:sp>
          <p:nvSpPr>
            <p:cNvPr id="6" name="Rectángulo"/>
            <p:cNvSpPr/>
            <p:nvPr/>
          </p:nvSpPr>
          <p:spPr>
            <a:xfrm>
              <a:off x="0" y="0"/>
              <a:ext cx="3312368" cy="260648"/>
            </a:xfrm>
            <a:prstGeom prst="rect">
              <a:avLst/>
            </a:prstGeom>
            <a:solidFill>
              <a:srgbClr val="4B1C4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7" name="Texto"/>
            <p:cNvSpPr/>
            <p:nvPr/>
          </p:nvSpPr>
          <p:spPr>
            <a:xfrm>
              <a:off x="45719" y="130323"/>
              <a:ext cx="322093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grpSp>
        <p:nvGrpSpPr>
          <p:cNvPr id="11" name="Amarillo solar 251 187 33"/>
          <p:cNvGrpSpPr/>
          <p:nvPr/>
        </p:nvGrpSpPr>
        <p:grpSpPr>
          <a:xfrm>
            <a:off x="-1" y="6597352"/>
            <a:ext cx="8760298" cy="260649"/>
            <a:chOff x="0" y="0"/>
            <a:chExt cx="8760296" cy="260647"/>
          </a:xfrm>
        </p:grpSpPr>
        <p:sp>
          <p:nvSpPr>
            <p:cNvPr id="9" name="Rectángulo"/>
            <p:cNvSpPr/>
            <p:nvPr/>
          </p:nvSpPr>
          <p:spPr>
            <a:xfrm>
              <a:off x="0" y="0"/>
              <a:ext cx="8760297" cy="26064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rgbClr val="785573"/>
                  </a:solidFill>
                  <a:latin typeface="Neo Sans Light"/>
                  <a:ea typeface="Neo Sans Light"/>
                  <a:cs typeface="Neo Sans Light"/>
                  <a:sym typeface="Neo Sans Light"/>
                </a:defRPr>
              </a:pPr>
              <a:endParaRPr dirty="0"/>
            </a:p>
          </p:txBody>
        </p:sp>
        <p:sp>
          <p:nvSpPr>
            <p:cNvPr id="10" name="Texto"/>
            <p:cNvSpPr/>
            <p:nvPr/>
          </p:nvSpPr>
          <p:spPr>
            <a:xfrm>
              <a:off x="45719" y="130323"/>
              <a:ext cx="866885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r>
                <a:rPr dirty="0"/>
                <a:t> </a:t>
              </a:r>
            </a:p>
          </p:txBody>
        </p:sp>
      </p:grpSp>
      <p:sp>
        <p:nvSpPr>
          <p:cNvPr id="1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4B1C44"/>
                </a:solidFill>
                <a:latin typeface="Neo Sans Light"/>
                <a:ea typeface="Neo Sans Light"/>
                <a:cs typeface="Neo Sans Light"/>
                <a:sym typeface="Neo Sans Light"/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79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3" r:id="rId84"/>
    <p:sldLayoutId id="2147483744" r:id="rId85"/>
    <p:sldLayoutId id="2147483745" r:id="rId86"/>
    <p:sldLayoutId id="2147483746" r:id="rId87"/>
    <p:sldLayoutId id="2147483747" r:id="rId88"/>
    <p:sldLayoutId id="2147483748" r:id="rId89"/>
    <p:sldLayoutId id="2147483749" r:id="rId90"/>
    <p:sldLayoutId id="2147483750" r:id="rId91"/>
    <p:sldLayoutId id="2147483751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B1C44"/>
          </a:solidFill>
          <a:uFillTx/>
          <a:latin typeface="Noe Display Regular"/>
          <a:ea typeface="Noe Display Regular"/>
          <a:cs typeface="Noe Display Regular"/>
          <a:sym typeface="Noe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B1C44"/>
          </a:solidFill>
          <a:uFillTx/>
          <a:latin typeface="Neo Sans Light"/>
          <a:ea typeface="Neo Sans Light"/>
          <a:cs typeface="Neo Sans Light"/>
          <a:sym typeface="Neo Sans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Neo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1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4" r:id="rId13"/>
    <p:sldLayoutId id="21474837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orient="horz" pos="255">
          <p15:clr>
            <a:srgbClr val="F26B43"/>
          </p15:clr>
        </p15:guide>
        <p15:guide id="5" pos="7378">
          <p15:clr>
            <a:srgbClr val="F26B43"/>
          </p15:clr>
        </p15:guide>
        <p15:guide id="6" pos="982">
          <p15:clr>
            <a:srgbClr val="F26B43"/>
          </p15:clr>
        </p15:guide>
        <p15:guide id="7" orient="horz" pos="3203">
          <p15:clr>
            <a:srgbClr val="F26B43"/>
          </p15:clr>
        </p15:guide>
        <p15:guide id="9" orient="horz" pos="2160">
          <p15:clr>
            <a:srgbClr val="F26B43"/>
          </p15:clr>
        </p15:guide>
        <p15:guide id="10" pos="5019">
          <p15:clr>
            <a:srgbClr val="F26B43"/>
          </p15:clr>
        </p15:guide>
        <p15:guide id="11" orient="horz" pos="890">
          <p15:clr>
            <a:srgbClr val="F26B43"/>
          </p15:clr>
        </p15:guide>
        <p15:guide id="13" orient="horz" pos="13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marillo solar 251 187 33"/>
          <p:cNvSpPr/>
          <p:nvPr userDrawn="1"/>
        </p:nvSpPr>
        <p:spPr>
          <a:xfrm>
            <a:off x="11424592" y="6597352"/>
            <a:ext cx="767408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</a:p>
        </p:txBody>
      </p:sp>
      <p:sp>
        <p:nvSpPr>
          <p:cNvPr id="6" name="Amarillo solar 251 187 33"/>
          <p:cNvSpPr/>
          <p:nvPr userDrawn="1"/>
        </p:nvSpPr>
        <p:spPr>
          <a:xfrm>
            <a:off x="8256240" y="6597352"/>
            <a:ext cx="3312368" cy="2606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7" name="Amarillo solar 251 187 33"/>
          <p:cNvSpPr/>
          <p:nvPr userDrawn="1"/>
        </p:nvSpPr>
        <p:spPr>
          <a:xfrm>
            <a:off x="5791200" y="6597352"/>
            <a:ext cx="2969096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4254"/>
                </a:solidFill>
              </a:rPr>
              <a:t>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0F3A02-B7CA-9E42-855B-3F51A0093AEE}"/>
              </a:ext>
            </a:extLst>
          </p:cNvPr>
          <p:cNvSpPr txBox="1">
            <a:spLocks/>
          </p:cNvSpPr>
          <p:nvPr userDrawn="1"/>
        </p:nvSpPr>
        <p:spPr>
          <a:xfrm>
            <a:off x="10133425" y="6660532"/>
            <a:ext cx="1291167" cy="1342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s-ES"/>
            </a:defPPr>
            <a:lvl1pPr marL="0" algn="l" defTabSz="685800" rtl="0" eaLnBrk="1" latinLnBrk="0" hangingPunct="1">
              <a:defRPr sz="800" kern="1200">
                <a:solidFill>
                  <a:schemeClr val="bg1"/>
                </a:solidFill>
                <a:latin typeface="Soho Gothic Pro" panose="020B0503030504020204" pitchFamily="34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5078871-D93F-4D40-B540-DC74CFDF655C}" type="slidenum">
              <a:rPr lang="es-ES" sz="1050" smtClean="0">
                <a:solidFill>
                  <a:schemeClr val="accent3"/>
                </a:solidFill>
                <a:latin typeface="Neo Sans Medium" panose="020B0604020202020204" pitchFamily="34" charset="0"/>
              </a:rPr>
              <a:pPr algn="r"/>
              <a:t>‹Nº›</a:t>
            </a:fld>
            <a:endParaRPr lang="es-ES" sz="1100" dirty="0">
              <a:solidFill>
                <a:schemeClr val="accent3"/>
              </a:solidFill>
              <a:latin typeface="Neo Sans Medium" panose="020B0604020202020204" pitchFamily="34" charset="0"/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761825" y="6597352"/>
            <a:ext cx="2296319" cy="2606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D0A9A64F-4ECD-4790-B5E0-8AFE2B2352BE}" type="datetimeFigureOut">
              <a:rPr lang="es-ES" smtClean="0"/>
              <a:pPr/>
              <a:t>05/04/2021</a:t>
            </a:fld>
            <a:endParaRPr lang="es-ES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811A157-0009-3A4A-BE2F-AB0AAFF63D0F}"/>
              </a:ext>
            </a:extLst>
          </p:cNvPr>
          <p:cNvSpPr/>
          <p:nvPr userDrawn="1"/>
        </p:nvSpPr>
        <p:spPr>
          <a:xfrm flipH="1">
            <a:off x="0" y="6553201"/>
            <a:ext cx="592103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8EC2E28-3A28-B142-9495-B0234A393E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4989" y="6559550"/>
            <a:ext cx="1054100" cy="254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FEB206D-D507-E842-9006-2173EA992B0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43718" y="6604000"/>
            <a:ext cx="990600" cy="1651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75861BC-BD70-4A4F-8CDB-87358581A62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518947" y="6565900"/>
            <a:ext cx="774700" cy="2413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FBF0FAC-8392-694C-B06C-1021AD31508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478276" y="6553200"/>
            <a:ext cx="342900" cy="26670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724F999-BE66-454E-8DCC-1D41186462D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957389" y="6551235"/>
            <a:ext cx="696912" cy="18293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9B9347-8489-6549-93A8-12706F08313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970" y="6554427"/>
            <a:ext cx="503032" cy="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6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071">
          <p15:clr>
            <a:srgbClr val="F26B43"/>
          </p15:clr>
        </p15:guide>
        <p15:guide id="1" pos="347">
          <p15:clr>
            <a:srgbClr val="F26B43"/>
          </p15:clr>
        </p15:guide>
        <p15:guide id="2" orient="horz" pos="300">
          <p15:clr>
            <a:srgbClr val="F26B43"/>
          </p15:clr>
        </p15:guide>
        <p15:guide id="3" orient="horz" pos="3838">
          <p15:clr>
            <a:srgbClr val="F26B43"/>
          </p15:clr>
        </p15:guide>
        <p15:guide id="4" pos="7333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1797">
          <p15:clr>
            <a:srgbClr val="F26B43"/>
          </p15:clr>
        </p15:guide>
        <p15:guide id="8" orient="horz" pos="709">
          <p15:clr>
            <a:srgbClr val="F26B43"/>
          </p15:clr>
        </p15:guide>
        <p15:guide id="9" orient="horz" pos="4156">
          <p15:clr>
            <a:srgbClr val="F26B43"/>
          </p15:clr>
        </p15:guide>
        <p15:guide id="10" orient="horz" pos="399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39">
          <p15:clr>
            <a:srgbClr val="F26B43"/>
          </p15:clr>
        </p15:guide>
        <p15:guide id="2" pos="3840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255">
          <p15:clr>
            <a:srgbClr val="F26B43"/>
          </p15:clr>
        </p15:guide>
        <p15:guide id="6" pos="7378">
          <p15:clr>
            <a:srgbClr val="F26B43"/>
          </p15:clr>
        </p15:guide>
        <p15:guide id="7" pos="1481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pos="5019">
          <p15:clr>
            <a:srgbClr val="F26B43"/>
          </p15:clr>
        </p15:guide>
        <p15:guide id="12" orient="horz" pos="89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zul bruma 3 101 124"/>
          <p:cNvSpPr/>
          <p:nvPr userDrawn="1"/>
        </p:nvSpPr>
        <p:spPr>
          <a:xfrm>
            <a:off x="-2" y="5634038"/>
            <a:ext cx="4367809" cy="12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Gris niebla 232 232 232"/>
          <p:cNvSpPr/>
          <p:nvPr userDrawn="1"/>
        </p:nvSpPr>
        <p:spPr>
          <a:xfrm>
            <a:off x="4224338" y="0"/>
            <a:ext cx="796766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" name="Azul amazónico 0 66 84"/>
          <p:cNvSpPr/>
          <p:nvPr userDrawn="1"/>
        </p:nvSpPr>
        <p:spPr>
          <a:xfrm>
            <a:off x="4224338" y="5634038"/>
            <a:ext cx="7979868" cy="1223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" name="Amarillo solar 251 187 33"/>
          <p:cNvSpPr/>
          <p:nvPr userDrawn="1"/>
        </p:nvSpPr>
        <p:spPr>
          <a:xfrm>
            <a:off x="0" y="6597352"/>
            <a:ext cx="1558925" cy="260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Amarillo solar 251 187 33"/>
          <p:cNvSpPr/>
          <p:nvPr userDrawn="1"/>
        </p:nvSpPr>
        <p:spPr>
          <a:xfrm>
            <a:off x="0" y="5410838"/>
            <a:ext cx="4224338" cy="223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itulo">
            <a:extLst>
              <a:ext uri="{FF2B5EF4-FFF2-40B4-BE49-F238E27FC236}">
                <a16:creationId xmlns:a16="http://schemas.microsoft.com/office/drawing/2014/main" id="{7EA230A8-2396-C04E-BA7D-6A765043E110}"/>
              </a:ext>
            </a:extLst>
          </p:cNvPr>
          <p:cNvSpPr txBox="1">
            <a:spLocks/>
          </p:cNvSpPr>
          <p:nvPr userDrawn="1"/>
        </p:nvSpPr>
        <p:spPr>
          <a:xfrm>
            <a:off x="479425" y="1104900"/>
            <a:ext cx="3456335" cy="21800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6600"/>
              </a:lnSpc>
              <a:spcBef>
                <a:spcPct val="0"/>
              </a:spcBef>
              <a:buNone/>
              <a:defRPr sz="5600" kern="1200" baseline="0">
                <a:solidFill>
                  <a:schemeClr val="accent1"/>
                </a:solidFill>
                <a:latin typeface="Noe Display Regular" panose="020A0500090400000002" pitchFamily="18" charset="0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  <a:latin typeface="Georgia" panose="02040502050405020303" pitchFamily="18" charset="0"/>
              </a:rPr>
              <a:t>Índice</a:t>
            </a:r>
            <a:endParaRPr lang="en-US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9BB52C-A986-E040-BF5A-1860304D2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8416" y="428368"/>
            <a:ext cx="1054100" cy="254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A708AF-C566-674D-B6F5-DCE4609ADC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7145" y="472818"/>
            <a:ext cx="990600" cy="1651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EF6DB4A-8F66-1048-B772-700782F320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22374" y="434718"/>
            <a:ext cx="774700" cy="2413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9DAC54-10FE-674C-87D6-2834909FCE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481703" y="422018"/>
            <a:ext cx="342900" cy="2667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00F4CFC-E98C-E743-97A0-1E31B7B10F9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60816" y="420053"/>
            <a:ext cx="696912" cy="18293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A07424F-8795-694A-94BF-5DF12C4E88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397" y="423245"/>
            <a:ext cx="503032" cy="2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02">
          <p15:clr>
            <a:srgbClr val="F26B43"/>
          </p15:clr>
        </p15:guide>
        <p15:guide id="4" orient="horz" pos="255">
          <p15:clr>
            <a:srgbClr val="F26B43"/>
          </p15:clr>
        </p15:guide>
        <p15:guide id="6" pos="7378">
          <p15:clr>
            <a:srgbClr val="F26B43"/>
          </p15:clr>
        </p15:guide>
        <p15:guide id="7" pos="982">
          <p15:clr>
            <a:srgbClr val="F26B43"/>
          </p15:clr>
        </p15:guide>
        <p15:guide id="8" orient="horz" pos="3203">
          <p15:clr>
            <a:srgbClr val="F26B43"/>
          </p15:clr>
        </p15:guide>
        <p15:guide id="9" orient="horz" pos="4156">
          <p15:clr>
            <a:srgbClr val="F26B43"/>
          </p15:clr>
        </p15:guide>
        <p15:guide id="11" pos="2661">
          <p15:clr>
            <a:srgbClr val="F26B43"/>
          </p15:clr>
        </p15:guide>
        <p15:guide id="12" orient="horz" pos="890">
          <p15:clr>
            <a:srgbClr val="F26B43"/>
          </p15:clr>
        </p15:guide>
        <p15:guide id="13" orient="horz" pos="3407">
          <p15:clr>
            <a:srgbClr val="F26B43"/>
          </p15:clr>
        </p15:guide>
        <p15:guide id="14" orient="horz" pos="35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18" Type="http://schemas.openxmlformats.org/officeDocument/2006/relationships/image" Target="../media/image6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19" Type="http://schemas.openxmlformats.org/officeDocument/2006/relationships/image" Target="../media/image66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6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36.png"/><Relationship Id="rId11" Type="http://schemas.openxmlformats.org/officeDocument/2006/relationships/image" Target="../media/image68.emf"/><Relationship Id="rId5" Type="http://schemas.openxmlformats.org/officeDocument/2006/relationships/image" Target="../media/image35.png"/><Relationship Id="rId10" Type="http://schemas.openxmlformats.org/officeDocument/2006/relationships/image" Target="../media/image67.emf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sz="3600" b="1" dirty="0" err="1">
                <a:cs typeface="Arial" panose="020B0604020202020204" pitchFamily="34" charset="0"/>
              </a:rPr>
              <a:t>SIM</a:t>
            </a:r>
            <a:r>
              <a:rPr lang="es-ES" sz="3600" dirty="0" err="1">
                <a:cs typeface="Arial" panose="020B0604020202020204" pitchFamily="34" charset="0"/>
              </a:rPr>
              <a:t>plification</a:t>
            </a:r>
            <a:r>
              <a:rPr lang="es-ES" sz="3600" dirty="0">
                <a:cs typeface="Arial" panose="020B0604020202020204" pitchFamily="34" charset="0"/>
              </a:rPr>
              <a:t> of </a:t>
            </a:r>
            <a:r>
              <a:rPr lang="es-ES" sz="3600" b="1" dirty="0" err="1">
                <a:cs typeface="Arial" panose="020B0604020202020204" pitchFamily="34" charset="0"/>
              </a:rPr>
              <a:t>P</a:t>
            </a:r>
            <a:r>
              <a:rPr lang="es-ES" sz="3600" dirty="0" err="1">
                <a:cs typeface="Arial" panose="020B0604020202020204" pitchFamily="34" charset="0"/>
              </a:rPr>
              <a:t>rocesses</a:t>
            </a:r>
            <a:r>
              <a:rPr lang="es-ES" sz="3600" dirty="0">
                <a:cs typeface="Arial" panose="020B0604020202020204" pitchFamily="34" charset="0"/>
              </a:rPr>
              <a:t> </a:t>
            </a:r>
            <a:r>
              <a:rPr lang="es-ES" sz="3600" dirty="0" err="1">
                <a:cs typeface="Arial" panose="020B0604020202020204" pitchFamily="34" charset="0"/>
              </a:rPr>
              <a:t>for</a:t>
            </a:r>
            <a:r>
              <a:rPr lang="es-ES" sz="3600" dirty="0">
                <a:cs typeface="Arial" panose="020B0604020202020204" pitchFamily="34" charset="0"/>
              </a:rPr>
              <a:t> a </a:t>
            </a:r>
            <a:r>
              <a:rPr lang="es-ES" sz="3600" b="1" dirty="0" err="1">
                <a:cs typeface="Arial" panose="020B0604020202020204" pitchFamily="34" charset="0"/>
              </a:rPr>
              <a:t>L</a:t>
            </a:r>
            <a:r>
              <a:rPr lang="es-ES" sz="3600" dirty="0" err="1">
                <a:cs typeface="Arial" panose="020B0604020202020204" pitchFamily="34" charset="0"/>
              </a:rPr>
              <a:t>ogistic</a:t>
            </a:r>
            <a:r>
              <a:rPr lang="es-ES" sz="3600" dirty="0">
                <a:cs typeface="Arial" panose="020B0604020202020204" pitchFamily="34" charset="0"/>
              </a:rPr>
              <a:t> </a:t>
            </a:r>
            <a:r>
              <a:rPr lang="es-ES" sz="3600" b="1" dirty="0" err="1">
                <a:cs typeface="Arial" panose="020B0604020202020204" pitchFamily="34" charset="0"/>
              </a:rPr>
              <a:t>E</a:t>
            </a:r>
            <a:r>
              <a:rPr lang="es-ES" sz="3600" dirty="0" err="1">
                <a:cs typeface="Arial" panose="020B0604020202020204" pitchFamily="34" charset="0"/>
              </a:rPr>
              <a:t>nhancement</a:t>
            </a: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SIMPLE</a:t>
            </a:r>
          </a:p>
        </p:txBody>
      </p:sp>
      <p:sp>
        <p:nvSpPr>
          <p:cNvPr id="13" name="Marcador de contenido 4">
            <a:extLst>
              <a:ext uri="{FF2B5EF4-FFF2-40B4-BE49-F238E27FC236}">
                <a16:creationId xmlns:a16="http://schemas.microsoft.com/office/drawing/2014/main" id="{8F28DF7C-1960-754F-958A-9333B62B91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sz="1200"/>
              <a:t>A Coruña., 23 </a:t>
            </a:r>
            <a:r>
              <a:rPr lang="es-ES" sz="1200" dirty="0"/>
              <a:t>de marzo de 2021</a:t>
            </a: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14" r="16572" b="54"/>
          <a:stretch/>
        </p:blipFill>
        <p:spPr>
          <a:xfrm>
            <a:off x="7967663" y="0"/>
            <a:ext cx="4224338" cy="5300664"/>
          </a:xfr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5A77-C499-FD4F-B2DB-B11670134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40" y="5792241"/>
            <a:ext cx="1080000" cy="25953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5F22874-04DD-F440-B904-014F8F43F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050" y="5832008"/>
            <a:ext cx="1080000" cy="18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1417EDC-ABC7-B942-BBD4-1D2EB6E5B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560" y="5788808"/>
            <a:ext cx="888000" cy="2664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B17A75-22E0-3249-B2F4-6C8AED5A7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070" y="5742008"/>
            <a:ext cx="459574" cy="36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3B8C3-D8A8-5E4E-BB86-696923322B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154" y="5742008"/>
            <a:ext cx="716418" cy="3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D29823-15BA-234A-AFB6-80BB781877A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00000"/>
          </a:blip>
          <a:stretch>
            <a:fillRect/>
          </a:stretch>
        </p:blipFill>
        <p:spPr>
          <a:xfrm>
            <a:off x="6816080" y="5830539"/>
            <a:ext cx="696912" cy="1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3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ángulo 59">
            <a:extLst>
              <a:ext uri="{FF2B5EF4-FFF2-40B4-BE49-F238E27FC236}">
                <a16:creationId xmlns:a16="http://schemas.microsoft.com/office/drawing/2014/main" id="{4C0F04FF-6869-0D4F-8720-99353B455DC6}"/>
              </a:ext>
            </a:extLst>
          </p:cNvPr>
          <p:cNvSpPr/>
          <p:nvPr/>
        </p:nvSpPr>
        <p:spPr>
          <a:xfrm>
            <a:off x="-809" y="55562"/>
            <a:ext cx="12192809" cy="634523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67EE83-13BF-714D-B620-FC3B9F3C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Georgia" panose="02040502050405020303" pitchFamily="18" charset="0"/>
                <a:cs typeface="Arial" panose="020B0604020202020204" pitchFamily="34" charset="0"/>
              </a:rPr>
              <a:t>Grupos de Interés</a:t>
            </a:r>
            <a:br>
              <a:rPr lang="es-ES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es-ES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BC24CD-AD77-2142-8969-F0E6EE86687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3" y="1143862"/>
            <a:ext cx="10585697" cy="864691"/>
          </a:xfrm>
        </p:spPr>
        <p:txBody>
          <a:bodyPr/>
          <a:lstStyle/>
          <a:p>
            <a:r>
              <a:rPr lang="es-PE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Visión completa de la cadena logística</a:t>
            </a:r>
          </a:p>
          <a:p>
            <a:endParaRPr lang="es-ES" sz="24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F1A1678-8FBB-7F4A-BC45-02C96875114C}"/>
              </a:ext>
            </a:extLst>
          </p:cNvPr>
          <p:cNvGrpSpPr/>
          <p:nvPr/>
        </p:nvGrpSpPr>
        <p:grpSpPr>
          <a:xfrm>
            <a:off x="5874189" y="926513"/>
            <a:ext cx="5824120" cy="5004974"/>
            <a:chOff x="6060040" y="1196512"/>
            <a:chExt cx="5824120" cy="5004974"/>
          </a:xfrm>
        </p:grpSpPr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C996DC0C-92FE-6143-B1C5-CA607B1B0212}"/>
                </a:ext>
              </a:extLst>
            </p:cNvPr>
            <p:cNvSpPr/>
            <p:nvPr/>
          </p:nvSpPr>
          <p:spPr>
            <a:xfrm>
              <a:off x="7951320" y="2865890"/>
              <a:ext cx="1749981" cy="17499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3" name="Grupo 52">
              <a:extLst>
                <a:ext uri="{FF2B5EF4-FFF2-40B4-BE49-F238E27FC236}">
                  <a16:creationId xmlns:a16="http://schemas.microsoft.com/office/drawing/2014/main" id="{EFFFC8A8-6011-9448-B092-D8ECDD588F77}"/>
                </a:ext>
              </a:extLst>
            </p:cNvPr>
            <p:cNvGrpSpPr/>
            <p:nvPr/>
          </p:nvGrpSpPr>
          <p:grpSpPr>
            <a:xfrm>
              <a:off x="6102837" y="1483001"/>
              <a:ext cx="5781323" cy="4718485"/>
              <a:chOff x="300605" y="1434529"/>
              <a:chExt cx="5781323" cy="4718485"/>
            </a:xfrm>
          </p:grpSpPr>
          <p:sp>
            <p:nvSpPr>
              <p:cNvPr id="154" name="Elipse 53">
                <a:extLst>
                  <a:ext uri="{FF2B5EF4-FFF2-40B4-BE49-F238E27FC236}">
                    <a16:creationId xmlns:a16="http://schemas.microsoft.com/office/drawing/2014/main" id="{1658D3A0-8487-8843-B2AF-11DF4EC2F80A}"/>
                  </a:ext>
                </a:extLst>
              </p:cNvPr>
              <p:cNvSpPr/>
              <p:nvPr/>
            </p:nvSpPr>
            <p:spPr>
              <a:xfrm>
                <a:off x="762000" y="1537021"/>
                <a:ext cx="4409439" cy="4315139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ysDot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254"/>
                  </a:solidFill>
                  <a:effectLst/>
                  <a:uLnTx/>
                  <a:uFillTx/>
                  <a:latin typeface="Neo Sans Light"/>
                  <a:ea typeface="+mn-ea"/>
                  <a:cs typeface="+mn-cs"/>
                </a:endParaRPr>
              </a:p>
            </p:txBody>
          </p:sp>
          <p:sp>
            <p:nvSpPr>
              <p:cNvPr id="155" name="Elipse 98">
                <a:extLst>
                  <a:ext uri="{FF2B5EF4-FFF2-40B4-BE49-F238E27FC236}">
                    <a16:creationId xmlns:a16="http://schemas.microsoft.com/office/drawing/2014/main" id="{9D95C6FD-1F1A-854F-A2BC-4742D67CE4C9}"/>
                  </a:ext>
                </a:extLst>
              </p:cNvPr>
              <p:cNvSpPr/>
              <p:nvPr/>
            </p:nvSpPr>
            <p:spPr>
              <a:xfrm>
                <a:off x="676351" y="1434529"/>
                <a:ext cx="4612698" cy="4538132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4254"/>
                  </a:solidFill>
                  <a:effectLst/>
                  <a:uLnTx/>
                  <a:uFillTx/>
                  <a:latin typeface="Neo Sans Light"/>
                  <a:ea typeface="+mn-ea"/>
                  <a:cs typeface="+mn-cs"/>
                </a:endParaRPr>
              </a:p>
            </p:txBody>
          </p:sp>
          <p:sp>
            <p:nvSpPr>
              <p:cNvPr id="156" name="CuadroTexto 55">
                <a:extLst>
                  <a:ext uri="{FF2B5EF4-FFF2-40B4-BE49-F238E27FC236}">
                    <a16:creationId xmlns:a16="http://schemas.microsoft.com/office/drawing/2014/main" id="{3A9EA814-8A69-AD4D-9575-190CF4794F5B}"/>
                  </a:ext>
                </a:extLst>
              </p:cNvPr>
              <p:cNvSpPr txBox="1"/>
              <p:nvPr/>
            </p:nvSpPr>
            <p:spPr>
              <a:xfrm>
                <a:off x="2260758" y="2848576"/>
                <a:ext cx="1514525" cy="48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7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End</a:t>
                </a:r>
                <a:r>
                  <a:rPr kumimoji="0" lang="es-ES" sz="1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-to-</a:t>
                </a:r>
                <a:r>
                  <a:rPr kumimoji="0" lang="es-ES" sz="10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End</a:t>
                </a:r>
                <a:r>
                  <a:rPr kumimoji="0" lang="es-ES" sz="1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7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cadena logística</a:t>
                </a:r>
              </a:p>
            </p:txBody>
          </p:sp>
          <p:sp>
            <p:nvSpPr>
              <p:cNvPr id="157" name="CuadroTexto 56">
                <a:extLst>
                  <a:ext uri="{FF2B5EF4-FFF2-40B4-BE49-F238E27FC236}">
                    <a16:creationId xmlns:a16="http://schemas.microsoft.com/office/drawing/2014/main" id="{32EF7D0E-8998-7C41-9855-308438B22B67}"/>
                  </a:ext>
                </a:extLst>
              </p:cNvPr>
              <p:cNvSpPr txBox="1"/>
              <p:nvPr/>
            </p:nvSpPr>
            <p:spPr>
              <a:xfrm>
                <a:off x="2351635" y="4069817"/>
                <a:ext cx="1308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7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latin typeface="Neo Sans" panose="020B0504020202020204" pitchFamily="34" charset="77"/>
                    <a:ea typeface="+mn-ea"/>
                    <a:cs typeface="+mn-cs"/>
                  </a:rPr>
                  <a:t>SIMPLE</a:t>
                </a:r>
              </a:p>
            </p:txBody>
          </p:sp>
          <p:pic>
            <p:nvPicPr>
              <p:cNvPr id="158" name="Imagen 57">
                <a:extLst>
                  <a:ext uri="{FF2B5EF4-FFF2-40B4-BE49-F238E27FC236}">
                    <a16:creationId xmlns:a16="http://schemas.microsoft.com/office/drawing/2014/main" id="{F36FD669-9BE4-8A40-B47A-CC8116D93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91385" y="3386332"/>
                <a:ext cx="643148" cy="643748"/>
              </a:xfrm>
              <a:prstGeom prst="rect">
                <a:avLst/>
              </a:prstGeom>
            </p:spPr>
          </p:pic>
          <p:cxnSp>
            <p:nvCxnSpPr>
              <p:cNvPr id="159" name="Conector recto 58">
                <a:extLst>
                  <a:ext uri="{FF2B5EF4-FFF2-40B4-BE49-F238E27FC236}">
                    <a16:creationId xmlns:a16="http://schemas.microsoft.com/office/drawing/2014/main" id="{032DB669-E245-D049-8686-A0DCA390017D}"/>
                  </a:ext>
                </a:extLst>
              </p:cNvPr>
              <p:cNvCxnSpPr/>
              <p:nvPr/>
            </p:nvCxnSpPr>
            <p:spPr>
              <a:xfrm flipH="1" flipV="1">
                <a:off x="2110155" y="2101297"/>
                <a:ext cx="326133" cy="744385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0" name="Conector recto 59">
                <a:extLst>
                  <a:ext uri="{FF2B5EF4-FFF2-40B4-BE49-F238E27FC236}">
                    <a16:creationId xmlns:a16="http://schemas.microsoft.com/office/drawing/2014/main" id="{CA08EEE3-895A-B04D-9954-1787B80C8F63}"/>
                  </a:ext>
                </a:extLst>
              </p:cNvPr>
              <p:cNvCxnSpPr/>
              <p:nvPr/>
            </p:nvCxnSpPr>
            <p:spPr>
              <a:xfrm flipV="1">
                <a:off x="3568082" y="2087135"/>
                <a:ext cx="335074" cy="726911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1" name="Conector recto 60">
                <a:extLst>
                  <a:ext uri="{FF2B5EF4-FFF2-40B4-BE49-F238E27FC236}">
                    <a16:creationId xmlns:a16="http://schemas.microsoft.com/office/drawing/2014/main" id="{DCB45A7E-C54F-7F4A-9724-18869C9D9CB4}"/>
                  </a:ext>
                </a:extLst>
              </p:cNvPr>
              <p:cNvCxnSpPr/>
              <p:nvPr/>
            </p:nvCxnSpPr>
            <p:spPr>
              <a:xfrm flipV="1">
                <a:off x="2343150" y="4678872"/>
                <a:ext cx="316913" cy="641184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2" name="Conector recto 61">
                <a:extLst>
                  <a:ext uri="{FF2B5EF4-FFF2-40B4-BE49-F238E27FC236}">
                    <a16:creationId xmlns:a16="http://schemas.microsoft.com/office/drawing/2014/main" id="{DA76612B-AC63-7245-AC2C-BA86BF5A01AD}"/>
                  </a:ext>
                </a:extLst>
              </p:cNvPr>
              <p:cNvCxnSpPr/>
              <p:nvPr/>
            </p:nvCxnSpPr>
            <p:spPr>
              <a:xfrm flipH="1" flipV="1">
                <a:off x="3547464" y="4673072"/>
                <a:ext cx="366720" cy="616710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3" name="Conector recto 62">
                <a:extLst>
                  <a:ext uri="{FF2B5EF4-FFF2-40B4-BE49-F238E27FC236}">
                    <a16:creationId xmlns:a16="http://schemas.microsoft.com/office/drawing/2014/main" id="{6F7F3F2E-5639-574C-9898-87F48BBC5465}"/>
                  </a:ext>
                </a:extLst>
              </p:cNvPr>
              <p:cNvCxnSpPr/>
              <p:nvPr/>
            </p:nvCxnSpPr>
            <p:spPr>
              <a:xfrm flipV="1">
                <a:off x="4016680" y="3187982"/>
                <a:ext cx="806307" cy="236160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4" name="Conector recto 63">
                <a:extLst>
                  <a:ext uri="{FF2B5EF4-FFF2-40B4-BE49-F238E27FC236}">
                    <a16:creationId xmlns:a16="http://schemas.microsoft.com/office/drawing/2014/main" id="{2B0D25B0-A41E-5B46-8DF0-B9579AEB74AB}"/>
                  </a:ext>
                </a:extLst>
              </p:cNvPr>
              <p:cNvCxnSpPr/>
              <p:nvPr/>
            </p:nvCxnSpPr>
            <p:spPr>
              <a:xfrm>
                <a:off x="3964511" y="4167301"/>
                <a:ext cx="802222" cy="320350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Conector recto 64">
                <a:extLst>
                  <a:ext uri="{FF2B5EF4-FFF2-40B4-BE49-F238E27FC236}">
                    <a16:creationId xmlns:a16="http://schemas.microsoft.com/office/drawing/2014/main" id="{571CBB8A-4973-BD4D-B913-AA95AE187A7E}"/>
                  </a:ext>
                </a:extLst>
              </p:cNvPr>
              <p:cNvCxnSpPr/>
              <p:nvPr/>
            </p:nvCxnSpPr>
            <p:spPr>
              <a:xfrm flipH="1" flipV="1">
                <a:off x="1302556" y="3293218"/>
                <a:ext cx="732020" cy="127250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Conector recto 65">
                <a:extLst>
                  <a:ext uri="{FF2B5EF4-FFF2-40B4-BE49-F238E27FC236}">
                    <a16:creationId xmlns:a16="http://schemas.microsoft.com/office/drawing/2014/main" id="{8D30AB6E-2188-E244-B917-062E9E09B1AA}"/>
                  </a:ext>
                </a:extLst>
              </p:cNvPr>
              <p:cNvCxnSpPr/>
              <p:nvPr/>
            </p:nvCxnSpPr>
            <p:spPr>
              <a:xfrm flipH="1">
                <a:off x="1647960" y="4275865"/>
                <a:ext cx="514685" cy="273135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7" name="38 CuadroTexto">
                <a:extLst>
                  <a:ext uri="{FF2B5EF4-FFF2-40B4-BE49-F238E27FC236}">
                    <a16:creationId xmlns:a16="http://schemas.microsoft.com/office/drawing/2014/main" id="{0DE4AA13-2311-3B40-A7AC-078FD9BEF0D5}"/>
                  </a:ext>
                </a:extLst>
              </p:cNvPr>
              <p:cNvSpPr txBox="1"/>
              <p:nvPr/>
            </p:nvSpPr>
            <p:spPr>
              <a:xfrm>
                <a:off x="3547464" y="1682819"/>
                <a:ext cx="910911" cy="27699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START: 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Reunión con el cliente</a:t>
                </a:r>
              </a:p>
            </p:txBody>
          </p:sp>
          <p:pic>
            <p:nvPicPr>
              <p:cNvPr id="168" name="Imagen 67">
                <a:extLst>
                  <a:ext uri="{FF2B5EF4-FFF2-40B4-BE49-F238E27FC236}">
                    <a16:creationId xmlns:a16="http://schemas.microsoft.com/office/drawing/2014/main" id="{2A294E9B-6C7D-EE4B-BA00-525A432F7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174736">
                <a:off x="4694113" y="2043292"/>
                <a:ext cx="428773" cy="226415"/>
              </a:xfrm>
              <a:prstGeom prst="rect">
                <a:avLst/>
              </a:prstGeom>
            </p:spPr>
          </p:pic>
          <p:sp>
            <p:nvSpPr>
              <p:cNvPr id="169" name="38 CuadroTexto">
                <a:extLst>
                  <a:ext uri="{FF2B5EF4-FFF2-40B4-BE49-F238E27FC236}">
                    <a16:creationId xmlns:a16="http://schemas.microsoft.com/office/drawing/2014/main" id="{EE25595E-87DE-E842-AECC-D91A01804A24}"/>
                  </a:ext>
                </a:extLst>
              </p:cNvPr>
              <p:cNvSpPr txBox="1"/>
              <p:nvPr/>
            </p:nvSpPr>
            <p:spPr>
              <a:xfrm>
                <a:off x="4735471" y="2969145"/>
                <a:ext cx="910911" cy="184666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Recogida de mercancía</a:t>
                </a:r>
              </a:p>
            </p:txBody>
          </p:sp>
          <p:sp>
            <p:nvSpPr>
              <p:cNvPr id="170" name="38 CuadroTexto">
                <a:extLst>
                  <a:ext uri="{FF2B5EF4-FFF2-40B4-BE49-F238E27FC236}">
                    <a16:creationId xmlns:a16="http://schemas.microsoft.com/office/drawing/2014/main" id="{F0744DA1-3814-8749-BDED-C8E24930D8FC}"/>
                  </a:ext>
                </a:extLst>
              </p:cNvPr>
              <p:cNvSpPr txBox="1"/>
              <p:nvPr/>
            </p:nvSpPr>
            <p:spPr>
              <a:xfrm>
                <a:off x="4818228" y="4621773"/>
                <a:ext cx="1263700" cy="184666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Puerto Seco</a:t>
                </a:r>
              </a:p>
            </p:txBody>
          </p:sp>
          <p:sp>
            <p:nvSpPr>
              <p:cNvPr id="171" name="38 CuadroTexto">
                <a:extLst>
                  <a:ext uri="{FF2B5EF4-FFF2-40B4-BE49-F238E27FC236}">
                    <a16:creationId xmlns:a16="http://schemas.microsoft.com/office/drawing/2014/main" id="{F72036EF-46EA-8C4C-8AB5-DCD518E25BA3}"/>
                  </a:ext>
                </a:extLst>
              </p:cNvPr>
              <p:cNvSpPr txBox="1"/>
              <p:nvPr/>
            </p:nvSpPr>
            <p:spPr>
              <a:xfrm>
                <a:off x="3593705" y="5753629"/>
                <a:ext cx="895745" cy="27699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Preparación mercancía para partida</a:t>
                </a:r>
              </a:p>
            </p:txBody>
          </p:sp>
          <p:sp>
            <p:nvSpPr>
              <p:cNvPr id="172" name="38 CuadroTexto">
                <a:extLst>
                  <a:ext uri="{FF2B5EF4-FFF2-40B4-BE49-F238E27FC236}">
                    <a16:creationId xmlns:a16="http://schemas.microsoft.com/office/drawing/2014/main" id="{64E8ABCF-2A15-8F48-92E7-1CC07F33E45E}"/>
                  </a:ext>
                </a:extLst>
              </p:cNvPr>
              <p:cNvSpPr txBox="1"/>
              <p:nvPr/>
            </p:nvSpPr>
            <p:spPr>
              <a:xfrm>
                <a:off x="1647960" y="5876015"/>
                <a:ext cx="910911" cy="27699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Transporte de mercancía</a:t>
                </a:r>
              </a:p>
            </p:txBody>
          </p:sp>
          <p:sp>
            <p:nvSpPr>
              <p:cNvPr id="173" name="38 CuadroTexto">
                <a:extLst>
                  <a:ext uri="{FF2B5EF4-FFF2-40B4-BE49-F238E27FC236}">
                    <a16:creationId xmlns:a16="http://schemas.microsoft.com/office/drawing/2014/main" id="{49327B30-6CD7-4D43-8E25-3C96921E2F5C}"/>
                  </a:ext>
                </a:extLst>
              </p:cNvPr>
              <p:cNvSpPr txBox="1"/>
              <p:nvPr/>
            </p:nvSpPr>
            <p:spPr>
              <a:xfrm>
                <a:off x="594290" y="4857316"/>
                <a:ext cx="910911" cy="276999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Llegada de mercancía. Trámites</a:t>
                </a:r>
              </a:p>
            </p:txBody>
          </p:sp>
          <p:sp>
            <p:nvSpPr>
              <p:cNvPr id="174" name="38 CuadroTexto">
                <a:extLst>
                  <a:ext uri="{FF2B5EF4-FFF2-40B4-BE49-F238E27FC236}">
                    <a16:creationId xmlns:a16="http://schemas.microsoft.com/office/drawing/2014/main" id="{032BF41A-A244-0A48-9EA3-CB41EA315BB5}"/>
                  </a:ext>
                </a:extLst>
              </p:cNvPr>
              <p:cNvSpPr txBox="1"/>
              <p:nvPr/>
            </p:nvSpPr>
            <p:spPr>
              <a:xfrm>
                <a:off x="1465769" y="1675967"/>
                <a:ext cx="910911" cy="184666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END: </a:t>
                </a: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Entrega</a:t>
                </a:r>
              </a:p>
            </p:txBody>
          </p:sp>
          <p:pic>
            <p:nvPicPr>
              <p:cNvPr id="175" name="Imagen 76">
                <a:extLst>
                  <a:ext uri="{FF2B5EF4-FFF2-40B4-BE49-F238E27FC236}">
                    <a16:creationId xmlns:a16="http://schemas.microsoft.com/office/drawing/2014/main" id="{0CF0A7B3-320C-6747-AD6C-C1FC63629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5223817" y="3663734"/>
                <a:ext cx="428773" cy="226415"/>
              </a:xfrm>
              <a:prstGeom prst="rect">
                <a:avLst/>
              </a:prstGeom>
            </p:spPr>
          </p:pic>
          <p:pic>
            <p:nvPicPr>
              <p:cNvPr id="176" name="Imagen 77">
                <a:extLst>
                  <a:ext uri="{FF2B5EF4-FFF2-40B4-BE49-F238E27FC236}">
                    <a16:creationId xmlns:a16="http://schemas.microsoft.com/office/drawing/2014/main" id="{56D31B0D-4006-5349-B695-5ACC6EAE6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168395">
                <a:off x="734628" y="2227745"/>
                <a:ext cx="428773" cy="226415"/>
              </a:xfrm>
              <a:prstGeom prst="rect">
                <a:avLst/>
              </a:prstGeom>
            </p:spPr>
          </p:pic>
          <p:pic>
            <p:nvPicPr>
              <p:cNvPr id="177" name="Imagen 83">
                <a:extLst>
                  <a:ext uri="{FF2B5EF4-FFF2-40B4-BE49-F238E27FC236}">
                    <a16:creationId xmlns:a16="http://schemas.microsoft.com/office/drawing/2014/main" id="{6CF6E219-8091-224E-BD5F-6B031F4B2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830428">
                <a:off x="4286737" y="4871665"/>
                <a:ext cx="438270" cy="272879"/>
              </a:xfrm>
              <a:prstGeom prst="rect">
                <a:avLst/>
              </a:prstGeom>
            </p:spPr>
          </p:pic>
          <p:pic>
            <p:nvPicPr>
              <p:cNvPr id="178" name="Imagen 84">
                <a:extLst>
                  <a:ext uri="{FF2B5EF4-FFF2-40B4-BE49-F238E27FC236}">
                    <a16:creationId xmlns:a16="http://schemas.microsoft.com/office/drawing/2014/main" id="{C2E780D8-5818-2E4C-B514-78E5D58B48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5044" y="5531173"/>
                <a:ext cx="218235" cy="279472"/>
              </a:xfrm>
              <a:prstGeom prst="rect">
                <a:avLst/>
              </a:prstGeom>
            </p:spPr>
          </p:pic>
          <p:cxnSp>
            <p:nvCxnSpPr>
              <p:cNvPr id="179" name="Conector recto 87">
                <a:extLst>
                  <a:ext uri="{FF2B5EF4-FFF2-40B4-BE49-F238E27FC236}">
                    <a16:creationId xmlns:a16="http://schemas.microsoft.com/office/drawing/2014/main" id="{92331EB3-4559-9148-B318-10D5558765CC}"/>
                  </a:ext>
                </a:extLst>
              </p:cNvPr>
              <p:cNvCxnSpPr/>
              <p:nvPr/>
            </p:nvCxnSpPr>
            <p:spPr>
              <a:xfrm flipH="1" flipV="1">
                <a:off x="302091" y="3446886"/>
                <a:ext cx="843358" cy="1840"/>
              </a:xfrm>
              <a:prstGeom prst="line">
                <a:avLst/>
              </a:prstGeom>
              <a:noFill/>
              <a:ln w="12700" cap="rnd" cmpd="sng" algn="ctr">
                <a:solidFill>
                  <a:srgbClr val="03657C"/>
                </a:solidFill>
                <a:prstDash val="solid"/>
                <a:miter lim="800000"/>
              </a:ln>
              <a:effectLst/>
            </p:spPr>
          </p:cxnSp>
          <p:sp>
            <p:nvSpPr>
              <p:cNvPr id="180" name="38 CuadroTexto">
                <a:extLst>
                  <a:ext uri="{FF2B5EF4-FFF2-40B4-BE49-F238E27FC236}">
                    <a16:creationId xmlns:a16="http://schemas.microsoft.com/office/drawing/2014/main" id="{96D3257C-4842-ED4F-AA3C-5962B696C551}"/>
                  </a:ext>
                </a:extLst>
              </p:cNvPr>
              <p:cNvSpPr txBox="1"/>
              <p:nvPr/>
            </p:nvSpPr>
            <p:spPr>
              <a:xfrm>
                <a:off x="300605" y="3320832"/>
                <a:ext cx="910911" cy="184666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254"/>
                    </a:solidFill>
                    <a:effectLst/>
                    <a:uLnTx/>
                    <a:uFillTx/>
                    <a:latin typeface="Neo Sans Light"/>
                    <a:ea typeface="+mn-ea"/>
                    <a:cs typeface="+mn-cs"/>
                  </a:rPr>
                  <a:t>ZAL/ Almacenamiento</a:t>
                </a:r>
              </a:p>
            </p:txBody>
          </p:sp>
          <p:pic>
            <p:nvPicPr>
              <p:cNvPr id="181" name="Imagen 93">
                <a:extLst>
                  <a:ext uri="{FF2B5EF4-FFF2-40B4-BE49-F238E27FC236}">
                    <a16:creationId xmlns:a16="http://schemas.microsoft.com/office/drawing/2014/main" id="{A51BFB81-C437-0A44-AE29-AEFEDF07E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553853">
                <a:off x="863303" y="3787791"/>
                <a:ext cx="366452" cy="407016"/>
              </a:xfrm>
              <a:prstGeom prst="rect">
                <a:avLst/>
              </a:prstGeom>
            </p:spPr>
          </p:pic>
          <p:pic>
            <p:nvPicPr>
              <p:cNvPr id="182" name="Imagen 94">
                <a:extLst>
                  <a:ext uri="{FF2B5EF4-FFF2-40B4-BE49-F238E27FC236}">
                    <a16:creationId xmlns:a16="http://schemas.microsoft.com/office/drawing/2014/main" id="{CD044E9D-BB70-2844-A935-BCE3320F5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5552396">
                <a:off x="330396" y="4030771"/>
                <a:ext cx="428773" cy="226415"/>
              </a:xfrm>
              <a:prstGeom prst="rect">
                <a:avLst/>
              </a:prstGeom>
            </p:spPr>
          </p:pic>
        </p:grpSp>
        <p:pic>
          <p:nvPicPr>
            <p:cNvPr id="183" name="Imagen 182">
              <a:extLst>
                <a:ext uri="{FF2B5EF4-FFF2-40B4-BE49-F238E27FC236}">
                  <a16:creationId xmlns:a16="http://schemas.microsoft.com/office/drawing/2014/main" id="{D6BA6D36-8E16-254F-B007-A6002886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6011" y="1321509"/>
              <a:ext cx="354752" cy="413877"/>
            </a:xfrm>
            <a:prstGeom prst="rect">
              <a:avLst/>
            </a:prstGeom>
          </p:spPr>
        </p:pic>
        <p:pic>
          <p:nvPicPr>
            <p:cNvPr id="184" name="Imagen 183">
              <a:extLst>
                <a:ext uri="{FF2B5EF4-FFF2-40B4-BE49-F238E27FC236}">
                  <a16:creationId xmlns:a16="http://schemas.microsoft.com/office/drawing/2014/main" id="{CBD1AFFF-4F0C-2141-8134-287549AB1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96250" y="1196512"/>
              <a:ext cx="261659" cy="509174"/>
            </a:xfrm>
            <a:prstGeom prst="rect">
              <a:avLst/>
            </a:prstGeom>
          </p:spPr>
        </p:pic>
        <p:pic>
          <p:nvPicPr>
            <p:cNvPr id="185" name="Imagen 184">
              <a:extLst>
                <a:ext uri="{FF2B5EF4-FFF2-40B4-BE49-F238E27FC236}">
                  <a16:creationId xmlns:a16="http://schemas.microsoft.com/office/drawing/2014/main" id="{561648C2-C874-3148-A31B-7EA9F095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973670" y="2842700"/>
              <a:ext cx="414285" cy="322899"/>
            </a:xfrm>
            <a:prstGeom prst="rect">
              <a:avLst/>
            </a:prstGeom>
          </p:spPr>
        </p:pic>
        <p:pic>
          <p:nvPicPr>
            <p:cNvPr id="186" name="Imagen 185">
              <a:extLst>
                <a:ext uri="{FF2B5EF4-FFF2-40B4-BE49-F238E27FC236}">
                  <a16:creationId xmlns:a16="http://schemas.microsoft.com/office/drawing/2014/main" id="{B35C7DBA-8222-7948-866F-7DB7EEB6C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3040" y="4267081"/>
              <a:ext cx="387645" cy="387645"/>
            </a:xfrm>
            <a:prstGeom prst="rect">
              <a:avLst/>
            </a:prstGeom>
          </p:spPr>
        </p:pic>
        <p:sp>
          <p:nvSpPr>
            <p:cNvPr id="187" name="Rectángulo 186">
              <a:extLst>
                <a:ext uri="{FF2B5EF4-FFF2-40B4-BE49-F238E27FC236}">
                  <a16:creationId xmlns:a16="http://schemas.microsoft.com/office/drawing/2014/main" id="{C97A1516-B7AF-6844-AC77-82BE107AB361}"/>
                </a:ext>
              </a:extLst>
            </p:cNvPr>
            <p:cNvSpPr/>
            <p:nvPr/>
          </p:nvSpPr>
          <p:spPr>
            <a:xfrm>
              <a:off x="9395937" y="5466203"/>
              <a:ext cx="887137" cy="381772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8" name="Imagen 187">
              <a:extLst>
                <a:ext uri="{FF2B5EF4-FFF2-40B4-BE49-F238E27FC236}">
                  <a16:creationId xmlns:a16="http://schemas.microsoft.com/office/drawing/2014/main" id="{00852751-0292-BA48-8118-774E65E57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33056" y="5459020"/>
              <a:ext cx="410384" cy="362506"/>
            </a:xfrm>
            <a:prstGeom prst="rect">
              <a:avLst/>
            </a:prstGeom>
          </p:spPr>
        </p:pic>
        <p:pic>
          <p:nvPicPr>
            <p:cNvPr id="189" name="Imagen 188">
              <a:extLst>
                <a:ext uri="{FF2B5EF4-FFF2-40B4-BE49-F238E27FC236}">
                  <a16:creationId xmlns:a16="http://schemas.microsoft.com/office/drawing/2014/main" id="{CE1673C3-1F56-B24A-9FD3-04A2F61F4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5927" y="5469894"/>
              <a:ext cx="341440" cy="351632"/>
            </a:xfrm>
            <a:prstGeom prst="rect">
              <a:avLst/>
            </a:prstGeom>
          </p:spPr>
        </p:pic>
        <p:pic>
          <p:nvPicPr>
            <p:cNvPr id="190" name="Imagen 189">
              <a:extLst>
                <a:ext uri="{FF2B5EF4-FFF2-40B4-BE49-F238E27FC236}">
                  <a16:creationId xmlns:a16="http://schemas.microsoft.com/office/drawing/2014/main" id="{6C0788C1-8798-1146-82A0-0ADE69DA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30842" y="3370654"/>
              <a:ext cx="790937" cy="740452"/>
            </a:xfrm>
            <a:prstGeom prst="rect">
              <a:avLst/>
            </a:prstGeom>
          </p:spPr>
        </p:pic>
        <p:sp>
          <p:nvSpPr>
            <p:cNvPr id="191" name="Rectángulo 190">
              <a:extLst>
                <a:ext uri="{FF2B5EF4-FFF2-40B4-BE49-F238E27FC236}">
                  <a16:creationId xmlns:a16="http://schemas.microsoft.com/office/drawing/2014/main" id="{86FCF749-2EB9-4145-B536-1F097C208EF8}"/>
                </a:ext>
              </a:extLst>
            </p:cNvPr>
            <p:cNvSpPr/>
            <p:nvPr/>
          </p:nvSpPr>
          <p:spPr>
            <a:xfrm>
              <a:off x="6060040" y="2809789"/>
              <a:ext cx="1054878" cy="607744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2" name="Imagen 191">
              <a:extLst>
                <a:ext uri="{FF2B5EF4-FFF2-40B4-BE49-F238E27FC236}">
                  <a16:creationId xmlns:a16="http://schemas.microsoft.com/office/drawing/2014/main" id="{5A17BC1C-74BC-B442-9128-32EEE3885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6651" y="3112687"/>
              <a:ext cx="485904" cy="215469"/>
            </a:xfrm>
            <a:prstGeom prst="rect">
              <a:avLst/>
            </a:prstGeom>
          </p:spPr>
        </p:pic>
        <p:sp>
          <p:nvSpPr>
            <p:cNvPr id="193" name="Rectángulo 192">
              <a:extLst>
                <a:ext uri="{FF2B5EF4-FFF2-40B4-BE49-F238E27FC236}">
                  <a16:creationId xmlns:a16="http://schemas.microsoft.com/office/drawing/2014/main" id="{FE6C2527-4BBB-8241-934A-2217A59E7EF6}"/>
                </a:ext>
              </a:extLst>
            </p:cNvPr>
            <p:cNvSpPr/>
            <p:nvPr/>
          </p:nvSpPr>
          <p:spPr>
            <a:xfrm>
              <a:off x="6327607" y="4477156"/>
              <a:ext cx="1054878" cy="50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4" name="Imagen 193">
              <a:extLst>
                <a:ext uri="{FF2B5EF4-FFF2-40B4-BE49-F238E27FC236}">
                  <a16:creationId xmlns:a16="http://schemas.microsoft.com/office/drawing/2014/main" id="{A264B8FC-F90D-1048-B32A-E5EDC1529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6985" y="2921748"/>
              <a:ext cx="368774" cy="401123"/>
            </a:xfrm>
            <a:prstGeom prst="rect">
              <a:avLst/>
            </a:prstGeom>
          </p:spPr>
        </p:pic>
        <p:pic>
          <p:nvPicPr>
            <p:cNvPr id="195" name="Imagen 194">
              <a:extLst>
                <a:ext uri="{FF2B5EF4-FFF2-40B4-BE49-F238E27FC236}">
                  <a16:creationId xmlns:a16="http://schemas.microsoft.com/office/drawing/2014/main" id="{07E8BCDB-810F-D24A-BC70-E1C26E705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9888" y="4615871"/>
              <a:ext cx="315851" cy="279001"/>
            </a:xfrm>
            <a:prstGeom prst="rect">
              <a:avLst/>
            </a:prstGeom>
          </p:spPr>
        </p:pic>
        <p:cxnSp>
          <p:nvCxnSpPr>
            <p:cNvPr id="196" name="Conector recto 90">
              <a:extLst>
                <a:ext uri="{FF2B5EF4-FFF2-40B4-BE49-F238E27FC236}">
                  <a16:creationId xmlns:a16="http://schemas.microsoft.com/office/drawing/2014/main" id="{CDB6BE9E-954D-3546-B1F8-78CD3E082D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38240" y="4926469"/>
              <a:ext cx="916175" cy="1840"/>
            </a:xfrm>
            <a:prstGeom prst="line">
              <a:avLst/>
            </a:prstGeom>
            <a:noFill/>
            <a:ln w="12700" cap="rnd" cmpd="sng" algn="ctr">
              <a:solidFill>
                <a:srgbClr val="004254"/>
              </a:solidFill>
              <a:prstDash val="solid"/>
              <a:miter lim="800000"/>
            </a:ln>
            <a:effectLst/>
          </p:spPr>
        </p:cxnSp>
        <p:pic>
          <p:nvPicPr>
            <p:cNvPr id="197" name="Imagen 196">
              <a:extLst>
                <a:ext uri="{FF2B5EF4-FFF2-40B4-BE49-F238E27FC236}">
                  <a16:creationId xmlns:a16="http://schemas.microsoft.com/office/drawing/2014/main" id="{0AEB50C0-D2A7-994B-9570-D663A3433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4814" y="4654726"/>
              <a:ext cx="307636" cy="287127"/>
            </a:xfrm>
            <a:prstGeom prst="rect">
              <a:avLst/>
            </a:prstGeom>
          </p:spPr>
        </p:pic>
        <p:pic>
          <p:nvPicPr>
            <p:cNvPr id="198" name="Imagen 197">
              <a:extLst>
                <a:ext uri="{FF2B5EF4-FFF2-40B4-BE49-F238E27FC236}">
                  <a16:creationId xmlns:a16="http://schemas.microsoft.com/office/drawing/2014/main" id="{B4CD2808-ACEB-3348-8EAF-7B414494A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3842" y="4532167"/>
              <a:ext cx="260690" cy="364338"/>
            </a:xfrm>
            <a:prstGeom prst="rect">
              <a:avLst/>
            </a:prstGeom>
          </p:spPr>
        </p:pic>
        <p:sp>
          <p:nvSpPr>
            <p:cNvPr id="199" name="Rectángulo 198">
              <a:extLst>
                <a:ext uri="{FF2B5EF4-FFF2-40B4-BE49-F238E27FC236}">
                  <a16:creationId xmlns:a16="http://schemas.microsoft.com/office/drawing/2014/main" id="{7E164253-847A-B54B-8E55-BEB95D4E224B}"/>
                </a:ext>
              </a:extLst>
            </p:cNvPr>
            <p:cNvSpPr/>
            <p:nvPr/>
          </p:nvSpPr>
          <p:spPr>
            <a:xfrm>
              <a:off x="7450192" y="5452869"/>
              <a:ext cx="923276" cy="504396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0" name="Imagen 199">
              <a:extLst>
                <a:ext uri="{FF2B5EF4-FFF2-40B4-BE49-F238E27FC236}">
                  <a16:creationId xmlns:a16="http://schemas.microsoft.com/office/drawing/2014/main" id="{C780DCE3-5A9D-B94C-8EBD-15913ED92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5077" y="5556000"/>
              <a:ext cx="532139" cy="350256"/>
            </a:xfrm>
            <a:prstGeom prst="rect">
              <a:avLst/>
            </a:prstGeom>
          </p:spPr>
        </p:pic>
      </p:grpSp>
      <p:pic>
        <p:nvPicPr>
          <p:cNvPr id="202" name="Imagen 201">
            <a:extLst>
              <a:ext uri="{FF2B5EF4-FFF2-40B4-BE49-F238E27FC236}">
                <a16:creationId xmlns:a16="http://schemas.microsoft.com/office/drawing/2014/main" id="{1A686FD4-1AD7-0649-B4C0-96ABEA4C28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90654" y="5163572"/>
            <a:ext cx="251615" cy="440326"/>
          </a:xfrm>
          <a:prstGeom prst="rect">
            <a:avLst/>
          </a:prstGeom>
        </p:spPr>
      </p:pic>
      <p:sp>
        <p:nvSpPr>
          <p:cNvPr id="58" name="Marcador de contenido 2">
            <a:extLst>
              <a:ext uri="{FF2B5EF4-FFF2-40B4-BE49-F238E27FC236}">
                <a16:creationId xmlns:a16="http://schemas.microsoft.com/office/drawing/2014/main" id="{6CDC9971-152D-6449-B2DB-B0A2756AB395}"/>
              </a:ext>
            </a:extLst>
          </p:cNvPr>
          <p:cNvSpPr txBox="1">
            <a:spLocks/>
          </p:cNvSpPr>
          <p:nvPr/>
        </p:nvSpPr>
        <p:spPr>
          <a:xfrm>
            <a:off x="647844" y="3230724"/>
            <a:ext cx="3994113" cy="2408076"/>
          </a:xfrm>
          <a:prstGeom prst="rect">
            <a:avLst/>
          </a:prstGeom>
        </p:spPr>
        <p:txBody>
          <a:bodyPr anchor="t"/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62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36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j-ea"/>
              </a:defRPr>
            </a:lvl2pPr>
            <a:lvl3pPr marL="1524000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j-ea"/>
              </a:defRPr>
            </a:lvl3pPr>
            <a:lvl4pPr marL="210026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+mj-ea"/>
              </a:defRPr>
            </a:lvl4pPr>
            <a:lvl5pPr marL="26670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  <a:ea typeface="+mj-ea"/>
              </a:defRPr>
            </a:lvl5pPr>
            <a:lvl6pPr marL="31242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j-ea"/>
              </a:defRPr>
            </a:lvl6pPr>
            <a:lvl7pPr marL="35814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j-ea"/>
              </a:defRPr>
            </a:lvl7pPr>
            <a:lvl8pPr marL="40386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j-ea"/>
              </a:defRPr>
            </a:lvl8pPr>
            <a:lvl9pPr marL="4495800" indent="-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j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_tradnl" sz="140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Plataforma tecnológica que permitirá una gestión integrada y </a:t>
            </a:r>
            <a:r>
              <a:rPr lang="es-ES_tradnl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digital</a:t>
            </a:r>
            <a:r>
              <a:rPr lang="es-ES_tradnl" sz="140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de los documentos, </a:t>
            </a:r>
            <a:r>
              <a:rPr lang="es-ES_tradnl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datos</a:t>
            </a:r>
            <a:r>
              <a:rPr lang="es-ES_tradnl" sz="140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y flujos de información vinculados al transporte de mercancías multimodal, entre los diferentes nodos y modos de la cadena de transporte, </a:t>
            </a:r>
            <a:r>
              <a:rPr lang="es-ES_tradnl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alineada con la política de transporte de la UE y con la Estrategia de Movilidad desarrollada por el MITMA (</a:t>
            </a:r>
            <a:r>
              <a:rPr lang="es-ES_tradnl" sz="1400" b="1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EMSSyC</a:t>
            </a:r>
            <a:r>
              <a:rPr lang="es-ES_tradnl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endParaRPr lang="es-ES_tradnl" sz="1600" dirty="0">
              <a:solidFill>
                <a:schemeClr val="accent1"/>
              </a:solidFill>
              <a:ea typeface="Calibri" charset="0"/>
              <a:cs typeface="Calibri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_tradnl" sz="1600" dirty="0">
              <a:solidFill>
                <a:schemeClr val="accent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EC83F99-A3FB-9E41-AB02-6F23D0C2DE67}"/>
              </a:ext>
            </a:extLst>
          </p:cNvPr>
          <p:cNvCxnSpPr/>
          <p:nvPr/>
        </p:nvCxnSpPr>
        <p:spPr bwMode="auto">
          <a:xfrm>
            <a:off x="624311" y="2819400"/>
            <a:ext cx="148373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0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Conector recto 109">
            <a:extLst>
              <a:ext uri="{FF2B5EF4-FFF2-40B4-BE49-F238E27FC236}">
                <a16:creationId xmlns:a16="http://schemas.microsoft.com/office/drawing/2014/main" id="{7E784308-B882-3748-8CA3-D03AA15A4BA0}"/>
              </a:ext>
            </a:extLst>
          </p:cNvPr>
          <p:cNvCxnSpPr/>
          <p:nvPr/>
        </p:nvCxnSpPr>
        <p:spPr>
          <a:xfrm flipV="1">
            <a:off x="675058" y="1554626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59 Rectángulo">
            <a:extLst>
              <a:ext uri="{FF2B5EF4-FFF2-40B4-BE49-F238E27FC236}">
                <a16:creationId xmlns:a16="http://schemas.microsoft.com/office/drawing/2014/main" id="{527E081A-E5CE-0040-813B-C1BBC8F05771}"/>
              </a:ext>
            </a:extLst>
          </p:cNvPr>
          <p:cNvSpPr/>
          <p:nvPr/>
        </p:nvSpPr>
        <p:spPr>
          <a:xfrm>
            <a:off x="586129" y="106631"/>
            <a:ext cx="2558759" cy="225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28000" rtlCol="0" anchor="t"/>
          <a:lstStyle/>
          <a:p>
            <a:pPr lvl="0">
              <a:defRPr/>
            </a:pPr>
            <a:r>
              <a:rPr lang="en-US" sz="1600" dirty="0">
                <a:solidFill>
                  <a:srgbClr val="004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TECNOLÓGICA SIMPLE</a:t>
            </a:r>
          </a:p>
        </p:txBody>
      </p:sp>
      <p:sp>
        <p:nvSpPr>
          <p:cNvPr id="112" name="Título 1">
            <a:extLst>
              <a:ext uri="{FF2B5EF4-FFF2-40B4-BE49-F238E27FC236}">
                <a16:creationId xmlns:a16="http://schemas.microsoft.com/office/drawing/2014/main" id="{DC5F7B70-7E8D-D94E-99DF-DE43BB639E5C}"/>
              </a:ext>
            </a:extLst>
          </p:cNvPr>
          <p:cNvSpPr txBox="1">
            <a:spLocks/>
          </p:cNvSpPr>
          <p:nvPr/>
        </p:nvSpPr>
        <p:spPr>
          <a:xfrm>
            <a:off x="586129" y="1700213"/>
            <a:ext cx="5433671" cy="946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Grupos de Interés</a:t>
            </a: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id="{67B3FB32-1ADF-ED40-AB45-DFC0944A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5818" y="487628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>
            <a:extLst>
              <a:ext uri="{FF2B5EF4-FFF2-40B4-BE49-F238E27FC236}">
                <a16:creationId xmlns:a16="http://schemas.microsoft.com/office/drawing/2014/main" id="{557F7ED6-4B64-134C-B945-759B4D29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7829" y="501715"/>
            <a:ext cx="360000" cy="5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13">
            <a:extLst>
              <a:ext uri="{FF2B5EF4-FFF2-40B4-BE49-F238E27FC236}">
                <a16:creationId xmlns:a16="http://schemas.microsoft.com/office/drawing/2014/main" id="{D5B538A5-1319-8243-9B77-BE05EB21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9840" y="502186"/>
            <a:ext cx="360000" cy="5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11">
            <a:extLst>
              <a:ext uri="{FF2B5EF4-FFF2-40B4-BE49-F238E27FC236}">
                <a16:creationId xmlns:a16="http://schemas.microsoft.com/office/drawing/2014/main" id="{30F64A78-D922-7E4C-9BF1-5297C4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41851" y="497153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7">
            <a:extLst>
              <a:ext uri="{FF2B5EF4-FFF2-40B4-BE49-F238E27FC236}">
                <a16:creationId xmlns:a16="http://schemas.microsoft.com/office/drawing/2014/main" id="{0100AD32-A4B0-894C-8F2E-D3E45A639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43862" y="496681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5B9B31D8-BDD5-7A49-A2AF-B4984BC0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45871" y="497153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">
            <a:extLst>
              <a:ext uri="{FF2B5EF4-FFF2-40B4-BE49-F238E27FC236}">
                <a16:creationId xmlns:a16="http://schemas.microsoft.com/office/drawing/2014/main" id="{3B09CA32-66A4-864B-B464-18E178F61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07" y="505637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40A1BC4-8D39-A149-B1CE-CB6BCB616669}"/>
              </a:ext>
            </a:extLst>
          </p:cNvPr>
          <p:cNvSpPr/>
          <p:nvPr/>
        </p:nvSpPr>
        <p:spPr>
          <a:xfrm>
            <a:off x="3482337" y="4181720"/>
            <a:ext cx="29184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Empresas de Transporte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Intermediarios de Transporte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Centros de Transporte de Mercancías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EF72E52-1A9E-4846-AC64-9ADC83E19255}"/>
              </a:ext>
            </a:extLst>
          </p:cNvPr>
          <p:cNvSpPr/>
          <p:nvPr/>
        </p:nvSpPr>
        <p:spPr>
          <a:xfrm>
            <a:off x="6301737" y="4181720"/>
            <a:ext cx="2918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Operadores Ferroviarios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Explotadores de Servicios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0541970-EAFB-D449-9C0F-C73C110271B4}"/>
              </a:ext>
            </a:extLst>
          </p:cNvPr>
          <p:cNvSpPr/>
          <p:nvPr/>
        </p:nvSpPr>
        <p:spPr>
          <a:xfrm>
            <a:off x="8730052" y="4181720"/>
            <a:ext cx="3157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Asociaciones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Terminalistas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/ Estibadores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Consignatarios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Transitarios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SPC – Short Sea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Shipping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Navieras/Operadores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Autoridades Portuarias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D2851F8-0A63-FD4B-B025-CE01F76924EE}"/>
              </a:ext>
            </a:extLst>
          </p:cNvPr>
          <p:cNvSpPr/>
          <p:nvPr/>
        </p:nvSpPr>
        <p:spPr>
          <a:xfrm>
            <a:off x="3641967" y="3675179"/>
            <a:ext cx="26826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Carretera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CF3818A-909A-3942-9BBB-0062388DF592}"/>
              </a:ext>
            </a:extLst>
          </p:cNvPr>
          <p:cNvSpPr/>
          <p:nvPr/>
        </p:nvSpPr>
        <p:spPr>
          <a:xfrm>
            <a:off x="6342698" y="3692045"/>
            <a:ext cx="2344102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 err="1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Ferroviario</a:t>
            </a:r>
            <a:endParaRPr lang="en-US" sz="1600" b="1" dirty="0">
              <a:latin typeface="Georgia" panose="02040502050405020303" pitchFamily="18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079E74D-CC57-C142-A945-8678B910E3A2}"/>
              </a:ext>
            </a:extLst>
          </p:cNvPr>
          <p:cNvSpPr/>
          <p:nvPr/>
        </p:nvSpPr>
        <p:spPr>
          <a:xfrm>
            <a:off x="8806252" y="3692045"/>
            <a:ext cx="315714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 err="1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Marítimo</a:t>
            </a:r>
            <a:r>
              <a:rPr lang="en-US" sz="1600" b="1" dirty="0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Portuario</a:t>
            </a:r>
            <a:endParaRPr lang="en-US" sz="1600" b="1" dirty="0">
              <a:latin typeface="Georgia" panose="02040502050405020303" pitchFamily="18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E4E902-BD95-764D-B345-36187CF40E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6457" y="2842209"/>
            <a:ext cx="631743" cy="612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E6765E-AE3D-B34F-8735-C69A951244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7287" y="2817000"/>
            <a:ext cx="429313" cy="612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F97BB6-1A0D-FE48-965E-FFED96C34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1812" y="2697202"/>
            <a:ext cx="564188" cy="612000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C166C4C-E19E-4C49-8C93-38EBDA43B5B4}"/>
              </a:ext>
            </a:extLst>
          </p:cNvPr>
          <p:cNvCxnSpPr>
            <a:cxnSpLocks/>
          </p:cNvCxnSpPr>
          <p:nvPr/>
        </p:nvCxnSpPr>
        <p:spPr>
          <a:xfrm>
            <a:off x="3727200" y="4130948"/>
            <a:ext cx="540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6CBECF6-2B6C-C248-AFDA-5D1F459E62DC}"/>
              </a:ext>
            </a:extLst>
          </p:cNvPr>
          <p:cNvCxnSpPr>
            <a:cxnSpLocks/>
          </p:cNvCxnSpPr>
          <p:nvPr/>
        </p:nvCxnSpPr>
        <p:spPr>
          <a:xfrm>
            <a:off x="6470400" y="4130948"/>
            <a:ext cx="540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C54E413-B15A-BB4A-9B76-7CFF35B38E18}"/>
              </a:ext>
            </a:extLst>
          </p:cNvPr>
          <p:cNvCxnSpPr>
            <a:cxnSpLocks/>
          </p:cNvCxnSpPr>
          <p:nvPr/>
        </p:nvCxnSpPr>
        <p:spPr>
          <a:xfrm>
            <a:off x="8908800" y="4130948"/>
            <a:ext cx="540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7018" y="2878109"/>
            <a:ext cx="706582" cy="5402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0D2851F8-0A63-FD4B-B025-CE01F76924EE}"/>
              </a:ext>
            </a:extLst>
          </p:cNvPr>
          <p:cNvSpPr/>
          <p:nvPr/>
        </p:nvSpPr>
        <p:spPr>
          <a:xfrm>
            <a:off x="1127367" y="3657600"/>
            <a:ext cx="26826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1600" b="1" dirty="0" err="1">
                <a:latin typeface="Georgia" panose="02040502050405020303" pitchFamily="18" charset="0"/>
                <a:ea typeface="Arial" charset="0"/>
                <a:cs typeface="Arial" panose="020B0604020202020204" pitchFamily="34" charset="0"/>
              </a:rPr>
              <a:t>Cargadores</a:t>
            </a:r>
            <a:endParaRPr lang="en-US" sz="1600" b="1" dirty="0">
              <a:latin typeface="Georgia" panose="02040502050405020303" pitchFamily="18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C166C4C-E19E-4C49-8C93-38EBDA43B5B4}"/>
              </a:ext>
            </a:extLst>
          </p:cNvPr>
          <p:cNvCxnSpPr>
            <a:cxnSpLocks/>
          </p:cNvCxnSpPr>
          <p:nvPr/>
        </p:nvCxnSpPr>
        <p:spPr>
          <a:xfrm>
            <a:off x="1212600" y="4114800"/>
            <a:ext cx="5400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40A1BC4-8D39-A149-B1CE-CB6BCB616669}"/>
              </a:ext>
            </a:extLst>
          </p:cNvPr>
          <p:cNvSpPr/>
          <p:nvPr/>
        </p:nvSpPr>
        <p:spPr>
          <a:xfrm>
            <a:off x="891537" y="4191000"/>
            <a:ext cx="29184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Empresas Cargadoras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Asociaciones Cargadoras</a:t>
            </a:r>
          </a:p>
        </p:txBody>
      </p:sp>
    </p:spTree>
    <p:extLst>
      <p:ext uri="{BB962C8B-B14F-4D97-AF65-F5344CB8AC3E}">
        <p14:creationId xmlns:p14="http://schemas.microsoft.com/office/powerpoint/2010/main" val="37301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E3DAA357-B644-EB41-AD4D-D59C512D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652B3A-8875-E244-86E4-21698A8A7C49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Arquitectura Funcional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511AE9-6CEA-2042-9AAE-C16F9AE7184E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246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E37D0571-1D53-B64F-B317-10CFF029AB0C}"/>
              </a:ext>
            </a:extLst>
          </p:cNvPr>
          <p:cNvSpPr/>
          <p:nvPr/>
        </p:nvSpPr>
        <p:spPr>
          <a:xfrm>
            <a:off x="-809" y="-28281"/>
            <a:ext cx="12192809" cy="634523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5753E9A-80B5-7C45-855E-7B017DBE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1058569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Arquitectura Funcional</a:t>
            </a:r>
            <a:br>
              <a:rPr lang="es-ES" dirty="0">
                <a:latin typeface="Georgia" panose="02040502050405020303" pitchFamily="18" charset="0"/>
              </a:rPr>
            </a:br>
            <a:endParaRPr lang="es-ES" dirty="0">
              <a:latin typeface="Georgia" panose="02040502050405020303" pitchFamily="18" charset="0"/>
            </a:endParaRPr>
          </a:p>
        </p:txBody>
      </p:sp>
      <p:sp>
        <p:nvSpPr>
          <p:cNvPr id="5" name="CuadroTexto 6">
            <a:extLst>
              <a:ext uri="{FF2B5EF4-FFF2-40B4-BE49-F238E27FC236}">
                <a16:creationId xmlns:a16="http://schemas.microsoft.com/office/drawing/2014/main" id="{F6A9C790-1651-9F4D-B17F-DDBA13F9D6EB}"/>
              </a:ext>
            </a:extLst>
          </p:cNvPr>
          <p:cNvSpPr txBox="1"/>
          <p:nvPr/>
        </p:nvSpPr>
        <p:spPr>
          <a:xfrm>
            <a:off x="1757198" y="2488049"/>
            <a:ext cx="4175043" cy="1169551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lvl="0" hangingPunct="1">
              <a:defRPr/>
            </a:pPr>
            <a:r>
              <a:rPr lang="es-ES" sz="14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Identificación de los principales eventos asociados a las cadenas logísticas y digitalización de los documentos actualmente utilizados, reduciendo la carga administrativa y la necesidad de gestión de documentos físicos</a:t>
            </a:r>
          </a:p>
        </p:txBody>
      </p:sp>
      <p:sp>
        <p:nvSpPr>
          <p:cNvPr id="6" name="CuadroTexto 33">
            <a:extLst>
              <a:ext uri="{FF2B5EF4-FFF2-40B4-BE49-F238E27FC236}">
                <a16:creationId xmlns:a16="http://schemas.microsoft.com/office/drawing/2014/main" id="{592E81B3-EDCA-7F46-B323-147F649F510F}"/>
              </a:ext>
            </a:extLst>
          </p:cNvPr>
          <p:cNvSpPr txBox="1"/>
          <p:nvPr/>
        </p:nvSpPr>
        <p:spPr>
          <a:xfrm>
            <a:off x="6542791" y="2488049"/>
            <a:ext cx="5039609" cy="954107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defRPr/>
            </a:pPr>
            <a:r>
              <a:rPr lang="es-ES" sz="14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Enfoque en los datos y su interoperabilidad, con el principio de “</a:t>
            </a:r>
            <a:r>
              <a:rPr lang="es-ES" sz="1400" kern="1200" dirty="0" err="1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</a:t>
            </a:r>
            <a:r>
              <a:rPr lang="es-ES" sz="1400" kern="120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once” </a:t>
            </a:r>
            <a:r>
              <a:rPr lang="es-ES" sz="14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que información ya declarada no se tenga que volver a registrar y quede disponible a todos los actores de una cadena logística, según los permisos correspondientes.</a:t>
            </a:r>
          </a:p>
        </p:txBody>
      </p:sp>
      <p:cxnSp>
        <p:nvCxnSpPr>
          <p:cNvPr id="8" name="Conector recto 116">
            <a:extLst>
              <a:ext uri="{FF2B5EF4-FFF2-40B4-BE49-F238E27FC236}">
                <a16:creationId xmlns:a16="http://schemas.microsoft.com/office/drawing/2014/main" id="{217369D0-1A9C-794F-A172-D073E0F08CDE}"/>
              </a:ext>
            </a:extLst>
          </p:cNvPr>
          <p:cNvCxnSpPr/>
          <p:nvPr/>
        </p:nvCxnSpPr>
        <p:spPr>
          <a:xfrm flipV="1">
            <a:off x="6580408" y="2209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35">
            <a:extLst>
              <a:ext uri="{FF2B5EF4-FFF2-40B4-BE49-F238E27FC236}">
                <a16:creationId xmlns:a16="http://schemas.microsoft.com/office/drawing/2014/main" id="{990AB36C-FDD0-1F4D-BC77-495C5D9BC0AE}"/>
              </a:ext>
            </a:extLst>
          </p:cNvPr>
          <p:cNvSpPr txBox="1"/>
          <p:nvPr/>
        </p:nvSpPr>
        <p:spPr>
          <a:xfrm>
            <a:off x="1803820" y="4699005"/>
            <a:ext cx="4128421" cy="954107"/>
          </a:xfrm>
          <a:prstGeom prst="rect">
            <a:avLst/>
          </a:prstGeom>
        </p:spPr>
        <p:txBody>
          <a:bodyPr wrap="square" lIns="0" rIns="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algn="l" hangingPunct="1">
              <a:defRPr/>
            </a:pPr>
            <a:r>
              <a:rPr lang="es-ES" sz="14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Servicios de valor añadido a través de SIMPLE, permitiendo la trazabilidad, interoperabilidad y visibilidad sobre documentos, mercancías y incidencias</a:t>
            </a:r>
          </a:p>
        </p:txBody>
      </p:sp>
      <p:cxnSp>
        <p:nvCxnSpPr>
          <p:cNvPr id="11" name="Conector recto 117">
            <a:extLst>
              <a:ext uri="{FF2B5EF4-FFF2-40B4-BE49-F238E27FC236}">
                <a16:creationId xmlns:a16="http://schemas.microsoft.com/office/drawing/2014/main" id="{78BC0CEF-3B54-DF46-924C-6CEDD60C9F54}"/>
              </a:ext>
            </a:extLst>
          </p:cNvPr>
          <p:cNvCxnSpPr/>
          <p:nvPr/>
        </p:nvCxnSpPr>
        <p:spPr>
          <a:xfrm flipV="1">
            <a:off x="1823501" y="4495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36">
            <a:extLst>
              <a:ext uri="{FF2B5EF4-FFF2-40B4-BE49-F238E27FC236}">
                <a16:creationId xmlns:a16="http://schemas.microsoft.com/office/drawing/2014/main" id="{8558D075-29C7-5D43-9691-CD27E5B2266E}"/>
              </a:ext>
            </a:extLst>
          </p:cNvPr>
          <p:cNvSpPr txBox="1"/>
          <p:nvPr/>
        </p:nvSpPr>
        <p:spPr>
          <a:xfrm>
            <a:off x="6536399" y="4699005"/>
            <a:ext cx="5046001" cy="738664"/>
          </a:xfrm>
          <a:prstGeom prst="rect">
            <a:avLst/>
          </a:prstGeom>
        </p:spPr>
        <p:txBody>
          <a:bodyPr wrap="square" lIns="0" rIns="0" rtlCol="0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 hangingPunct="1">
              <a:defRPr/>
            </a:pPr>
            <a:r>
              <a:rPr lang="es-ES" sz="14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como plataforma tecnológica abierta que permita su extensión según las necesidades que se identifiquen a lo largo del tiempo</a:t>
            </a:r>
          </a:p>
        </p:txBody>
      </p:sp>
      <p:cxnSp>
        <p:nvCxnSpPr>
          <p:cNvPr id="14" name="Conector recto 118">
            <a:extLst>
              <a:ext uri="{FF2B5EF4-FFF2-40B4-BE49-F238E27FC236}">
                <a16:creationId xmlns:a16="http://schemas.microsoft.com/office/drawing/2014/main" id="{7FE9E526-FCA1-B14C-A633-7FD7B3D88F1D}"/>
              </a:ext>
            </a:extLst>
          </p:cNvPr>
          <p:cNvCxnSpPr/>
          <p:nvPr/>
        </p:nvCxnSpPr>
        <p:spPr>
          <a:xfrm flipV="1">
            <a:off x="6542791" y="4495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6157 Rectángulo">
            <a:extLst>
              <a:ext uri="{FF2B5EF4-FFF2-40B4-BE49-F238E27FC236}">
                <a16:creationId xmlns:a16="http://schemas.microsoft.com/office/drawing/2014/main" id="{893514C7-47DE-8C47-89C9-D0BA5EFEAD56}"/>
              </a:ext>
            </a:extLst>
          </p:cNvPr>
          <p:cNvSpPr/>
          <p:nvPr/>
        </p:nvSpPr>
        <p:spPr>
          <a:xfrm>
            <a:off x="1757198" y="1248808"/>
            <a:ext cx="2212482" cy="90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Digitalización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56 Rectángulo">
            <a:extLst>
              <a:ext uri="{FF2B5EF4-FFF2-40B4-BE49-F238E27FC236}">
                <a16:creationId xmlns:a16="http://schemas.microsoft.com/office/drawing/2014/main" id="{CD71DFD3-B050-A94E-8129-76A254D7DAD5}"/>
              </a:ext>
            </a:extLst>
          </p:cNvPr>
          <p:cNvSpPr/>
          <p:nvPr/>
        </p:nvSpPr>
        <p:spPr>
          <a:xfrm>
            <a:off x="6490362" y="990600"/>
            <a:ext cx="1374545" cy="114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Datos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8" name="57 Rectángulo">
            <a:extLst>
              <a:ext uri="{FF2B5EF4-FFF2-40B4-BE49-F238E27FC236}">
                <a16:creationId xmlns:a16="http://schemas.microsoft.com/office/drawing/2014/main" id="{394C2F2C-46A3-AC4C-8F1B-27E723D52446}"/>
              </a:ext>
            </a:extLst>
          </p:cNvPr>
          <p:cNvSpPr/>
          <p:nvPr/>
        </p:nvSpPr>
        <p:spPr>
          <a:xfrm>
            <a:off x="1731072" y="3283694"/>
            <a:ext cx="1621728" cy="114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Servicios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9" name="58 Rectángulo">
            <a:extLst>
              <a:ext uri="{FF2B5EF4-FFF2-40B4-BE49-F238E27FC236}">
                <a16:creationId xmlns:a16="http://schemas.microsoft.com/office/drawing/2014/main" id="{EBE11299-8502-D445-875B-626258EBD086}"/>
              </a:ext>
            </a:extLst>
          </p:cNvPr>
          <p:cNvSpPr/>
          <p:nvPr/>
        </p:nvSpPr>
        <p:spPr>
          <a:xfrm>
            <a:off x="6463599" y="3727327"/>
            <a:ext cx="1994601" cy="692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Marketplace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20" name="Conector recto 118">
            <a:extLst>
              <a:ext uri="{FF2B5EF4-FFF2-40B4-BE49-F238E27FC236}">
                <a16:creationId xmlns:a16="http://schemas.microsoft.com/office/drawing/2014/main" id="{C47B5287-4788-2942-A6AB-89686F26E2DF}"/>
              </a:ext>
            </a:extLst>
          </p:cNvPr>
          <p:cNvCxnSpPr/>
          <p:nvPr/>
        </p:nvCxnSpPr>
        <p:spPr>
          <a:xfrm flipV="1">
            <a:off x="1823501" y="2209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1981;p78">
            <a:extLst>
              <a:ext uri="{FF2B5EF4-FFF2-40B4-BE49-F238E27FC236}">
                <a16:creationId xmlns:a16="http://schemas.microsoft.com/office/drawing/2014/main" id="{C7518E6C-D53E-E341-80E9-6E1AB6E3933F}"/>
              </a:ext>
            </a:extLst>
          </p:cNvPr>
          <p:cNvSpPr/>
          <p:nvPr/>
        </p:nvSpPr>
        <p:spPr>
          <a:xfrm>
            <a:off x="7752184" y="768530"/>
            <a:ext cx="767182" cy="723029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981;p78">
            <a:extLst>
              <a:ext uri="{FF2B5EF4-FFF2-40B4-BE49-F238E27FC236}">
                <a16:creationId xmlns:a16="http://schemas.microsoft.com/office/drawing/2014/main" id="{E43AF987-BC95-2844-81CB-8B298211933D}"/>
              </a:ext>
            </a:extLst>
          </p:cNvPr>
          <p:cNvSpPr/>
          <p:nvPr/>
        </p:nvSpPr>
        <p:spPr>
          <a:xfrm>
            <a:off x="8736293" y="768530"/>
            <a:ext cx="767182" cy="723029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81;p78">
            <a:extLst>
              <a:ext uri="{FF2B5EF4-FFF2-40B4-BE49-F238E27FC236}">
                <a16:creationId xmlns:a16="http://schemas.microsoft.com/office/drawing/2014/main" id="{5985D16D-AB7A-2A41-A4AE-B17FA2472E5A}"/>
              </a:ext>
            </a:extLst>
          </p:cNvPr>
          <p:cNvSpPr/>
          <p:nvPr/>
        </p:nvSpPr>
        <p:spPr>
          <a:xfrm>
            <a:off x="9720402" y="768530"/>
            <a:ext cx="767182" cy="723029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981;p78">
            <a:extLst>
              <a:ext uri="{FF2B5EF4-FFF2-40B4-BE49-F238E27FC236}">
                <a16:creationId xmlns:a16="http://schemas.microsoft.com/office/drawing/2014/main" id="{1D6A88E3-C096-D342-8456-684D8E4844DA}"/>
              </a:ext>
            </a:extLst>
          </p:cNvPr>
          <p:cNvSpPr/>
          <p:nvPr/>
        </p:nvSpPr>
        <p:spPr>
          <a:xfrm>
            <a:off x="10704512" y="780592"/>
            <a:ext cx="767182" cy="723029"/>
          </a:xfrm>
          <a:custGeom>
            <a:avLst/>
            <a:gdLst/>
            <a:ahLst/>
            <a:cxnLst/>
            <a:rect l="l" t="t" r="r" b="b"/>
            <a:pathLst>
              <a:path w="2664" h="2563" extrusionOk="0">
                <a:moveTo>
                  <a:pt x="1382" y="1"/>
                </a:moveTo>
                <a:cubicBezTo>
                  <a:pt x="864" y="1"/>
                  <a:pt x="398" y="313"/>
                  <a:pt x="199" y="792"/>
                </a:cubicBezTo>
                <a:cubicBezTo>
                  <a:pt x="0" y="1270"/>
                  <a:pt x="109" y="1821"/>
                  <a:pt x="476" y="2188"/>
                </a:cubicBezTo>
                <a:cubicBezTo>
                  <a:pt x="721" y="2433"/>
                  <a:pt x="1048" y="2563"/>
                  <a:pt x="1381" y="2563"/>
                </a:cubicBezTo>
                <a:cubicBezTo>
                  <a:pt x="1547" y="2563"/>
                  <a:pt x="1713" y="2531"/>
                  <a:pt x="1872" y="2465"/>
                </a:cubicBezTo>
                <a:cubicBezTo>
                  <a:pt x="2351" y="2268"/>
                  <a:pt x="2663" y="1800"/>
                  <a:pt x="2663" y="1282"/>
                </a:cubicBezTo>
                <a:cubicBezTo>
                  <a:pt x="2663" y="574"/>
                  <a:pt x="2090" y="1"/>
                  <a:pt x="13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0FD5EAD6-5318-7E48-99FF-FA52A445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341" y="763533"/>
            <a:ext cx="562868" cy="753026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D4BC6BAC-7AEB-794B-BAB0-55D52405C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8450" y="763533"/>
            <a:ext cx="562868" cy="753026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17D7E7CC-0226-3243-BCF5-5A7B94810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7593" y="780046"/>
            <a:ext cx="532800" cy="720000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A7AC46E4-277F-124E-B3D0-F11D21E32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669" y="763533"/>
            <a:ext cx="562868" cy="7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ounded Rectangle 176">
            <a:extLst>
              <a:ext uri="{FF2B5EF4-FFF2-40B4-BE49-F238E27FC236}">
                <a16:creationId xmlns:a16="http://schemas.microsoft.com/office/drawing/2014/main" id="{97E47CFF-F20F-0946-A748-A40597B587BF}"/>
              </a:ext>
            </a:extLst>
          </p:cNvPr>
          <p:cNvSpPr/>
          <p:nvPr/>
        </p:nvSpPr>
        <p:spPr>
          <a:xfrm>
            <a:off x="3828341" y="2180296"/>
            <a:ext cx="5137622" cy="2322038"/>
          </a:xfrm>
          <a:prstGeom prst="roundRect">
            <a:avLst>
              <a:gd name="adj" fmla="val 6610"/>
            </a:avLst>
          </a:prstGeom>
          <a:solidFill>
            <a:schemeClr val="accent3"/>
          </a:solidFill>
          <a:ln>
            <a:solidFill>
              <a:schemeClr val="accent3">
                <a:lumMod val="95000"/>
              </a:schemeClr>
            </a:solidFill>
          </a:ln>
          <a:effectLst>
            <a:outerShdw blurRad="63500" dist="25400" dir="5400000" algn="tl" rotWithShape="0">
              <a:prstClr val="black">
                <a:alpha val="50000"/>
              </a:prstClr>
            </a:outerShdw>
          </a:effectLst>
        </p:spPr>
        <p:txBody>
          <a:bodyPr lIns="45718" tIns="45718" rIns="45718" bIns="45718"/>
          <a:lstStyle/>
          <a:p>
            <a:pPr algn="ctr">
              <a:defRPr sz="1200">
                <a:latin typeface="Neo Sans Light"/>
                <a:ea typeface="Neo Sans Light"/>
                <a:cs typeface="Neo Sans Light"/>
                <a:sym typeface="Neo Sans Light"/>
              </a:defRPr>
            </a:pPr>
            <a:endParaRPr/>
          </a:p>
        </p:txBody>
      </p:sp>
      <p:sp>
        <p:nvSpPr>
          <p:cNvPr id="588" name="Rounded Rectangle 175">
            <a:extLst>
              <a:ext uri="{FF2B5EF4-FFF2-40B4-BE49-F238E27FC236}">
                <a16:creationId xmlns:a16="http://schemas.microsoft.com/office/drawing/2014/main" id="{44145F3E-571B-3743-A181-FAECC2D2914F}"/>
              </a:ext>
            </a:extLst>
          </p:cNvPr>
          <p:cNvSpPr/>
          <p:nvPr/>
        </p:nvSpPr>
        <p:spPr>
          <a:xfrm>
            <a:off x="672186" y="1670300"/>
            <a:ext cx="1247720" cy="4722169"/>
          </a:xfrm>
          <a:prstGeom prst="roundRect">
            <a:avLst>
              <a:gd name="adj" fmla="val 6610"/>
            </a:avLst>
          </a:prstGeom>
          <a:ln>
            <a:solidFill>
              <a:schemeClr val="accent4">
                <a:lumOff val="-18196"/>
              </a:scheme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 sz="1000">
                <a:solidFill>
                  <a:schemeClr val="accent3">
                    <a:lumOff val="-11215"/>
                  </a:schemeClr>
                </a:solidFill>
                <a:latin typeface="Neo Sans Light"/>
                <a:ea typeface="Neo Sans Light"/>
                <a:cs typeface="Neo Sans Light"/>
                <a:sym typeface="Neo Sans Light"/>
              </a:defRPr>
            </a:pPr>
            <a:endParaRPr/>
          </a:p>
        </p:txBody>
      </p:sp>
      <p:grpSp>
        <p:nvGrpSpPr>
          <p:cNvPr id="589" name="Grupo 9">
            <a:extLst>
              <a:ext uri="{FF2B5EF4-FFF2-40B4-BE49-F238E27FC236}">
                <a16:creationId xmlns:a16="http://schemas.microsoft.com/office/drawing/2014/main" id="{2B6C8A1C-2749-454D-B87A-F1DD2588C4A0}"/>
              </a:ext>
            </a:extLst>
          </p:cNvPr>
          <p:cNvGrpSpPr/>
          <p:nvPr/>
        </p:nvGrpSpPr>
        <p:grpSpPr>
          <a:xfrm>
            <a:off x="4393176" y="5169237"/>
            <a:ext cx="3994240" cy="1231562"/>
            <a:chOff x="0" y="0"/>
            <a:chExt cx="3994239" cy="1231560"/>
          </a:xfrm>
        </p:grpSpPr>
        <p:grpSp>
          <p:nvGrpSpPr>
            <p:cNvPr id="590" name="Rounded Rectangle 175">
              <a:extLst>
                <a:ext uri="{FF2B5EF4-FFF2-40B4-BE49-F238E27FC236}">
                  <a16:creationId xmlns:a16="http://schemas.microsoft.com/office/drawing/2014/main" id="{887D8EE3-FA04-3041-8D91-2CE81021BD0F}"/>
                </a:ext>
              </a:extLst>
            </p:cNvPr>
            <p:cNvGrpSpPr/>
            <p:nvPr/>
          </p:nvGrpSpPr>
          <p:grpSpPr>
            <a:xfrm>
              <a:off x="0" y="0"/>
              <a:ext cx="3994240" cy="1231561"/>
              <a:chOff x="0" y="0"/>
              <a:chExt cx="3994239" cy="1231560"/>
            </a:xfrm>
          </p:grpSpPr>
          <p:sp>
            <p:nvSpPr>
              <p:cNvPr id="615" name="Rectángulo redondeado">
                <a:extLst>
                  <a:ext uri="{FF2B5EF4-FFF2-40B4-BE49-F238E27FC236}">
                    <a16:creationId xmlns:a16="http://schemas.microsoft.com/office/drawing/2014/main" id="{E2D10373-032A-A543-AE4E-08612E3B18B1}"/>
                  </a:ext>
                </a:extLst>
              </p:cNvPr>
              <p:cNvSpPr/>
              <p:nvPr/>
            </p:nvSpPr>
            <p:spPr>
              <a:xfrm>
                <a:off x="0" y="0"/>
                <a:ext cx="3994240" cy="1231561"/>
              </a:xfrm>
              <a:prstGeom prst="roundRect">
                <a:avLst>
                  <a:gd name="adj" fmla="val 6610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>
                <a:outerShdw blurRad="63500" dist="25400" dir="5400000" rotWithShape="0">
                  <a:schemeClr val="accent3">
                    <a:lumMod val="50000"/>
                    <a:alpha val="50000"/>
                  </a:scheme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6" name="Interface Gráfico para introducir datos">
                <a:extLst>
                  <a:ext uri="{FF2B5EF4-FFF2-40B4-BE49-F238E27FC236}">
                    <a16:creationId xmlns:a16="http://schemas.microsoft.com/office/drawing/2014/main" id="{136AA922-360C-3F46-8296-5D19336AC2BF}"/>
                  </a:ext>
                </a:extLst>
              </p:cNvPr>
              <p:cNvSpPr txBox="1"/>
              <p:nvPr/>
            </p:nvSpPr>
            <p:spPr>
              <a:xfrm>
                <a:off x="52578" y="28605"/>
                <a:ext cx="2052479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Interface Gráfico para introducir datos</a:t>
                </a:r>
              </a:p>
            </p:txBody>
          </p:sp>
        </p:grpSp>
        <p:grpSp>
          <p:nvGrpSpPr>
            <p:cNvPr id="591" name="Rounded Rectangle 66">
              <a:extLst>
                <a:ext uri="{FF2B5EF4-FFF2-40B4-BE49-F238E27FC236}">
                  <a16:creationId xmlns:a16="http://schemas.microsoft.com/office/drawing/2014/main" id="{1C4B9A2C-14FE-C645-9AC3-E031D0F408CB}"/>
                </a:ext>
              </a:extLst>
            </p:cNvPr>
            <p:cNvGrpSpPr/>
            <p:nvPr/>
          </p:nvGrpSpPr>
          <p:grpSpPr>
            <a:xfrm>
              <a:off x="56378" y="255115"/>
              <a:ext cx="1056460" cy="911151"/>
              <a:chOff x="0" y="0"/>
              <a:chExt cx="1056459" cy="911149"/>
            </a:xfrm>
          </p:grpSpPr>
          <p:sp>
            <p:nvSpPr>
              <p:cNvPr id="613" name="Rectángulo redondeado">
                <a:extLst>
                  <a:ext uri="{FF2B5EF4-FFF2-40B4-BE49-F238E27FC236}">
                    <a16:creationId xmlns:a16="http://schemas.microsoft.com/office/drawing/2014/main" id="{F1B6085D-CABC-374F-A394-FB0D360DBE5E}"/>
                  </a:ext>
                </a:extLst>
              </p:cNvPr>
              <p:cNvSpPr/>
              <p:nvPr/>
            </p:nvSpPr>
            <p:spPr>
              <a:xfrm>
                <a:off x="0" y="0"/>
                <a:ext cx="1056460" cy="911150"/>
              </a:xfrm>
              <a:prstGeom prst="roundRect">
                <a:avLst>
                  <a:gd name="adj" fmla="val 6610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4" name="Terminal A">
                <a:extLst>
                  <a:ext uri="{FF2B5EF4-FFF2-40B4-BE49-F238E27FC236}">
                    <a16:creationId xmlns:a16="http://schemas.microsoft.com/office/drawing/2014/main" id="{28F62A6E-7AF0-6B4C-9B7F-4F261AA4B489}"/>
                  </a:ext>
                </a:extLst>
              </p:cNvPr>
              <p:cNvSpPr txBox="1"/>
              <p:nvPr/>
            </p:nvSpPr>
            <p:spPr>
              <a:xfrm>
                <a:off x="68122" y="22402"/>
                <a:ext cx="920215" cy="165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Terminal A</a:t>
                </a:r>
              </a:p>
            </p:txBody>
          </p:sp>
        </p:grpSp>
        <p:grpSp>
          <p:nvGrpSpPr>
            <p:cNvPr id="592" name="Rounded Rectangle 81">
              <a:extLst>
                <a:ext uri="{FF2B5EF4-FFF2-40B4-BE49-F238E27FC236}">
                  <a16:creationId xmlns:a16="http://schemas.microsoft.com/office/drawing/2014/main" id="{DE6A61B2-F494-B146-B1B1-B4E50E397E68}"/>
                </a:ext>
              </a:extLst>
            </p:cNvPr>
            <p:cNvGrpSpPr/>
            <p:nvPr/>
          </p:nvGrpSpPr>
          <p:grpSpPr>
            <a:xfrm>
              <a:off x="1169216" y="246306"/>
              <a:ext cx="1033017" cy="937700"/>
              <a:chOff x="0" y="0"/>
              <a:chExt cx="1033015" cy="937698"/>
            </a:xfrm>
          </p:grpSpPr>
          <p:sp>
            <p:nvSpPr>
              <p:cNvPr id="611" name="Rectángulo redondeado">
                <a:extLst>
                  <a:ext uri="{FF2B5EF4-FFF2-40B4-BE49-F238E27FC236}">
                    <a16:creationId xmlns:a16="http://schemas.microsoft.com/office/drawing/2014/main" id="{7A305F03-F47A-E943-AE2A-1F0557AB5CEF}"/>
                  </a:ext>
                </a:extLst>
              </p:cNvPr>
              <p:cNvSpPr/>
              <p:nvPr/>
            </p:nvSpPr>
            <p:spPr>
              <a:xfrm>
                <a:off x="0" y="0"/>
                <a:ext cx="1033016" cy="937699"/>
              </a:xfrm>
              <a:prstGeom prst="roundRect">
                <a:avLst>
                  <a:gd name="adj" fmla="val 6610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2" name="Terminal ...N">
                <a:extLst>
                  <a:ext uri="{FF2B5EF4-FFF2-40B4-BE49-F238E27FC236}">
                    <a16:creationId xmlns:a16="http://schemas.microsoft.com/office/drawing/2014/main" id="{A98C8C83-8F0E-AC49-BF9B-8543E7608720}"/>
                  </a:ext>
                </a:extLst>
              </p:cNvPr>
              <p:cNvSpPr txBox="1"/>
              <p:nvPr/>
            </p:nvSpPr>
            <p:spPr>
              <a:xfrm>
                <a:off x="68636" y="22916"/>
                <a:ext cx="895743" cy="165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Terminal ...N</a:t>
                </a:r>
              </a:p>
            </p:txBody>
          </p:sp>
        </p:grpSp>
        <p:grpSp>
          <p:nvGrpSpPr>
            <p:cNvPr id="593" name="Rounded Rectangle 101">
              <a:extLst>
                <a:ext uri="{FF2B5EF4-FFF2-40B4-BE49-F238E27FC236}">
                  <a16:creationId xmlns:a16="http://schemas.microsoft.com/office/drawing/2014/main" id="{993363DE-9519-CB42-96B9-EF210F8744E5}"/>
                </a:ext>
              </a:extLst>
            </p:cNvPr>
            <p:cNvGrpSpPr/>
            <p:nvPr/>
          </p:nvGrpSpPr>
          <p:grpSpPr>
            <a:xfrm>
              <a:off x="2356741" y="39197"/>
              <a:ext cx="1568483" cy="1153166"/>
              <a:chOff x="0" y="0"/>
              <a:chExt cx="1568482" cy="1153164"/>
            </a:xfrm>
          </p:grpSpPr>
          <p:sp>
            <p:nvSpPr>
              <p:cNvPr id="609" name="Rectángulo redondeado">
                <a:extLst>
                  <a:ext uri="{FF2B5EF4-FFF2-40B4-BE49-F238E27FC236}">
                    <a16:creationId xmlns:a16="http://schemas.microsoft.com/office/drawing/2014/main" id="{F01352A4-197F-2042-809E-70DFCFD652FC}"/>
                  </a:ext>
                </a:extLst>
              </p:cNvPr>
              <p:cNvSpPr/>
              <p:nvPr/>
            </p:nvSpPr>
            <p:spPr>
              <a:xfrm>
                <a:off x="0" y="0"/>
                <a:ext cx="1568483" cy="1153165"/>
              </a:xfrm>
              <a:prstGeom prst="roundRect">
                <a:avLst>
                  <a:gd name="adj" fmla="val 6610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>
                  <a:defRPr sz="800" b="1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10" name="Funcionalidades">
                <a:extLst>
                  <a:ext uri="{FF2B5EF4-FFF2-40B4-BE49-F238E27FC236}">
                    <a16:creationId xmlns:a16="http://schemas.microsoft.com/office/drawing/2014/main" id="{7EA17FFA-A003-734D-9655-EB9F903C1D07}"/>
                  </a:ext>
                </a:extLst>
              </p:cNvPr>
              <p:cNvSpPr txBox="1"/>
              <p:nvPr/>
            </p:nvSpPr>
            <p:spPr>
              <a:xfrm>
                <a:off x="72807" y="27087"/>
                <a:ext cx="1422868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 b="1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Funcionalidades</a:t>
                </a:r>
                <a:endParaRPr dirty="0"/>
              </a:p>
            </p:txBody>
          </p:sp>
        </p:grpSp>
        <p:grpSp>
          <p:nvGrpSpPr>
            <p:cNvPr id="594" name="Rounded Rectangle 102">
              <a:extLst>
                <a:ext uri="{FF2B5EF4-FFF2-40B4-BE49-F238E27FC236}">
                  <a16:creationId xmlns:a16="http://schemas.microsoft.com/office/drawing/2014/main" id="{815E5CA4-4295-0040-A3C9-02DF46FDFD07}"/>
                </a:ext>
              </a:extLst>
            </p:cNvPr>
            <p:cNvGrpSpPr/>
            <p:nvPr/>
          </p:nvGrpSpPr>
          <p:grpSpPr>
            <a:xfrm>
              <a:off x="2449599" y="320624"/>
              <a:ext cx="645564" cy="241349"/>
              <a:chOff x="0" y="0"/>
              <a:chExt cx="645562" cy="241347"/>
            </a:xfrm>
          </p:grpSpPr>
          <p:sp>
            <p:nvSpPr>
              <p:cNvPr id="607" name="Rectángulo redondeado">
                <a:extLst>
                  <a:ext uri="{FF2B5EF4-FFF2-40B4-BE49-F238E27FC236}">
                    <a16:creationId xmlns:a16="http://schemas.microsoft.com/office/drawing/2014/main" id="{ECCD2E93-1A2F-E540-A01F-66B3D960642A}"/>
                  </a:ext>
                </a:extLst>
              </p:cNvPr>
              <p:cNvSpPr/>
              <p:nvPr/>
            </p:nvSpPr>
            <p:spPr>
              <a:xfrm>
                <a:off x="0" y="12250"/>
                <a:ext cx="645563" cy="216848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8" name="Maestros específicos">
                <a:extLst>
                  <a:ext uri="{FF2B5EF4-FFF2-40B4-BE49-F238E27FC236}">
                    <a16:creationId xmlns:a16="http://schemas.microsoft.com/office/drawing/2014/main" id="{ECBB6F91-B064-4843-BD18-DA01B1C390E5}"/>
                  </a:ext>
                </a:extLst>
              </p:cNvPr>
              <p:cNvSpPr txBox="1"/>
              <p:nvPr/>
            </p:nvSpPr>
            <p:spPr>
              <a:xfrm>
                <a:off x="61068" y="0"/>
                <a:ext cx="523426" cy="241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Maestros </a:t>
                </a:r>
                <a:r>
                  <a:rPr dirty="0" err="1"/>
                  <a:t>específicos</a:t>
                </a:r>
                <a:endParaRPr dirty="0"/>
              </a:p>
            </p:txBody>
          </p:sp>
        </p:grpSp>
        <p:grpSp>
          <p:nvGrpSpPr>
            <p:cNvPr id="595" name="Rounded Rectangle 103">
              <a:extLst>
                <a:ext uri="{FF2B5EF4-FFF2-40B4-BE49-F238E27FC236}">
                  <a16:creationId xmlns:a16="http://schemas.microsoft.com/office/drawing/2014/main" id="{B7219B7B-EF3E-0747-A764-C5B7B694C28E}"/>
                </a:ext>
              </a:extLst>
            </p:cNvPr>
            <p:cNvGrpSpPr/>
            <p:nvPr/>
          </p:nvGrpSpPr>
          <p:grpSpPr>
            <a:xfrm>
              <a:off x="2449599" y="601345"/>
              <a:ext cx="645564" cy="216849"/>
              <a:chOff x="0" y="0"/>
              <a:chExt cx="645562" cy="216847"/>
            </a:xfrm>
          </p:grpSpPr>
          <p:sp>
            <p:nvSpPr>
              <p:cNvPr id="605" name="Rectángulo redondeado">
                <a:extLst>
                  <a:ext uri="{FF2B5EF4-FFF2-40B4-BE49-F238E27FC236}">
                    <a16:creationId xmlns:a16="http://schemas.microsoft.com/office/drawing/2014/main" id="{64CC10E3-4807-1E4F-931F-AB8CC369AC15}"/>
                  </a:ext>
                </a:extLst>
              </p:cNvPr>
              <p:cNvSpPr/>
              <p:nvPr/>
            </p:nvSpPr>
            <p:spPr>
              <a:xfrm>
                <a:off x="0" y="0"/>
                <a:ext cx="645563" cy="216848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6" name="Trazabilidad">
                <a:extLst>
                  <a:ext uri="{FF2B5EF4-FFF2-40B4-BE49-F238E27FC236}">
                    <a16:creationId xmlns:a16="http://schemas.microsoft.com/office/drawing/2014/main" id="{E227EFFD-C8F8-8640-A7B7-8C264B3E4DA2}"/>
                  </a:ext>
                </a:extLst>
              </p:cNvPr>
              <p:cNvSpPr txBox="1"/>
              <p:nvPr/>
            </p:nvSpPr>
            <p:spPr>
              <a:xfrm>
                <a:off x="61068" y="25849"/>
                <a:ext cx="523426" cy="1651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Trazabilidad</a:t>
                </a:r>
                <a:endParaRPr dirty="0"/>
              </a:p>
            </p:txBody>
          </p:sp>
        </p:grpSp>
        <p:grpSp>
          <p:nvGrpSpPr>
            <p:cNvPr id="596" name="Rounded Rectangle 104">
              <a:extLst>
                <a:ext uri="{FF2B5EF4-FFF2-40B4-BE49-F238E27FC236}">
                  <a16:creationId xmlns:a16="http://schemas.microsoft.com/office/drawing/2014/main" id="{E88F4204-2E48-8C4A-B0C5-802661FDDE22}"/>
                </a:ext>
              </a:extLst>
            </p:cNvPr>
            <p:cNvGrpSpPr/>
            <p:nvPr/>
          </p:nvGrpSpPr>
          <p:grpSpPr>
            <a:xfrm>
              <a:off x="2818201" y="856078"/>
              <a:ext cx="645563" cy="216849"/>
              <a:chOff x="0" y="0"/>
              <a:chExt cx="645562" cy="216847"/>
            </a:xfrm>
          </p:grpSpPr>
          <p:sp>
            <p:nvSpPr>
              <p:cNvPr id="603" name="Rectángulo redondeado">
                <a:extLst>
                  <a:ext uri="{FF2B5EF4-FFF2-40B4-BE49-F238E27FC236}">
                    <a16:creationId xmlns:a16="http://schemas.microsoft.com/office/drawing/2014/main" id="{66EB98BA-4468-694C-92B0-9429065D4785}"/>
                  </a:ext>
                </a:extLst>
              </p:cNvPr>
              <p:cNvSpPr/>
              <p:nvPr/>
            </p:nvSpPr>
            <p:spPr>
              <a:xfrm>
                <a:off x="0" y="0"/>
                <a:ext cx="645563" cy="216848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4" name="Reservas">
                <a:extLst>
                  <a:ext uri="{FF2B5EF4-FFF2-40B4-BE49-F238E27FC236}">
                    <a16:creationId xmlns:a16="http://schemas.microsoft.com/office/drawing/2014/main" id="{4F90190B-0522-A740-A77D-305D4D2E17BF}"/>
                  </a:ext>
                </a:extLst>
              </p:cNvPr>
              <p:cNvSpPr txBox="1"/>
              <p:nvPr/>
            </p:nvSpPr>
            <p:spPr>
              <a:xfrm>
                <a:off x="61068" y="19707"/>
                <a:ext cx="523426" cy="177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Reservas</a:t>
                </a:r>
                <a:endParaRPr dirty="0"/>
              </a:p>
            </p:txBody>
          </p:sp>
        </p:grpSp>
        <p:grpSp>
          <p:nvGrpSpPr>
            <p:cNvPr id="597" name="Rounded Rectangle 105">
              <a:extLst>
                <a:ext uri="{FF2B5EF4-FFF2-40B4-BE49-F238E27FC236}">
                  <a16:creationId xmlns:a16="http://schemas.microsoft.com/office/drawing/2014/main" id="{B7F40B2C-82C3-3840-BCA3-EB59C3D80463}"/>
                </a:ext>
              </a:extLst>
            </p:cNvPr>
            <p:cNvGrpSpPr/>
            <p:nvPr/>
          </p:nvGrpSpPr>
          <p:grpSpPr>
            <a:xfrm>
              <a:off x="3140982" y="339039"/>
              <a:ext cx="645564" cy="216849"/>
              <a:chOff x="0" y="0"/>
              <a:chExt cx="645562" cy="216847"/>
            </a:xfrm>
          </p:grpSpPr>
          <p:sp>
            <p:nvSpPr>
              <p:cNvPr id="601" name="Rectángulo redondeado">
                <a:extLst>
                  <a:ext uri="{FF2B5EF4-FFF2-40B4-BE49-F238E27FC236}">
                    <a16:creationId xmlns:a16="http://schemas.microsoft.com/office/drawing/2014/main" id="{42441AAD-5814-4846-BD22-382859888AC0}"/>
                  </a:ext>
                </a:extLst>
              </p:cNvPr>
              <p:cNvSpPr/>
              <p:nvPr/>
            </p:nvSpPr>
            <p:spPr>
              <a:xfrm>
                <a:off x="0" y="0"/>
                <a:ext cx="645563" cy="216848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2" name="Consultas">
                <a:extLst>
                  <a:ext uri="{FF2B5EF4-FFF2-40B4-BE49-F238E27FC236}">
                    <a16:creationId xmlns:a16="http://schemas.microsoft.com/office/drawing/2014/main" id="{D552906B-47F7-6947-ACAB-34AAF9CD52BC}"/>
                  </a:ext>
                </a:extLst>
              </p:cNvPr>
              <p:cNvSpPr txBox="1"/>
              <p:nvPr/>
            </p:nvSpPr>
            <p:spPr>
              <a:xfrm>
                <a:off x="61068" y="19707"/>
                <a:ext cx="523426" cy="177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Consultas</a:t>
                </a:r>
                <a:endParaRPr dirty="0"/>
              </a:p>
            </p:txBody>
          </p:sp>
        </p:grpSp>
        <p:grpSp>
          <p:nvGrpSpPr>
            <p:cNvPr id="598" name="Rounded Rectangle 106">
              <a:extLst>
                <a:ext uri="{FF2B5EF4-FFF2-40B4-BE49-F238E27FC236}">
                  <a16:creationId xmlns:a16="http://schemas.microsoft.com/office/drawing/2014/main" id="{8C81AAB4-6F7B-AD44-904B-5425FD19E6DE}"/>
                </a:ext>
              </a:extLst>
            </p:cNvPr>
            <p:cNvGrpSpPr/>
            <p:nvPr/>
          </p:nvGrpSpPr>
          <p:grpSpPr>
            <a:xfrm>
              <a:off x="3131261" y="588887"/>
              <a:ext cx="645564" cy="241764"/>
              <a:chOff x="0" y="0"/>
              <a:chExt cx="645562" cy="241762"/>
            </a:xfrm>
          </p:grpSpPr>
          <p:sp>
            <p:nvSpPr>
              <p:cNvPr id="599" name="Rectángulo redondeado">
                <a:extLst>
                  <a:ext uri="{FF2B5EF4-FFF2-40B4-BE49-F238E27FC236}">
                    <a16:creationId xmlns:a16="http://schemas.microsoft.com/office/drawing/2014/main" id="{061945FC-449E-5E4E-BF2E-B1EFCB6AD17F}"/>
                  </a:ext>
                </a:extLst>
              </p:cNvPr>
              <p:cNvSpPr/>
              <p:nvPr/>
            </p:nvSpPr>
            <p:spPr>
              <a:xfrm>
                <a:off x="0" y="12457"/>
                <a:ext cx="645563" cy="216849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5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00" name="Otras Funcionalidade">
                <a:extLst>
                  <a:ext uri="{FF2B5EF4-FFF2-40B4-BE49-F238E27FC236}">
                    <a16:creationId xmlns:a16="http://schemas.microsoft.com/office/drawing/2014/main" id="{C7BDBBB1-3845-1B46-B340-7F460B279554}"/>
                  </a:ext>
                </a:extLst>
              </p:cNvPr>
              <p:cNvSpPr txBox="1"/>
              <p:nvPr/>
            </p:nvSpPr>
            <p:spPr>
              <a:xfrm>
                <a:off x="61068" y="0"/>
                <a:ext cx="523426" cy="2417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5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Otras</a:t>
                </a:r>
                <a:r>
                  <a:rPr dirty="0"/>
                  <a:t> </a:t>
                </a:r>
                <a:r>
                  <a:rPr dirty="0" err="1"/>
                  <a:t>Funcionalidade</a:t>
                </a:r>
                <a:endParaRPr dirty="0"/>
              </a:p>
            </p:txBody>
          </p:sp>
        </p:grpSp>
      </p:grpSp>
      <p:sp>
        <p:nvSpPr>
          <p:cNvPr id="617" name="Rectangle 6">
            <a:extLst>
              <a:ext uri="{FF2B5EF4-FFF2-40B4-BE49-F238E27FC236}">
                <a16:creationId xmlns:a16="http://schemas.microsoft.com/office/drawing/2014/main" id="{6C922E0C-B1AA-5949-8DFC-BDEFFA0248E3}"/>
              </a:ext>
            </a:extLst>
          </p:cNvPr>
          <p:cNvSpPr/>
          <p:nvPr/>
        </p:nvSpPr>
        <p:spPr>
          <a:xfrm>
            <a:off x="2308275" y="2903993"/>
            <a:ext cx="635830" cy="113934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algn="ctr">
              <a:defRPr sz="600">
                <a:latin typeface="Neo Sans Light"/>
                <a:ea typeface="Neo Sans Light"/>
                <a:cs typeface="Neo Sans Light"/>
                <a:sym typeface="Neo Sans Light"/>
              </a:defRPr>
            </a:pPr>
            <a:endParaRPr/>
          </a:p>
        </p:txBody>
      </p:sp>
      <p:sp>
        <p:nvSpPr>
          <p:cNvPr id="618" name="Rounded Rectangle 176">
            <a:extLst>
              <a:ext uri="{FF2B5EF4-FFF2-40B4-BE49-F238E27FC236}">
                <a16:creationId xmlns:a16="http://schemas.microsoft.com/office/drawing/2014/main" id="{48C4F977-21A3-0542-8E47-5C1B9D99A303}"/>
              </a:ext>
            </a:extLst>
          </p:cNvPr>
          <p:cNvSpPr/>
          <p:nvPr/>
        </p:nvSpPr>
        <p:spPr>
          <a:xfrm>
            <a:off x="3911355" y="2551203"/>
            <a:ext cx="3309008" cy="1873889"/>
          </a:xfrm>
          <a:prstGeom prst="roundRect">
            <a:avLst>
              <a:gd name="adj" fmla="val 6610"/>
            </a:avLst>
          </a:prstGeom>
          <a:solidFill>
            <a:schemeClr val="accent3"/>
          </a:solidFill>
          <a:ln>
            <a:solidFill>
              <a:srgbClr val="4B1C44"/>
            </a:solidFill>
          </a:ln>
        </p:spPr>
        <p:txBody>
          <a:bodyPr lIns="45718" tIns="45718" rIns="45718" bIns="45718"/>
          <a:lstStyle/>
          <a:p>
            <a:pPr>
              <a:defRPr sz="1000">
                <a:latin typeface="Neo Sans Light"/>
                <a:ea typeface="Neo Sans Light"/>
                <a:cs typeface="Neo Sans Light"/>
                <a:sym typeface="Neo Sans Light"/>
              </a:defRPr>
            </a:pPr>
            <a:endParaRPr/>
          </a:p>
        </p:txBody>
      </p:sp>
      <p:sp>
        <p:nvSpPr>
          <p:cNvPr id="619" name="Rectangle 571">
            <a:extLst>
              <a:ext uri="{FF2B5EF4-FFF2-40B4-BE49-F238E27FC236}">
                <a16:creationId xmlns:a16="http://schemas.microsoft.com/office/drawing/2014/main" id="{C90C1FCF-947C-AF4F-9323-0F20648E19AE}"/>
              </a:ext>
            </a:extLst>
          </p:cNvPr>
          <p:cNvSpPr/>
          <p:nvPr/>
        </p:nvSpPr>
        <p:spPr>
          <a:xfrm>
            <a:off x="10022199" y="1740241"/>
            <a:ext cx="1103002" cy="4660560"/>
          </a:xfrm>
          <a:prstGeom prst="rect">
            <a:avLst/>
          </a:prstGeom>
          <a:ln>
            <a:solidFill>
              <a:schemeClr val="accent3">
                <a:lumOff val="21960"/>
              </a:schemeClr>
            </a:solidFill>
          </a:ln>
        </p:spPr>
        <p:txBody>
          <a:bodyPr lIns="45718" tIns="45718" rIns="45718" bIns="45718"/>
          <a:lstStyle/>
          <a:p>
            <a:pPr algn="ctr">
              <a:defRPr sz="600">
                <a:latin typeface="Neo Sans Light"/>
                <a:ea typeface="Neo Sans Light"/>
                <a:cs typeface="Neo Sans Light"/>
                <a:sym typeface="Neo Sans Light"/>
              </a:defRPr>
            </a:pPr>
            <a:endParaRPr/>
          </a:p>
        </p:txBody>
      </p:sp>
      <p:sp>
        <p:nvSpPr>
          <p:cNvPr id="620" name="Rectángulo">
            <a:extLst>
              <a:ext uri="{FF2B5EF4-FFF2-40B4-BE49-F238E27FC236}">
                <a16:creationId xmlns:a16="http://schemas.microsoft.com/office/drawing/2014/main" id="{62ECEFE6-99E9-B94C-9801-86D7D485C373}"/>
              </a:ext>
            </a:extLst>
          </p:cNvPr>
          <p:cNvSpPr/>
          <p:nvPr/>
        </p:nvSpPr>
        <p:spPr>
          <a:xfrm>
            <a:off x="10022198" y="1371599"/>
            <a:ext cx="1103003" cy="368644"/>
          </a:xfrm>
          <a:prstGeom prst="rect">
            <a:avLst/>
          </a:prstGeom>
          <a:noFill/>
          <a:ln w="9525" cap="flat">
            <a:solidFill>
              <a:schemeClr val="accent3">
                <a:lumOff val="21960"/>
              </a:schemeClr>
            </a:solidFill>
            <a:prstDash val="solid"/>
            <a:round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algn="ctr">
              <a:defRPr>
                <a:latin typeface="Neo Sans"/>
                <a:ea typeface="Neo Sans"/>
                <a:cs typeface="Neo Sans"/>
                <a:sym typeface="Neo Sans"/>
              </a:defRPr>
            </a:pPr>
            <a:endParaRPr/>
          </a:p>
        </p:txBody>
      </p:sp>
      <p:grpSp>
        <p:nvGrpSpPr>
          <p:cNvPr id="621" name="Rounded Rectangle 110">
            <a:extLst>
              <a:ext uri="{FF2B5EF4-FFF2-40B4-BE49-F238E27FC236}">
                <a16:creationId xmlns:a16="http://schemas.microsoft.com/office/drawing/2014/main" id="{28603ECE-1D63-1948-83DC-64508EC59584}"/>
              </a:ext>
            </a:extLst>
          </p:cNvPr>
          <p:cNvGrpSpPr/>
          <p:nvPr/>
        </p:nvGrpSpPr>
        <p:grpSpPr>
          <a:xfrm>
            <a:off x="10108319" y="1795697"/>
            <a:ext cx="934103" cy="338062"/>
            <a:chOff x="0" y="0"/>
            <a:chExt cx="934101" cy="338061"/>
          </a:xfrm>
        </p:grpSpPr>
        <p:sp>
          <p:nvSpPr>
            <p:cNvPr id="622" name="Rectángulo redondeado">
              <a:extLst>
                <a:ext uri="{FF2B5EF4-FFF2-40B4-BE49-F238E27FC236}">
                  <a16:creationId xmlns:a16="http://schemas.microsoft.com/office/drawing/2014/main" id="{251B9C55-CD89-414F-A4F5-B97EC288B96D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chemeClr val="accent1">
                      <a:satOff val="-66929"/>
                      <a:lumOff val="20882"/>
                    </a:schemeClr>
                  </a:solidFill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23" name="Aduana">
              <a:extLst>
                <a:ext uri="{FF2B5EF4-FFF2-40B4-BE49-F238E27FC236}">
                  <a16:creationId xmlns:a16="http://schemas.microsoft.com/office/drawing/2014/main" id="{68377889-0C93-324E-9E02-EC213D497339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Aduana</a:t>
              </a:r>
              <a:endParaRPr dirty="0"/>
            </a:p>
          </p:txBody>
        </p:sp>
      </p:grpSp>
      <p:grpSp>
        <p:nvGrpSpPr>
          <p:cNvPr id="624" name="Rounded Rectangle 111">
            <a:extLst>
              <a:ext uri="{FF2B5EF4-FFF2-40B4-BE49-F238E27FC236}">
                <a16:creationId xmlns:a16="http://schemas.microsoft.com/office/drawing/2014/main" id="{B0E904CB-BE38-6A4D-BEE3-BC17D9CF4635}"/>
              </a:ext>
            </a:extLst>
          </p:cNvPr>
          <p:cNvGrpSpPr/>
          <p:nvPr/>
        </p:nvGrpSpPr>
        <p:grpSpPr>
          <a:xfrm>
            <a:off x="10108319" y="2182492"/>
            <a:ext cx="934104" cy="438269"/>
            <a:chOff x="0" y="0"/>
            <a:chExt cx="934102" cy="438268"/>
          </a:xfrm>
        </p:grpSpPr>
        <p:sp>
          <p:nvSpPr>
            <p:cNvPr id="625" name="Rectángulo redondeado">
              <a:extLst>
                <a:ext uri="{FF2B5EF4-FFF2-40B4-BE49-F238E27FC236}">
                  <a16:creationId xmlns:a16="http://schemas.microsoft.com/office/drawing/2014/main" id="{1DFDB982-ACFD-B249-AF42-2B2C87B4ED3F}"/>
                </a:ext>
              </a:extLst>
            </p:cNvPr>
            <p:cNvSpPr/>
            <p:nvPr/>
          </p:nvSpPr>
          <p:spPr>
            <a:xfrm>
              <a:off x="0" y="15075"/>
              <a:ext cx="934102" cy="4231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26" name="Puertos del Estado (DUEPORT)">
              <a:extLst>
                <a:ext uri="{FF2B5EF4-FFF2-40B4-BE49-F238E27FC236}">
                  <a16:creationId xmlns:a16="http://schemas.microsoft.com/office/drawing/2014/main" id="{98B9F648-830C-F04B-A15A-4FDD5DFAD4B7}"/>
                </a:ext>
              </a:extLst>
            </p:cNvPr>
            <p:cNvSpPr txBox="1"/>
            <p:nvPr/>
          </p:nvSpPr>
          <p:spPr>
            <a:xfrm>
              <a:off x="62223" y="0"/>
              <a:ext cx="809656" cy="43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Puertos</a:t>
              </a:r>
              <a:r>
                <a:rPr dirty="0"/>
                <a:t> del Estado</a:t>
              </a:r>
              <a:br>
                <a:rPr dirty="0"/>
              </a:br>
              <a:r>
                <a:rPr dirty="0"/>
                <a:t>(DUEPORT)</a:t>
              </a:r>
            </a:p>
          </p:txBody>
        </p:sp>
      </p:grpSp>
      <p:grpSp>
        <p:nvGrpSpPr>
          <p:cNvPr id="627" name="Rounded Rectangle 112">
            <a:extLst>
              <a:ext uri="{FF2B5EF4-FFF2-40B4-BE49-F238E27FC236}">
                <a16:creationId xmlns:a16="http://schemas.microsoft.com/office/drawing/2014/main" id="{646B4FE3-8A75-2545-8D27-34077FF74612}"/>
              </a:ext>
            </a:extLst>
          </p:cNvPr>
          <p:cNvGrpSpPr/>
          <p:nvPr/>
        </p:nvGrpSpPr>
        <p:grpSpPr>
          <a:xfrm>
            <a:off x="10108319" y="3049037"/>
            <a:ext cx="934103" cy="338062"/>
            <a:chOff x="0" y="0"/>
            <a:chExt cx="934101" cy="338061"/>
          </a:xfrm>
        </p:grpSpPr>
        <p:sp>
          <p:nvSpPr>
            <p:cNvPr id="628" name="Rectángulo redondeado">
              <a:extLst>
                <a:ext uri="{FF2B5EF4-FFF2-40B4-BE49-F238E27FC236}">
                  <a16:creationId xmlns:a16="http://schemas.microsoft.com/office/drawing/2014/main" id="{ACC596B7-671D-2E4B-8D52-E0819C6BDB54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29" name="Administración Ferroviaria">
              <a:extLst>
                <a:ext uri="{FF2B5EF4-FFF2-40B4-BE49-F238E27FC236}">
                  <a16:creationId xmlns:a16="http://schemas.microsoft.com/office/drawing/2014/main" id="{9F81FD3C-6C7E-4249-9039-B30B35E98BCF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Administración</a:t>
              </a:r>
              <a:r>
                <a:rPr dirty="0"/>
                <a:t> </a:t>
              </a:r>
              <a:r>
                <a:rPr dirty="0" err="1"/>
                <a:t>Ferroviaria</a:t>
              </a:r>
              <a:endParaRPr dirty="0"/>
            </a:p>
          </p:txBody>
        </p:sp>
      </p:grpSp>
      <p:grpSp>
        <p:nvGrpSpPr>
          <p:cNvPr id="630" name="Rounded Rectangle 113">
            <a:extLst>
              <a:ext uri="{FF2B5EF4-FFF2-40B4-BE49-F238E27FC236}">
                <a16:creationId xmlns:a16="http://schemas.microsoft.com/office/drawing/2014/main" id="{23F81A65-DC7B-5540-8570-407BB30C9EDF}"/>
              </a:ext>
            </a:extLst>
          </p:cNvPr>
          <p:cNvGrpSpPr/>
          <p:nvPr/>
        </p:nvGrpSpPr>
        <p:grpSpPr>
          <a:xfrm>
            <a:off x="10108319" y="2662242"/>
            <a:ext cx="934103" cy="338062"/>
            <a:chOff x="0" y="0"/>
            <a:chExt cx="934101" cy="338061"/>
          </a:xfrm>
        </p:grpSpPr>
        <p:sp>
          <p:nvSpPr>
            <p:cNvPr id="631" name="Rectángulo redondeado">
              <a:extLst>
                <a:ext uri="{FF2B5EF4-FFF2-40B4-BE49-F238E27FC236}">
                  <a16:creationId xmlns:a16="http://schemas.microsoft.com/office/drawing/2014/main" id="{EB76CCC9-C6AC-654B-A7FA-13C4E4920822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32" name="Administracion Marítima">
              <a:extLst>
                <a:ext uri="{FF2B5EF4-FFF2-40B4-BE49-F238E27FC236}">
                  <a16:creationId xmlns:a16="http://schemas.microsoft.com/office/drawing/2014/main" id="{B86B78C5-BF1B-0047-A611-2450D0FA532F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Administracion</a:t>
              </a:r>
              <a:r>
                <a:rPr dirty="0"/>
                <a:t> </a:t>
              </a:r>
              <a:r>
                <a:rPr dirty="0" err="1"/>
                <a:t>Marítima</a:t>
              </a:r>
              <a:endParaRPr dirty="0"/>
            </a:p>
          </p:txBody>
        </p:sp>
      </p:grpSp>
      <p:grpSp>
        <p:nvGrpSpPr>
          <p:cNvPr id="633" name="Rounded Rectangle 112">
            <a:extLst>
              <a:ext uri="{FF2B5EF4-FFF2-40B4-BE49-F238E27FC236}">
                <a16:creationId xmlns:a16="http://schemas.microsoft.com/office/drawing/2014/main" id="{78AEABF6-ACF5-474C-B7BA-46C600C9A474}"/>
              </a:ext>
            </a:extLst>
          </p:cNvPr>
          <p:cNvGrpSpPr/>
          <p:nvPr/>
        </p:nvGrpSpPr>
        <p:grpSpPr>
          <a:xfrm>
            <a:off x="10108319" y="3435832"/>
            <a:ext cx="934103" cy="463289"/>
            <a:chOff x="0" y="0"/>
            <a:chExt cx="934101" cy="463288"/>
          </a:xfrm>
        </p:grpSpPr>
        <p:sp>
          <p:nvSpPr>
            <p:cNvPr id="634" name="Rectángulo redondeado">
              <a:extLst>
                <a:ext uri="{FF2B5EF4-FFF2-40B4-BE49-F238E27FC236}">
                  <a16:creationId xmlns:a16="http://schemas.microsoft.com/office/drawing/2014/main" id="{ADE9BFFD-77F5-8D47-A6C5-D111CCF752A9}"/>
                </a:ext>
              </a:extLst>
            </p:cNvPr>
            <p:cNvSpPr/>
            <p:nvPr/>
          </p:nvSpPr>
          <p:spPr>
            <a:xfrm>
              <a:off x="0" y="0"/>
              <a:ext cx="934102" cy="4632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35" name="Servicios de Inspección de Transporte por Carretera">
              <a:extLst>
                <a:ext uri="{FF2B5EF4-FFF2-40B4-BE49-F238E27FC236}">
                  <a16:creationId xmlns:a16="http://schemas.microsoft.com/office/drawing/2014/main" id="{A1949023-AF80-D24D-9A69-EEEC2D4C3160}"/>
                </a:ext>
              </a:extLst>
            </p:cNvPr>
            <p:cNvSpPr txBox="1"/>
            <p:nvPr/>
          </p:nvSpPr>
          <p:spPr>
            <a:xfrm>
              <a:off x="68336" y="9578"/>
              <a:ext cx="797430" cy="4441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Servicios</a:t>
              </a:r>
              <a:r>
                <a:rPr dirty="0"/>
                <a:t> de </a:t>
              </a:r>
              <a:r>
                <a:rPr dirty="0" err="1"/>
                <a:t>Inspección</a:t>
              </a:r>
              <a:r>
                <a:rPr dirty="0"/>
                <a:t> de </a:t>
              </a:r>
              <a:r>
                <a:rPr dirty="0" err="1"/>
                <a:t>Transporte</a:t>
              </a:r>
              <a:r>
                <a:rPr dirty="0"/>
                <a:t> por Carretera</a:t>
              </a:r>
            </a:p>
          </p:txBody>
        </p:sp>
      </p:grpSp>
      <p:grpSp>
        <p:nvGrpSpPr>
          <p:cNvPr id="636" name="Rounded Rectangle 112">
            <a:extLst>
              <a:ext uri="{FF2B5EF4-FFF2-40B4-BE49-F238E27FC236}">
                <a16:creationId xmlns:a16="http://schemas.microsoft.com/office/drawing/2014/main" id="{78471D82-88FB-6E4F-818E-A5DFE3721BA8}"/>
              </a:ext>
            </a:extLst>
          </p:cNvPr>
          <p:cNvGrpSpPr/>
          <p:nvPr/>
        </p:nvGrpSpPr>
        <p:grpSpPr>
          <a:xfrm>
            <a:off x="10108319" y="5201194"/>
            <a:ext cx="934103" cy="338062"/>
            <a:chOff x="0" y="0"/>
            <a:chExt cx="934101" cy="338061"/>
          </a:xfrm>
        </p:grpSpPr>
        <p:sp>
          <p:nvSpPr>
            <p:cNvPr id="637" name="Rectángulo redondeado">
              <a:extLst>
                <a:ext uri="{FF2B5EF4-FFF2-40B4-BE49-F238E27FC236}">
                  <a16:creationId xmlns:a16="http://schemas.microsoft.com/office/drawing/2014/main" id="{2CD91EFA-3988-9D47-9494-7718343E71A4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8" name="Ministerio de Interior">
              <a:extLst>
                <a:ext uri="{FF2B5EF4-FFF2-40B4-BE49-F238E27FC236}">
                  <a16:creationId xmlns:a16="http://schemas.microsoft.com/office/drawing/2014/main" id="{1E6438CD-B84C-CC46-A834-08BF51909A35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Ministerio</a:t>
              </a:r>
              <a:r>
                <a:rPr dirty="0"/>
                <a:t> de Interior</a:t>
              </a:r>
            </a:p>
          </p:txBody>
        </p:sp>
      </p:grpSp>
      <p:sp>
        <p:nvSpPr>
          <p:cNvPr id="639" name="Rounded Rectangle 112">
            <a:extLst>
              <a:ext uri="{FF2B5EF4-FFF2-40B4-BE49-F238E27FC236}">
                <a16:creationId xmlns:a16="http://schemas.microsoft.com/office/drawing/2014/main" id="{2F7D8343-142C-3C43-9A22-3D8944E90585}"/>
              </a:ext>
            </a:extLst>
          </p:cNvPr>
          <p:cNvSpPr/>
          <p:nvPr/>
        </p:nvSpPr>
        <p:spPr>
          <a:xfrm>
            <a:off x="10119004" y="5587391"/>
            <a:ext cx="934103" cy="338062"/>
          </a:xfrm>
          <a:prstGeom prst="roundRect">
            <a:avLst>
              <a:gd name="adj" fmla="val 16667"/>
            </a:avLst>
          </a:prstGeom>
          <a:solidFill>
            <a:srgbClr val="7855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640" name="Rounded Rectangle 112">
            <a:extLst>
              <a:ext uri="{FF2B5EF4-FFF2-40B4-BE49-F238E27FC236}">
                <a16:creationId xmlns:a16="http://schemas.microsoft.com/office/drawing/2014/main" id="{E26DBA84-CC59-ED42-A5A9-16481B5D3128}"/>
              </a:ext>
            </a:extLst>
          </p:cNvPr>
          <p:cNvGrpSpPr/>
          <p:nvPr/>
        </p:nvGrpSpPr>
        <p:grpSpPr>
          <a:xfrm>
            <a:off x="10108319" y="5953435"/>
            <a:ext cx="934103" cy="338062"/>
            <a:chOff x="0" y="0"/>
            <a:chExt cx="934101" cy="338061"/>
          </a:xfrm>
        </p:grpSpPr>
        <p:sp>
          <p:nvSpPr>
            <p:cNvPr id="641" name="Rectángulo redondeado">
              <a:extLst>
                <a:ext uri="{FF2B5EF4-FFF2-40B4-BE49-F238E27FC236}">
                  <a16:creationId xmlns:a16="http://schemas.microsoft.com/office/drawing/2014/main" id="{4A93126A-C440-6846-8642-C6CEC5BAAF20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rgbClr val="7855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42" name="Comisión EU (eFTI)">
              <a:extLst>
                <a:ext uri="{FF2B5EF4-FFF2-40B4-BE49-F238E27FC236}">
                  <a16:creationId xmlns:a16="http://schemas.microsoft.com/office/drawing/2014/main" id="{6DFCD68E-27D4-8245-BB1E-6654853A9750}"/>
                </a:ext>
              </a:extLst>
            </p:cNvPr>
            <p:cNvSpPr txBox="1"/>
            <p:nvPr/>
          </p:nvSpPr>
          <p:spPr>
            <a:xfrm>
              <a:off x="68573" y="10672"/>
              <a:ext cx="7969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Comisión</a:t>
              </a:r>
              <a:r>
                <a:rPr dirty="0"/>
                <a:t> EU (</a:t>
              </a:r>
              <a:r>
                <a:rPr dirty="0" err="1"/>
                <a:t>eFTI</a:t>
              </a:r>
              <a:r>
                <a:rPr dirty="0"/>
                <a:t>)</a:t>
              </a:r>
            </a:p>
          </p:txBody>
        </p:sp>
      </p:grpSp>
      <p:grpSp>
        <p:nvGrpSpPr>
          <p:cNvPr id="643" name="Rounded Rectangle 178">
            <a:extLst>
              <a:ext uri="{FF2B5EF4-FFF2-40B4-BE49-F238E27FC236}">
                <a16:creationId xmlns:a16="http://schemas.microsoft.com/office/drawing/2014/main" id="{2C91B5C7-2495-5F40-9669-957B0BC22DCE}"/>
              </a:ext>
            </a:extLst>
          </p:cNvPr>
          <p:cNvGrpSpPr/>
          <p:nvPr/>
        </p:nvGrpSpPr>
        <p:grpSpPr>
          <a:xfrm>
            <a:off x="5104609" y="4730863"/>
            <a:ext cx="2270635" cy="243841"/>
            <a:chOff x="0" y="0"/>
            <a:chExt cx="2270634" cy="243840"/>
          </a:xfrm>
        </p:grpSpPr>
        <p:sp>
          <p:nvSpPr>
            <p:cNvPr id="644" name="Rectángulo redondeado">
              <a:extLst>
                <a:ext uri="{FF2B5EF4-FFF2-40B4-BE49-F238E27FC236}">
                  <a16:creationId xmlns:a16="http://schemas.microsoft.com/office/drawing/2014/main" id="{88B39FC2-5539-5D4C-A64B-1EB13EA89C45}"/>
                </a:ext>
              </a:extLst>
            </p:cNvPr>
            <p:cNvSpPr/>
            <p:nvPr/>
          </p:nvSpPr>
          <p:spPr>
            <a:xfrm rot="5400000">
              <a:off x="1056521" y="-1013398"/>
              <a:ext cx="157593" cy="227063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>
              <a:noFill/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45" name="Servicios de Comunicación">
              <a:extLst>
                <a:ext uri="{FF2B5EF4-FFF2-40B4-BE49-F238E27FC236}">
                  <a16:creationId xmlns:a16="http://schemas.microsoft.com/office/drawing/2014/main" id="{69DACC5B-2DD6-FD42-8CA2-0A299744EC92}"/>
                </a:ext>
              </a:extLst>
            </p:cNvPr>
            <p:cNvSpPr txBox="1"/>
            <p:nvPr/>
          </p:nvSpPr>
          <p:spPr>
            <a:xfrm>
              <a:off x="59763" y="0"/>
              <a:ext cx="215110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49262">
                <a:defRPr sz="1000">
                  <a:latin typeface="Neo Sans Light"/>
                  <a:ea typeface="Neo Sans Light"/>
                  <a:cs typeface="Neo Sans Light"/>
                  <a:sym typeface="Neo Sans Light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Comunicación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6" name="Rectángulo redondeado">
            <a:extLst>
              <a:ext uri="{FF2B5EF4-FFF2-40B4-BE49-F238E27FC236}">
                <a16:creationId xmlns:a16="http://schemas.microsoft.com/office/drawing/2014/main" id="{C1746FE2-9F2C-3D49-AEA2-240784EA3571}"/>
              </a:ext>
            </a:extLst>
          </p:cNvPr>
          <p:cNvSpPr/>
          <p:nvPr/>
        </p:nvSpPr>
        <p:spPr>
          <a:xfrm>
            <a:off x="3231745" y="2081296"/>
            <a:ext cx="194627" cy="30728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solidFill>
              <a:srgbClr val="E3E3E3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47" name="Servicios de comunicación">
            <a:extLst>
              <a:ext uri="{FF2B5EF4-FFF2-40B4-BE49-F238E27FC236}">
                <a16:creationId xmlns:a16="http://schemas.microsoft.com/office/drawing/2014/main" id="{38DBC194-881C-AD4F-9F43-CB4D93285370}"/>
              </a:ext>
            </a:extLst>
          </p:cNvPr>
          <p:cNvSpPr txBox="1"/>
          <p:nvPr/>
        </p:nvSpPr>
        <p:spPr>
          <a:xfrm rot="16200000">
            <a:off x="1854210" y="3494605"/>
            <a:ext cx="294969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 defTabSz="449262"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 err="1"/>
              <a:t>Servicios</a:t>
            </a:r>
            <a:r>
              <a:rPr b="0" dirty="0"/>
              <a:t> de </a:t>
            </a:r>
            <a:r>
              <a:rPr b="0" dirty="0" err="1"/>
              <a:t>comunicación</a:t>
            </a:r>
            <a:endParaRPr b="0" dirty="0"/>
          </a:p>
        </p:txBody>
      </p:sp>
      <p:grpSp>
        <p:nvGrpSpPr>
          <p:cNvPr id="648" name="Rounded Rectangle 110">
            <a:extLst>
              <a:ext uri="{FF2B5EF4-FFF2-40B4-BE49-F238E27FC236}">
                <a16:creationId xmlns:a16="http://schemas.microsoft.com/office/drawing/2014/main" id="{4F5FF836-63D6-6548-BF1B-A3E66F0B083E}"/>
              </a:ext>
            </a:extLst>
          </p:cNvPr>
          <p:cNvGrpSpPr/>
          <p:nvPr/>
        </p:nvGrpSpPr>
        <p:grpSpPr>
          <a:xfrm>
            <a:off x="2402066" y="3063400"/>
            <a:ext cx="454128" cy="338063"/>
            <a:chOff x="0" y="0"/>
            <a:chExt cx="454126" cy="338061"/>
          </a:xfrm>
        </p:grpSpPr>
        <p:sp>
          <p:nvSpPr>
            <p:cNvPr id="649" name="Rectángulo redondeado">
              <a:extLst>
                <a:ext uri="{FF2B5EF4-FFF2-40B4-BE49-F238E27FC236}">
                  <a16:creationId xmlns:a16="http://schemas.microsoft.com/office/drawing/2014/main" id="{3A6A49F4-D37F-D94F-93E3-59A738D5EDBD}"/>
                </a:ext>
              </a:extLst>
            </p:cNvPr>
            <p:cNvSpPr/>
            <p:nvPr/>
          </p:nvSpPr>
          <p:spPr>
            <a:xfrm>
              <a:off x="0" y="0"/>
              <a:ext cx="454127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50" name="AAPP">
              <a:extLst>
                <a:ext uri="{FF2B5EF4-FFF2-40B4-BE49-F238E27FC236}">
                  <a16:creationId xmlns:a16="http://schemas.microsoft.com/office/drawing/2014/main" id="{BCF670B1-E261-C541-AB3E-A8BE375943F4}"/>
                </a:ext>
              </a:extLst>
            </p:cNvPr>
            <p:cNvSpPr txBox="1"/>
            <p:nvPr/>
          </p:nvSpPr>
          <p:spPr>
            <a:xfrm>
              <a:off x="62223" y="80314"/>
              <a:ext cx="329680" cy="177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AAPP</a:t>
              </a:r>
            </a:p>
          </p:txBody>
        </p:sp>
      </p:grpSp>
      <p:grpSp>
        <p:nvGrpSpPr>
          <p:cNvPr id="651" name="Rounded Rectangle 110">
            <a:extLst>
              <a:ext uri="{FF2B5EF4-FFF2-40B4-BE49-F238E27FC236}">
                <a16:creationId xmlns:a16="http://schemas.microsoft.com/office/drawing/2014/main" id="{F67C2704-45CD-0F41-9CD7-706330FC3525}"/>
              </a:ext>
            </a:extLst>
          </p:cNvPr>
          <p:cNvGrpSpPr/>
          <p:nvPr/>
        </p:nvGrpSpPr>
        <p:grpSpPr>
          <a:xfrm>
            <a:off x="2402066" y="3510839"/>
            <a:ext cx="454129" cy="338063"/>
            <a:chOff x="0" y="0"/>
            <a:chExt cx="454127" cy="338062"/>
          </a:xfrm>
        </p:grpSpPr>
        <p:sp>
          <p:nvSpPr>
            <p:cNvPr id="652" name="Rectángulo redondeado">
              <a:extLst>
                <a:ext uri="{FF2B5EF4-FFF2-40B4-BE49-F238E27FC236}">
                  <a16:creationId xmlns:a16="http://schemas.microsoft.com/office/drawing/2014/main" id="{91D2123F-D467-A945-A1B3-7EC8A434A425}"/>
                </a:ext>
              </a:extLst>
            </p:cNvPr>
            <p:cNvSpPr/>
            <p:nvPr/>
          </p:nvSpPr>
          <p:spPr>
            <a:xfrm>
              <a:off x="0" y="0"/>
              <a:ext cx="454127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653" name="TBD">
              <a:extLst>
                <a:ext uri="{FF2B5EF4-FFF2-40B4-BE49-F238E27FC236}">
                  <a16:creationId xmlns:a16="http://schemas.microsoft.com/office/drawing/2014/main" id="{C73269C3-0988-5C43-921F-1B764C946B4D}"/>
                </a:ext>
              </a:extLst>
            </p:cNvPr>
            <p:cNvSpPr txBox="1"/>
            <p:nvPr/>
          </p:nvSpPr>
          <p:spPr>
            <a:xfrm>
              <a:off x="62223" y="80314"/>
              <a:ext cx="329680" cy="177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TBD</a:t>
              </a:r>
            </a:p>
          </p:txBody>
        </p:sp>
      </p:grpSp>
      <p:sp>
        <p:nvSpPr>
          <p:cNvPr id="654" name="Straight Connector 45">
            <a:extLst>
              <a:ext uri="{FF2B5EF4-FFF2-40B4-BE49-F238E27FC236}">
                <a16:creationId xmlns:a16="http://schemas.microsoft.com/office/drawing/2014/main" id="{24E57938-7DC6-1E48-987F-172DBF674205}"/>
              </a:ext>
            </a:extLst>
          </p:cNvPr>
          <p:cNvSpPr/>
          <p:nvPr/>
        </p:nvSpPr>
        <p:spPr>
          <a:xfrm flipV="1">
            <a:off x="6239926" y="4931579"/>
            <a:ext cx="1" cy="198627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5" name="Straight Connector 45">
            <a:extLst>
              <a:ext uri="{FF2B5EF4-FFF2-40B4-BE49-F238E27FC236}">
                <a16:creationId xmlns:a16="http://schemas.microsoft.com/office/drawing/2014/main" id="{1CC18115-A42F-324A-9EA1-E61E34E5B188}"/>
              </a:ext>
            </a:extLst>
          </p:cNvPr>
          <p:cNvSpPr/>
          <p:nvPr/>
        </p:nvSpPr>
        <p:spPr>
          <a:xfrm flipV="1">
            <a:off x="6235389" y="4522389"/>
            <a:ext cx="1" cy="219135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6" name="Straight Connector 45">
            <a:extLst>
              <a:ext uri="{FF2B5EF4-FFF2-40B4-BE49-F238E27FC236}">
                <a16:creationId xmlns:a16="http://schemas.microsoft.com/office/drawing/2014/main" id="{33499511-BE92-4147-B4E5-18CB7C856006}"/>
              </a:ext>
            </a:extLst>
          </p:cNvPr>
          <p:cNvSpPr/>
          <p:nvPr/>
        </p:nvSpPr>
        <p:spPr>
          <a:xfrm>
            <a:off x="3456015" y="3559676"/>
            <a:ext cx="329214" cy="3591"/>
          </a:xfrm>
          <a:prstGeom prst="line">
            <a:avLst/>
          </a:prstGeom>
          <a:ln w="15875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7" name="Straight Connector 45">
            <a:extLst>
              <a:ext uri="{FF2B5EF4-FFF2-40B4-BE49-F238E27FC236}">
                <a16:creationId xmlns:a16="http://schemas.microsoft.com/office/drawing/2014/main" id="{7D8D8DD0-DAD7-4941-9914-C53976D66754}"/>
              </a:ext>
            </a:extLst>
          </p:cNvPr>
          <p:cNvSpPr/>
          <p:nvPr/>
        </p:nvSpPr>
        <p:spPr>
          <a:xfrm flipH="1">
            <a:off x="1967239" y="3738286"/>
            <a:ext cx="310690" cy="2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8" name="Straight Connector 45">
            <a:extLst>
              <a:ext uri="{FF2B5EF4-FFF2-40B4-BE49-F238E27FC236}">
                <a16:creationId xmlns:a16="http://schemas.microsoft.com/office/drawing/2014/main" id="{D299188B-2EF6-8944-988B-8AFBBDCCF486}"/>
              </a:ext>
            </a:extLst>
          </p:cNvPr>
          <p:cNvSpPr/>
          <p:nvPr/>
        </p:nvSpPr>
        <p:spPr>
          <a:xfrm>
            <a:off x="1953493" y="3290846"/>
            <a:ext cx="324435" cy="1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9" name="Straight Connector 45">
            <a:extLst>
              <a:ext uri="{FF2B5EF4-FFF2-40B4-BE49-F238E27FC236}">
                <a16:creationId xmlns:a16="http://schemas.microsoft.com/office/drawing/2014/main" id="{DF415FEF-A091-E741-B832-97455BC21196}"/>
              </a:ext>
            </a:extLst>
          </p:cNvPr>
          <p:cNvSpPr/>
          <p:nvPr/>
        </p:nvSpPr>
        <p:spPr>
          <a:xfrm flipH="1">
            <a:off x="2952202" y="3679872"/>
            <a:ext cx="271768" cy="0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61" name="Rounded Rectangle 217">
            <a:extLst>
              <a:ext uri="{FF2B5EF4-FFF2-40B4-BE49-F238E27FC236}">
                <a16:creationId xmlns:a16="http://schemas.microsoft.com/office/drawing/2014/main" id="{13433571-2EE9-854B-989E-31FF98DCE914}"/>
              </a:ext>
            </a:extLst>
          </p:cNvPr>
          <p:cNvGrpSpPr/>
          <p:nvPr/>
        </p:nvGrpSpPr>
        <p:grpSpPr>
          <a:xfrm>
            <a:off x="9378866" y="1924553"/>
            <a:ext cx="246219" cy="3072840"/>
            <a:chOff x="-9616" y="0"/>
            <a:chExt cx="246217" cy="3072839"/>
          </a:xfrm>
        </p:grpSpPr>
        <p:sp>
          <p:nvSpPr>
            <p:cNvPr id="662" name="Rectángulo redondeado">
              <a:extLst>
                <a:ext uri="{FF2B5EF4-FFF2-40B4-BE49-F238E27FC236}">
                  <a16:creationId xmlns:a16="http://schemas.microsoft.com/office/drawing/2014/main" id="{A05D24AD-E8F7-3D4E-AA08-7601A4AA8F0C}"/>
                </a:ext>
              </a:extLst>
            </p:cNvPr>
            <p:cNvSpPr/>
            <p:nvPr/>
          </p:nvSpPr>
          <p:spPr>
            <a:xfrm rot="10800000">
              <a:off x="16179" y="0"/>
              <a:ext cx="194627" cy="307283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>
              <a:solidFill>
                <a:srgbClr val="E3E3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63" name="Servicios de comunicación">
              <a:extLst>
                <a:ext uri="{FF2B5EF4-FFF2-40B4-BE49-F238E27FC236}">
                  <a16:creationId xmlns:a16="http://schemas.microsoft.com/office/drawing/2014/main" id="{C69709B7-97C1-4B42-8469-D37AE9A042EC}"/>
                </a:ext>
              </a:extLst>
            </p:cNvPr>
            <p:cNvSpPr txBox="1"/>
            <p:nvPr/>
          </p:nvSpPr>
          <p:spPr>
            <a:xfrm rot="5400000">
              <a:off x="-1361356" y="1413311"/>
              <a:ext cx="2949697" cy="246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49262"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b="0" dirty="0" err="1"/>
                <a:t>Servicios</a:t>
              </a:r>
              <a:r>
                <a:rPr b="0" dirty="0"/>
                <a:t> de </a:t>
              </a:r>
              <a:r>
                <a:rPr b="0" dirty="0" err="1"/>
                <a:t>comunicación</a:t>
              </a:r>
              <a:endParaRPr b="0" dirty="0"/>
            </a:p>
          </p:txBody>
        </p:sp>
      </p:grpSp>
      <p:sp>
        <p:nvSpPr>
          <p:cNvPr id="664" name="Straight Connector 45">
            <a:extLst>
              <a:ext uri="{FF2B5EF4-FFF2-40B4-BE49-F238E27FC236}">
                <a16:creationId xmlns:a16="http://schemas.microsoft.com/office/drawing/2014/main" id="{1CC24CD8-69AC-7245-A36B-241734EDC47B}"/>
              </a:ext>
            </a:extLst>
          </p:cNvPr>
          <p:cNvSpPr/>
          <p:nvPr/>
        </p:nvSpPr>
        <p:spPr>
          <a:xfrm flipH="1" flipV="1">
            <a:off x="9642995" y="3452448"/>
            <a:ext cx="345892" cy="1882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5" name="Straight Connector 45">
            <a:extLst>
              <a:ext uri="{FF2B5EF4-FFF2-40B4-BE49-F238E27FC236}">
                <a16:creationId xmlns:a16="http://schemas.microsoft.com/office/drawing/2014/main" id="{7414B5BE-4F90-E04D-9E72-3A5C067A0F69}"/>
              </a:ext>
            </a:extLst>
          </p:cNvPr>
          <p:cNvSpPr/>
          <p:nvPr/>
        </p:nvSpPr>
        <p:spPr>
          <a:xfrm flipH="1" flipV="1">
            <a:off x="8991648" y="3452448"/>
            <a:ext cx="345891" cy="1882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66" name="Rounded Rectangle 76">
            <a:extLst>
              <a:ext uri="{FF2B5EF4-FFF2-40B4-BE49-F238E27FC236}">
                <a16:creationId xmlns:a16="http://schemas.microsoft.com/office/drawing/2014/main" id="{BD095CFA-841B-554B-8861-B0127FC7AE50}"/>
              </a:ext>
            </a:extLst>
          </p:cNvPr>
          <p:cNvGrpSpPr/>
          <p:nvPr/>
        </p:nvGrpSpPr>
        <p:grpSpPr>
          <a:xfrm>
            <a:off x="5217415" y="1667070"/>
            <a:ext cx="2270635" cy="243841"/>
            <a:chOff x="0" y="0"/>
            <a:chExt cx="2270634" cy="243840"/>
          </a:xfrm>
        </p:grpSpPr>
        <p:sp>
          <p:nvSpPr>
            <p:cNvPr id="667" name="Rectángulo redondeado">
              <a:extLst>
                <a:ext uri="{FF2B5EF4-FFF2-40B4-BE49-F238E27FC236}">
                  <a16:creationId xmlns:a16="http://schemas.microsoft.com/office/drawing/2014/main" id="{876AC694-79FD-154D-ADF8-3C109F184B02}"/>
                </a:ext>
              </a:extLst>
            </p:cNvPr>
            <p:cNvSpPr/>
            <p:nvPr/>
          </p:nvSpPr>
          <p:spPr>
            <a:xfrm rot="5400000">
              <a:off x="1056521" y="-1013398"/>
              <a:ext cx="157593" cy="227063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>
              <a:solidFill>
                <a:srgbClr val="E3E3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68" name="Servicios de Comunicación">
              <a:extLst>
                <a:ext uri="{FF2B5EF4-FFF2-40B4-BE49-F238E27FC236}">
                  <a16:creationId xmlns:a16="http://schemas.microsoft.com/office/drawing/2014/main" id="{9E693662-B42E-CF4D-9C8C-2471CFD583F5}"/>
                </a:ext>
              </a:extLst>
            </p:cNvPr>
            <p:cNvSpPr txBox="1"/>
            <p:nvPr/>
          </p:nvSpPr>
          <p:spPr>
            <a:xfrm>
              <a:off x="59763" y="0"/>
              <a:ext cx="2151109" cy="2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49262">
                <a:defRPr sz="1000">
                  <a:latin typeface="Neo Sans Light"/>
                  <a:ea typeface="Neo Sans Light"/>
                  <a:cs typeface="Neo Sans Light"/>
                  <a:sym typeface="Neo Sans Light"/>
                </a:defRPr>
              </a:lvl1pPr>
            </a:lstStyle>
            <a:p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Comunicación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1" name="Rounded Rectangle 129">
            <a:extLst>
              <a:ext uri="{FF2B5EF4-FFF2-40B4-BE49-F238E27FC236}">
                <a16:creationId xmlns:a16="http://schemas.microsoft.com/office/drawing/2014/main" id="{0D887311-CAAB-9C46-B0DC-E565294554F6}"/>
              </a:ext>
            </a:extLst>
          </p:cNvPr>
          <p:cNvGrpSpPr/>
          <p:nvPr/>
        </p:nvGrpSpPr>
        <p:grpSpPr>
          <a:xfrm>
            <a:off x="5504389" y="1018842"/>
            <a:ext cx="1734611" cy="428958"/>
            <a:chOff x="-249045" y="223349"/>
            <a:chExt cx="1734608" cy="428956"/>
          </a:xfrm>
        </p:grpSpPr>
        <p:sp>
          <p:nvSpPr>
            <p:cNvPr id="672" name="Rectángulo redondeado">
              <a:extLst>
                <a:ext uri="{FF2B5EF4-FFF2-40B4-BE49-F238E27FC236}">
                  <a16:creationId xmlns:a16="http://schemas.microsoft.com/office/drawing/2014/main" id="{0BE10DDB-0ADC-474D-81CA-13FEC8A88461}"/>
                </a:ext>
              </a:extLst>
            </p:cNvPr>
            <p:cNvSpPr/>
            <p:nvPr/>
          </p:nvSpPr>
          <p:spPr>
            <a:xfrm>
              <a:off x="-249045" y="223349"/>
              <a:ext cx="1734608" cy="42895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cap="flat">
              <a:solidFill>
                <a:schemeClr val="accent1">
                  <a:satOff val="-66929"/>
                  <a:lumOff val="20882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chemeClr val="accent1">
                      <a:satOff val="-66929"/>
                      <a:lumOff val="20882"/>
                    </a:schemeClr>
                  </a:solidFill>
                </a:defRPr>
              </a:pPr>
              <a:endParaRPr/>
            </a:p>
          </p:txBody>
        </p:sp>
        <p:sp>
          <p:nvSpPr>
            <p:cNvPr id="673" name="Red de registro distribuido BLOCKCHAIN">
              <a:extLst>
                <a:ext uri="{FF2B5EF4-FFF2-40B4-BE49-F238E27FC236}">
                  <a16:creationId xmlns:a16="http://schemas.microsoft.com/office/drawing/2014/main" id="{29FF591B-C210-5142-9543-3E1414C6F74F}"/>
                </a:ext>
              </a:extLst>
            </p:cNvPr>
            <p:cNvSpPr txBox="1"/>
            <p:nvPr/>
          </p:nvSpPr>
          <p:spPr>
            <a:xfrm>
              <a:off x="-142574" y="268552"/>
              <a:ext cx="1475737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 b="1">
                  <a:solidFill>
                    <a:schemeClr val="accent1">
                      <a:satOff val="-66929"/>
                      <a:lumOff val="20882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Red de </a:t>
              </a:r>
              <a:r>
                <a:rPr dirty="0" err="1"/>
                <a:t>registro</a:t>
              </a:r>
              <a:r>
                <a:rPr dirty="0"/>
                <a:t> </a:t>
              </a:r>
              <a:r>
                <a:rPr dirty="0" err="1"/>
                <a:t>distribuido</a:t>
              </a:r>
              <a:r>
                <a:rPr dirty="0"/>
                <a:t> BLOCKCHAIN</a:t>
              </a:r>
            </a:p>
          </p:txBody>
        </p:sp>
      </p:grpSp>
      <p:sp>
        <p:nvSpPr>
          <p:cNvPr id="674" name="Straight Connector 45">
            <a:extLst>
              <a:ext uri="{FF2B5EF4-FFF2-40B4-BE49-F238E27FC236}">
                <a16:creationId xmlns:a16="http://schemas.microsoft.com/office/drawing/2014/main" id="{A9BE5714-7477-784D-80D4-518AFB8FA98A}"/>
              </a:ext>
            </a:extLst>
          </p:cNvPr>
          <p:cNvSpPr/>
          <p:nvPr/>
        </p:nvSpPr>
        <p:spPr>
          <a:xfrm>
            <a:off x="2625090" y="1234912"/>
            <a:ext cx="2816830" cy="166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15875">
            <a:solidFill>
              <a:srgbClr val="BFBFBF"/>
            </a:solidFill>
            <a:prstDash val="sysDot"/>
            <a:miter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675" name="Straight Connector 45">
            <a:extLst>
              <a:ext uri="{FF2B5EF4-FFF2-40B4-BE49-F238E27FC236}">
                <a16:creationId xmlns:a16="http://schemas.microsoft.com/office/drawing/2014/main" id="{5B120982-5D76-A74C-9ED3-BC3125A2313A}"/>
              </a:ext>
            </a:extLst>
          </p:cNvPr>
          <p:cNvSpPr/>
          <p:nvPr/>
        </p:nvSpPr>
        <p:spPr>
          <a:xfrm>
            <a:off x="7292057" y="1206830"/>
            <a:ext cx="3280694" cy="178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BFBFBF"/>
            </a:solidFill>
            <a:prstDash val="sysDot"/>
            <a:miter/>
            <a:headEnd type="triangle"/>
            <a:tailEnd type="triangle"/>
          </a:ln>
        </p:spPr>
        <p:txBody>
          <a:bodyPr/>
          <a:lstStyle/>
          <a:p>
            <a:endParaRPr/>
          </a:p>
        </p:txBody>
      </p:sp>
      <p:grpSp>
        <p:nvGrpSpPr>
          <p:cNvPr id="676" name="Rounded Rectangle 160">
            <a:extLst>
              <a:ext uri="{FF2B5EF4-FFF2-40B4-BE49-F238E27FC236}">
                <a16:creationId xmlns:a16="http://schemas.microsoft.com/office/drawing/2014/main" id="{04356932-FAD7-2241-A1A9-BB5601E91323}"/>
              </a:ext>
            </a:extLst>
          </p:cNvPr>
          <p:cNvGrpSpPr/>
          <p:nvPr/>
        </p:nvGrpSpPr>
        <p:grpSpPr>
          <a:xfrm>
            <a:off x="1811394" y="2109187"/>
            <a:ext cx="246219" cy="3072841"/>
            <a:chOff x="-9616" y="0"/>
            <a:chExt cx="246218" cy="3072839"/>
          </a:xfrm>
        </p:grpSpPr>
        <p:sp>
          <p:nvSpPr>
            <p:cNvPr id="677" name="Rectángulo redondeado">
              <a:extLst>
                <a:ext uri="{FF2B5EF4-FFF2-40B4-BE49-F238E27FC236}">
                  <a16:creationId xmlns:a16="http://schemas.microsoft.com/office/drawing/2014/main" id="{E5578390-4BD6-6A4A-AF6A-BE3388AAC4F1}"/>
                </a:ext>
              </a:extLst>
            </p:cNvPr>
            <p:cNvSpPr/>
            <p:nvPr/>
          </p:nvSpPr>
          <p:spPr>
            <a:xfrm>
              <a:off x="16179" y="0"/>
              <a:ext cx="194627" cy="307283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9525" cap="flat">
              <a:solidFill>
                <a:srgbClr val="E3E3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678" name="Sistemas propios">
              <a:extLst>
                <a:ext uri="{FF2B5EF4-FFF2-40B4-BE49-F238E27FC236}">
                  <a16:creationId xmlns:a16="http://schemas.microsoft.com/office/drawing/2014/main" id="{DC17E48A-A7C2-C646-9FBC-824483DBA89D}"/>
                </a:ext>
              </a:extLst>
            </p:cNvPr>
            <p:cNvSpPr txBox="1"/>
            <p:nvPr/>
          </p:nvSpPr>
          <p:spPr>
            <a:xfrm rot="16200000">
              <a:off x="-1361356" y="1413311"/>
              <a:ext cx="2949698" cy="246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49262">
                <a:defRPr sz="10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b="0" dirty="0" err="1"/>
                <a:t>Sistemas</a:t>
              </a:r>
              <a:r>
                <a:rPr b="0" dirty="0"/>
                <a:t> </a:t>
              </a:r>
              <a:r>
                <a:rPr b="0" dirty="0" err="1"/>
                <a:t>propios</a:t>
              </a:r>
              <a:endParaRPr b="0" dirty="0"/>
            </a:p>
          </p:txBody>
        </p:sp>
      </p:grpSp>
      <p:grpSp>
        <p:nvGrpSpPr>
          <p:cNvPr id="679" name="Grupo 53">
            <a:extLst>
              <a:ext uri="{FF2B5EF4-FFF2-40B4-BE49-F238E27FC236}">
                <a16:creationId xmlns:a16="http://schemas.microsoft.com/office/drawing/2014/main" id="{026ABD82-536C-0646-AC96-A118AD20E3D0}"/>
              </a:ext>
            </a:extLst>
          </p:cNvPr>
          <p:cNvGrpSpPr/>
          <p:nvPr/>
        </p:nvGrpSpPr>
        <p:grpSpPr>
          <a:xfrm>
            <a:off x="4582548" y="5594069"/>
            <a:ext cx="817714" cy="461592"/>
            <a:chOff x="0" y="0"/>
            <a:chExt cx="817712" cy="461591"/>
          </a:xfrm>
        </p:grpSpPr>
        <p:grpSp>
          <p:nvGrpSpPr>
            <p:cNvPr id="680" name="Rounded Rectangle 67">
              <a:extLst>
                <a:ext uri="{FF2B5EF4-FFF2-40B4-BE49-F238E27FC236}">
                  <a16:creationId xmlns:a16="http://schemas.microsoft.com/office/drawing/2014/main" id="{4EF733A6-B637-B24B-A61A-A8F6B7215488}"/>
                </a:ext>
              </a:extLst>
            </p:cNvPr>
            <p:cNvGrpSpPr/>
            <p:nvPr/>
          </p:nvGrpSpPr>
          <p:grpSpPr>
            <a:xfrm>
              <a:off x="0" y="0"/>
              <a:ext cx="817713" cy="177432"/>
              <a:chOff x="0" y="0"/>
              <a:chExt cx="817712" cy="177431"/>
            </a:xfrm>
          </p:grpSpPr>
          <p:sp>
            <p:nvSpPr>
              <p:cNvPr id="687" name="Rectángulo redondeado">
                <a:extLst>
                  <a:ext uri="{FF2B5EF4-FFF2-40B4-BE49-F238E27FC236}">
                    <a16:creationId xmlns:a16="http://schemas.microsoft.com/office/drawing/2014/main" id="{DE07C1F3-700A-8240-A8B3-67BC960A8D25}"/>
                  </a:ext>
                </a:extLst>
              </p:cNvPr>
              <p:cNvSpPr/>
              <p:nvPr/>
            </p:nvSpPr>
            <p:spPr>
              <a:xfrm>
                <a:off x="0" y="29684"/>
                <a:ext cx="817713" cy="1180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8" name="Documentos">
                <a:extLst>
                  <a:ext uri="{FF2B5EF4-FFF2-40B4-BE49-F238E27FC236}">
                    <a16:creationId xmlns:a16="http://schemas.microsoft.com/office/drawing/2014/main" id="{D2FB4E4E-348C-7F4C-A55A-7F95CC4479EC}"/>
                  </a:ext>
                </a:extLst>
              </p:cNvPr>
              <p:cNvSpPr txBox="1"/>
              <p:nvPr/>
            </p:nvSpPr>
            <p:spPr>
              <a:xfrm>
                <a:off x="51482" y="0"/>
                <a:ext cx="714749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Documentos</a:t>
                </a:r>
                <a:endParaRPr dirty="0"/>
              </a:p>
            </p:txBody>
          </p:sp>
        </p:grpSp>
        <p:grpSp>
          <p:nvGrpSpPr>
            <p:cNvPr id="681" name="Rounded Rectangle 68">
              <a:extLst>
                <a:ext uri="{FF2B5EF4-FFF2-40B4-BE49-F238E27FC236}">
                  <a16:creationId xmlns:a16="http://schemas.microsoft.com/office/drawing/2014/main" id="{7BD4ECC7-7D71-2C41-99E0-BFD720A241B1}"/>
                </a:ext>
              </a:extLst>
            </p:cNvPr>
            <p:cNvGrpSpPr/>
            <p:nvPr/>
          </p:nvGrpSpPr>
          <p:grpSpPr>
            <a:xfrm>
              <a:off x="0" y="141425"/>
              <a:ext cx="817713" cy="177433"/>
              <a:chOff x="0" y="0"/>
              <a:chExt cx="817712" cy="177431"/>
            </a:xfrm>
          </p:grpSpPr>
          <p:sp>
            <p:nvSpPr>
              <p:cNvPr id="685" name="Rectángulo redondeado">
                <a:extLst>
                  <a:ext uri="{FF2B5EF4-FFF2-40B4-BE49-F238E27FC236}">
                    <a16:creationId xmlns:a16="http://schemas.microsoft.com/office/drawing/2014/main" id="{713E392C-7461-1B4A-A066-C31404EBF20E}"/>
                  </a:ext>
                </a:extLst>
              </p:cNvPr>
              <p:cNvSpPr/>
              <p:nvPr/>
            </p:nvSpPr>
            <p:spPr>
              <a:xfrm>
                <a:off x="0" y="26377"/>
                <a:ext cx="817713" cy="124678"/>
              </a:xfrm>
              <a:prstGeom prst="roundRect">
                <a:avLst>
                  <a:gd name="adj" fmla="val 16667"/>
                </a:avLst>
              </a:prstGeom>
              <a:solidFill>
                <a:srgbClr val="4B1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6" name="Formalidades">
                <a:extLst>
                  <a:ext uri="{FF2B5EF4-FFF2-40B4-BE49-F238E27FC236}">
                    <a16:creationId xmlns:a16="http://schemas.microsoft.com/office/drawing/2014/main" id="{62092719-9ACA-9D42-A199-88F378835FB4}"/>
                  </a:ext>
                </a:extLst>
              </p:cNvPr>
              <p:cNvSpPr txBox="1"/>
              <p:nvPr/>
            </p:nvSpPr>
            <p:spPr>
              <a:xfrm>
                <a:off x="51806" y="0"/>
                <a:ext cx="714101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Formalidades</a:t>
                </a:r>
                <a:endParaRPr dirty="0"/>
              </a:p>
            </p:txBody>
          </p:sp>
        </p:grpSp>
        <p:grpSp>
          <p:nvGrpSpPr>
            <p:cNvPr id="682" name="Rounded Rectangle 110">
              <a:extLst>
                <a:ext uri="{FF2B5EF4-FFF2-40B4-BE49-F238E27FC236}">
                  <a16:creationId xmlns:a16="http://schemas.microsoft.com/office/drawing/2014/main" id="{60F848D6-E01E-DB4B-8125-BD00BF997266}"/>
                </a:ext>
              </a:extLst>
            </p:cNvPr>
            <p:cNvGrpSpPr/>
            <p:nvPr/>
          </p:nvGrpSpPr>
          <p:grpSpPr>
            <a:xfrm>
              <a:off x="0" y="284159"/>
              <a:ext cx="817713" cy="177433"/>
              <a:chOff x="0" y="0"/>
              <a:chExt cx="817712" cy="177431"/>
            </a:xfrm>
          </p:grpSpPr>
          <p:sp>
            <p:nvSpPr>
              <p:cNvPr id="683" name="Rectángulo redondeado">
                <a:extLst>
                  <a:ext uri="{FF2B5EF4-FFF2-40B4-BE49-F238E27FC236}">
                    <a16:creationId xmlns:a16="http://schemas.microsoft.com/office/drawing/2014/main" id="{938336D7-7DCD-1947-B057-354B3D7413AF}"/>
                  </a:ext>
                </a:extLst>
              </p:cNvPr>
              <p:cNvSpPr/>
              <p:nvPr/>
            </p:nvSpPr>
            <p:spPr>
              <a:xfrm>
                <a:off x="0" y="26377"/>
                <a:ext cx="817713" cy="124678"/>
              </a:xfrm>
              <a:prstGeom prst="roundRect">
                <a:avLst>
                  <a:gd name="adj" fmla="val 16667"/>
                </a:avLst>
              </a:prstGeom>
              <a:solidFill>
                <a:srgbClr val="A48D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84" name="Incidencias">
                <a:extLst>
                  <a:ext uri="{FF2B5EF4-FFF2-40B4-BE49-F238E27FC236}">
                    <a16:creationId xmlns:a16="http://schemas.microsoft.com/office/drawing/2014/main" id="{BD1F8286-91EC-2F45-B86B-EB1769FB8977}"/>
                  </a:ext>
                </a:extLst>
              </p:cNvPr>
              <p:cNvSpPr txBox="1"/>
              <p:nvPr/>
            </p:nvSpPr>
            <p:spPr>
              <a:xfrm>
                <a:off x="51806" y="0"/>
                <a:ext cx="714101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Incidencias</a:t>
                </a:r>
                <a:endParaRPr dirty="0"/>
              </a:p>
            </p:txBody>
          </p:sp>
        </p:grpSp>
      </p:grpSp>
      <p:grpSp>
        <p:nvGrpSpPr>
          <p:cNvPr id="689" name="Grupo 57">
            <a:extLst>
              <a:ext uri="{FF2B5EF4-FFF2-40B4-BE49-F238E27FC236}">
                <a16:creationId xmlns:a16="http://schemas.microsoft.com/office/drawing/2014/main" id="{8C3E9580-9542-7C4F-9A02-97CE270446E3}"/>
              </a:ext>
            </a:extLst>
          </p:cNvPr>
          <p:cNvGrpSpPr/>
          <p:nvPr/>
        </p:nvGrpSpPr>
        <p:grpSpPr>
          <a:xfrm>
            <a:off x="5698099" y="6088895"/>
            <a:ext cx="829878" cy="209802"/>
            <a:chOff x="0" y="0"/>
            <a:chExt cx="829876" cy="209801"/>
          </a:xfrm>
        </p:grpSpPr>
        <p:pic>
          <p:nvPicPr>
            <p:cNvPr id="690" name="Imagen 58" descr="Imagen 58">
              <a:extLst>
                <a:ext uri="{FF2B5EF4-FFF2-40B4-BE49-F238E27FC236}">
                  <a16:creationId xmlns:a16="http://schemas.microsoft.com/office/drawing/2014/main" id="{62459B6B-150C-9749-92EF-2A2D59B5A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73119" cy="20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1" name="Imagen 59" descr="Imagen 59">
              <a:extLst>
                <a:ext uri="{FF2B5EF4-FFF2-40B4-BE49-F238E27FC236}">
                  <a16:creationId xmlns:a16="http://schemas.microsoft.com/office/drawing/2014/main" id="{567B0E80-85FD-DF47-9372-2E3533444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99" y="12150"/>
              <a:ext cx="185554" cy="19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2" name="Imagen 60" descr="Imagen 60">
              <a:extLst>
                <a:ext uri="{FF2B5EF4-FFF2-40B4-BE49-F238E27FC236}">
                  <a16:creationId xmlns:a16="http://schemas.microsoft.com/office/drawing/2014/main" id="{B4EBA5F4-0B37-A341-9C56-2EC2B2FBD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515" y="67733"/>
              <a:ext cx="275362" cy="141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3" name="Grupo 61">
            <a:extLst>
              <a:ext uri="{FF2B5EF4-FFF2-40B4-BE49-F238E27FC236}">
                <a16:creationId xmlns:a16="http://schemas.microsoft.com/office/drawing/2014/main" id="{9E1FFE0A-B64A-6C49-9F55-B2BD3610DA23}"/>
              </a:ext>
            </a:extLst>
          </p:cNvPr>
          <p:cNvGrpSpPr/>
          <p:nvPr/>
        </p:nvGrpSpPr>
        <p:grpSpPr>
          <a:xfrm>
            <a:off x="4562845" y="6071889"/>
            <a:ext cx="829878" cy="209803"/>
            <a:chOff x="0" y="0"/>
            <a:chExt cx="829876" cy="209801"/>
          </a:xfrm>
        </p:grpSpPr>
        <p:pic>
          <p:nvPicPr>
            <p:cNvPr id="694" name="Imagen 62" descr="Imagen 62">
              <a:extLst>
                <a:ext uri="{FF2B5EF4-FFF2-40B4-BE49-F238E27FC236}">
                  <a16:creationId xmlns:a16="http://schemas.microsoft.com/office/drawing/2014/main" id="{C251C318-D411-1047-BAB7-B3A20EB92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"/>
              <a:ext cx="273119" cy="209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5" name="Imagen 63" descr="Imagen 63">
              <a:extLst>
                <a:ext uri="{FF2B5EF4-FFF2-40B4-BE49-F238E27FC236}">
                  <a16:creationId xmlns:a16="http://schemas.microsoft.com/office/drawing/2014/main" id="{17A17445-D155-DD4E-83D7-995B152C1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399" y="12150"/>
              <a:ext cx="185554" cy="197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6" name="Imagen 64" descr="Imagen 64">
              <a:extLst>
                <a:ext uri="{FF2B5EF4-FFF2-40B4-BE49-F238E27FC236}">
                  <a16:creationId xmlns:a16="http://schemas.microsoft.com/office/drawing/2014/main" id="{86272B68-768F-1E47-9153-5887C6537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515" y="67733"/>
              <a:ext cx="275362" cy="141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97" name="Grupo 65">
            <a:extLst>
              <a:ext uri="{FF2B5EF4-FFF2-40B4-BE49-F238E27FC236}">
                <a16:creationId xmlns:a16="http://schemas.microsoft.com/office/drawing/2014/main" id="{0389C9E2-D05B-2B44-B461-4A0CCEFD057D}"/>
              </a:ext>
            </a:extLst>
          </p:cNvPr>
          <p:cNvGrpSpPr/>
          <p:nvPr/>
        </p:nvGrpSpPr>
        <p:grpSpPr>
          <a:xfrm>
            <a:off x="5670043" y="5589718"/>
            <a:ext cx="817714" cy="461592"/>
            <a:chOff x="0" y="0"/>
            <a:chExt cx="817712" cy="461591"/>
          </a:xfrm>
        </p:grpSpPr>
        <p:grpSp>
          <p:nvGrpSpPr>
            <p:cNvPr id="698" name="Rounded Rectangle 67">
              <a:extLst>
                <a:ext uri="{FF2B5EF4-FFF2-40B4-BE49-F238E27FC236}">
                  <a16:creationId xmlns:a16="http://schemas.microsoft.com/office/drawing/2014/main" id="{F711CE77-8105-054C-8D19-A8483C73F411}"/>
                </a:ext>
              </a:extLst>
            </p:cNvPr>
            <p:cNvGrpSpPr/>
            <p:nvPr/>
          </p:nvGrpSpPr>
          <p:grpSpPr>
            <a:xfrm>
              <a:off x="0" y="0"/>
              <a:ext cx="817713" cy="177432"/>
              <a:chOff x="0" y="0"/>
              <a:chExt cx="817712" cy="177431"/>
            </a:xfrm>
          </p:grpSpPr>
          <p:sp>
            <p:nvSpPr>
              <p:cNvPr id="705" name="Rectángulo redondeado">
                <a:extLst>
                  <a:ext uri="{FF2B5EF4-FFF2-40B4-BE49-F238E27FC236}">
                    <a16:creationId xmlns:a16="http://schemas.microsoft.com/office/drawing/2014/main" id="{A5A4898D-E29F-3143-92A5-5BC96A6D4C4E}"/>
                  </a:ext>
                </a:extLst>
              </p:cNvPr>
              <p:cNvSpPr/>
              <p:nvPr/>
            </p:nvSpPr>
            <p:spPr>
              <a:xfrm>
                <a:off x="0" y="29684"/>
                <a:ext cx="817713" cy="11806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6" name="Documentos">
                <a:extLst>
                  <a:ext uri="{FF2B5EF4-FFF2-40B4-BE49-F238E27FC236}">
                    <a16:creationId xmlns:a16="http://schemas.microsoft.com/office/drawing/2014/main" id="{72B6AEB2-959E-5F47-8611-C0612CF2AABE}"/>
                  </a:ext>
                </a:extLst>
              </p:cNvPr>
              <p:cNvSpPr txBox="1"/>
              <p:nvPr/>
            </p:nvSpPr>
            <p:spPr>
              <a:xfrm>
                <a:off x="51482" y="0"/>
                <a:ext cx="714749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Documentos</a:t>
                </a:r>
                <a:endParaRPr dirty="0"/>
              </a:p>
            </p:txBody>
          </p:sp>
        </p:grpSp>
        <p:grpSp>
          <p:nvGrpSpPr>
            <p:cNvPr id="699" name="Rounded Rectangle 68">
              <a:extLst>
                <a:ext uri="{FF2B5EF4-FFF2-40B4-BE49-F238E27FC236}">
                  <a16:creationId xmlns:a16="http://schemas.microsoft.com/office/drawing/2014/main" id="{5A00AB00-8493-2F45-B279-471BABB31064}"/>
                </a:ext>
              </a:extLst>
            </p:cNvPr>
            <p:cNvGrpSpPr/>
            <p:nvPr/>
          </p:nvGrpSpPr>
          <p:grpSpPr>
            <a:xfrm>
              <a:off x="0" y="141425"/>
              <a:ext cx="817713" cy="177433"/>
              <a:chOff x="0" y="0"/>
              <a:chExt cx="817712" cy="177431"/>
            </a:xfrm>
          </p:grpSpPr>
          <p:sp>
            <p:nvSpPr>
              <p:cNvPr id="703" name="Rectángulo redondeado">
                <a:extLst>
                  <a:ext uri="{FF2B5EF4-FFF2-40B4-BE49-F238E27FC236}">
                    <a16:creationId xmlns:a16="http://schemas.microsoft.com/office/drawing/2014/main" id="{62D1A1BB-81F2-6540-9B89-B8CE952AF4BC}"/>
                  </a:ext>
                </a:extLst>
              </p:cNvPr>
              <p:cNvSpPr/>
              <p:nvPr/>
            </p:nvSpPr>
            <p:spPr>
              <a:xfrm>
                <a:off x="0" y="26377"/>
                <a:ext cx="817713" cy="124678"/>
              </a:xfrm>
              <a:prstGeom prst="roundRect">
                <a:avLst>
                  <a:gd name="adj" fmla="val 16667"/>
                </a:avLst>
              </a:prstGeom>
              <a:solidFill>
                <a:srgbClr val="4B1C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4" name="Formalidades">
                <a:extLst>
                  <a:ext uri="{FF2B5EF4-FFF2-40B4-BE49-F238E27FC236}">
                    <a16:creationId xmlns:a16="http://schemas.microsoft.com/office/drawing/2014/main" id="{0EC31832-1F43-6D46-9C27-B7D3116786D4}"/>
                  </a:ext>
                </a:extLst>
              </p:cNvPr>
              <p:cNvSpPr txBox="1"/>
              <p:nvPr/>
            </p:nvSpPr>
            <p:spPr>
              <a:xfrm>
                <a:off x="51806" y="0"/>
                <a:ext cx="714101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Formalidades</a:t>
                </a:r>
                <a:endParaRPr dirty="0"/>
              </a:p>
            </p:txBody>
          </p:sp>
        </p:grpSp>
        <p:grpSp>
          <p:nvGrpSpPr>
            <p:cNvPr id="700" name="Rounded Rectangle 110">
              <a:extLst>
                <a:ext uri="{FF2B5EF4-FFF2-40B4-BE49-F238E27FC236}">
                  <a16:creationId xmlns:a16="http://schemas.microsoft.com/office/drawing/2014/main" id="{5AA08D79-2738-4746-B262-B4109EA7C0D9}"/>
                </a:ext>
              </a:extLst>
            </p:cNvPr>
            <p:cNvGrpSpPr/>
            <p:nvPr/>
          </p:nvGrpSpPr>
          <p:grpSpPr>
            <a:xfrm>
              <a:off x="0" y="284159"/>
              <a:ext cx="817713" cy="177433"/>
              <a:chOff x="0" y="0"/>
              <a:chExt cx="817712" cy="177431"/>
            </a:xfrm>
          </p:grpSpPr>
          <p:sp>
            <p:nvSpPr>
              <p:cNvPr id="701" name="Rectángulo redondeado">
                <a:extLst>
                  <a:ext uri="{FF2B5EF4-FFF2-40B4-BE49-F238E27FC236}">
                    <a16:creationId xmlns:a16="http://schemas.microsoft.com/office/drawing/2014/main" id="{E88A648D-F841-DD47-BF1D-B148E9F0D4BA}"/>
                  </a:ext>
                </a:extLst>
              </p:cNvPr>
              <p:cNvSpPr/>
              <p:nvPr/>
            </p:nvSpPr>
            <p:spPr>
              <a:xfrm>
                <a:off x="0" y="26377"/>
                <a:ext cx="817713" cy="124678"/>
              </a:xfrm>
              <a:prstGeom prst="roundRect">
                <a:avLst>
                  <a:gd name="adj" fmla="val 16667"/>
                </a:avLst>
              </a:prstGeom>
              <a:solidFill>
                <a:srgbClr val="A48D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2" name="Incidencias">
                <a:extLst>
                  <a:ext uri="{FF2B5EF4-FFF2-40B4-BE49-F238E27FC236}">
                    <a16:creationId xmlns:a16="http://schemas.microsoft.com/office/drawing/2014/main" id="{E5227DED-DA36-3540-BE38-3C6DA67FC84C}"/>
                  </a:ext>
                </a:extLst>
              </p:cNvPr>
              <p:cNvSpPr txBox="1"/>
              <p:nvPr/>
            </p:nvSpPr>
            <p:spPr>
              <a:xfrm>
                <a:off x="51806" y="0"/>
                <a:ext cx="714101" cy="177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7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 err="1"/>
                  <a:t>Incidencias</a:t>
                </a:r>
                <a:endParaRPr dirty="0"/>
              </a:p>
            </p:txBody>
          </p:sp>
        </p:grpSp>
      </p:grpSp>
      <p:grpSp>
        <p:nvGrpSpPr>
          <p:cNvPr id="707" name="Grupo 74">
            <a:extLst>
              <a:ext uri="{FF2B5EF4-FFF2-40B4-BE49-F238E27FC236}">
                <a16:creationId xmlns:a16="http://schemas.microsoft.com/office/drawing/2014/main" id="{8CD6C394-3CAC-AC49-91D0-262BD5793A28}"/>
              </a:ext>
            </a:extLst>
          </p:cNvPr>
          <p:cNvGrpSpPr/>
          <p:nvPr/>
        </p:nvGrpSpPr>
        <p:grpSpPr>
          <a:xfrm>
            <a:off x="4103289" y="2851087"/>
            <a:ext cx="1056461" cy="679577"/>
            <a:chOff x="0" y="0"/>
            <a:chExt cx="1056460" cy="679575"/>
          </a:xfrm>
        </p:grpSpPr>
        <p:grpSp>
          <p:nvGrpSpPr>
            <p:cNvPr id="708" name="Rounded Rectangle 66">
              <a:extLst>
                <a:ext uri="{FF2B5EF4-FFF2-40B4-BE49-F238E27FC236}">
                  <a16:creationId xmlns:a16="http://schemas.microsoft.com/office/drawing/2014/main" id="{F9E57954-85CC-254D-BD95-1EEAE124CC19}"/>
                </a:ext>
              </a:extLst>
            </p:cNvPr>
            <p:cNvGrpSpPr/>
            <p:nvPr/>
          </p:nvGrpSpPr>
          <p:grpSpPr>
            <a:xfrm>
              <a:off x="0" y="-1"/>
              <a:ext cx="1056461" cy="679577"/>
              <a:chOff x="0" y="0"/>
              <a:chExt cx="1056460" cy="679575"/>
            </a:xfrm>
          </p:grpSpPr>
          <p:sp>
            <p:nvSpPr>
              <p:cNvPr id="719" name="Rectángulo redondeado">
                <a:extLst>
                  <a:ext uri="{FF2B5EF4-FFF2-40B4-BE49-F238E27FC236}">
                    <a16:creationId xmlns:a16="http://schemas.microsoft.com/office/drawing/2014/main" id="{F412E720-D027-9844-9247-1E829D17D4EF}"/>
                  </a:ext>
                </a:extLst>
              </p:cNvPr>
              <p:cNvSpPr/>
              <p:nvPr/>
            </p:nvSpPr>
            <p:spPr>
              <a:xfrm>
                <a:off x="0" y="0"/>
                <a:ext cx="1056461" cy="679576"/>
              </a:xfrm>
              <a:prstGeom prst="roundRect">
                <a:avLst>
                  <a:gd name="adj" fmla="val 6610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8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" name="Terminal Marítima">
                <a:extLst>
                  <a:ext uri="{FF2B5EF4-FFF2-40B4-BE49-F238E27FC236}">
                    <a16:creationId xmlns:a16="http://schemas.microsoft.com/office/drawing/2014/main" id="{A942BECF-CE17-E041-A49D-56640243F7DF}"/>
                  </a:ext>
                </a:extLst>
              </p:cNvPr>
              <p:cNvSpPr txBox="1"/>
              <p:nvPr/>
            </p:nvSpPr>
            <p:spPr>
              <a:xfrm>
                <a:off x="63639" y="17919"/>
                <a:ext cx="929182" cy="2024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Terminal </a:t>
                </a:r>
                <a:r>
                  <a:rPr dirty="0" err="1"/>
                  <a:t>Marítima</a:t>
                </a:r>
                <a:endParaRPr dirty="0"/>
              </a:p>
            </p:txBody>
          </p:sp>
        </p:grpSp>
        <p:grpSp>
          <p:nvGrpSpPr>
            <p:cNvPr id="709" name="Grupo 76">
              <a:extLst>
                <a:ext uri="{FF2B5EF4-FFF2-40B4-BE49-F238E27FC236}">
                  <a16:creationId xmlns:a16="http://schemas.microsoft.com/office/drawing/2014/main" id="{FF5CCFC3-024B-3E48-A6E3-AD4AD079BDD7}"/>
                </a:ext>
              </a:extLst>
            </p:cNvPr>
            <p:cNvGrpSpPr/>
            <p:nvPr/>
          </p:nvGrpSpPr>
          <p:grpSpPr>
            <a:xfrm>
              <a:off x="122066" y="163443"/>
              <a:ext cx="817714" cy="461592"/>
              <a:chOff x="0" y="0"/>
              <a:chExt cx="817713" cy="461590"/>
            </a:xfrm>
          </p:grpSpPr>
          <p:grpSp>
            <p:nvGrpSpPr>
              <p:cNvPr id="710" name="Rounded Rectangle 67">
                <a:extLst>
                  <a:ext uri="{FF2B5EF4-FFF2-40B4-BE49-F238E27FC236}">
                    <a16:creationId xmlns:a16="http://schemas.microsoft.com/office/drawing/2014/main" id="{5DA6593C-2CF6-0F45-98E4-44046A921E4B}"/>
                  </a:ext>
                </a:extLst>
              </p:cNvPr>
              <p:cNvGrpSpPr/>
              <p:nvPr/>
            </p:nvGrpSpPr>
            <p:grpSpPr>
              <a:xfrm>
                <a:off x="0" y="0"/>
                <a:ext cx="817714" cy="177432"/>
                <a:chOff x="0" y="0"/>
                <a:chExt cx="817713" cy="177431"/>
              </a:xfrm>
            </p:grpSpPr>
            <p:sp>
              <p:nvSpPr>
                <p:cNvPr id="717" name="Rectángulo redondeado">
                  <a:extLst>
                    <a:ext uri="{FF2B5EF4-FFF2-40B4-BE49-F238E27FC236}">
                      <a16:creationId xmlns:a16="http://schemas.microsoft.com/office/drawing/2014/main" id="{D6E1FDC9-964C-1B48-8CA6-D81320EF2E57}"/>
                    </a:ext>
                  </a:extLst>
                </p:cNvPr>
                <p:cNvSpPr/>
                <p:nvPr/>
              </p:nvSpPr>
              <p:spPr>
                <a:xfrm>
                  <a:off x="0" y="29684"/>
                  <a:ext cx="817714" cy="11806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8" name="Documentos">
                  <a:extLst>
                    <a:ext uri="{FF2B5EF4-FFF2-40B4-BE49-F238E27FC236}">
                      <a16:creationId xmlns:a16="http://schemas.microsoft.com/office/drawing/2014/main" id="{D3CF9DBE-FFD7-5641-A94A-2979FFF7EDB5}"/>
                    </a:ext>
                  </a:extLst>
                </p:cNvPr>
                <p:cNvSpPr txBox="1"/>
                <p:nvPr/>
              </p:nvSpPr>
              <p:spPr>
                <a:xfrm>
                  <a:off x="51482" y="0"/>
                  <a:ext cx="714749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Documentos</a:t>
                  </a:r>
                  <a:endParaRPr dirty="0"/>
                </a:p>
              </p:txBody>
            </p:sp>
          </p:grpSp>
          <p:grpSp>
            <p:nvGrpSpPr>
              <p:cNvPr id="711" name="Rounded Rectangle 68">
                <a:extLst>
                  <a:ext uri="{FF2B5EF4-FFF2-40B4-BE49-F238E27FC236}">
                    <a16:creationId xmlns:a16="http://schemas.microsoft.com/office/drawing/2014/main" id="{25812D99-CC8A-9A45-9737-97A5B75E73F7}"/>
                  </a:ext>
                </a:extLst>
              </p:cNvPr>
              <p:cNvGrpSpPr/>
              <p:nvPr/>
            </p:nvGrpSpPr>
            <p:grpSpPr>
              <a:xfrm>
                <a:off x="0" y="141425"/>
                <a:ext cx="817714" cy="177432"/>
                <a:chOff x="0" y="0"/>
                <a:chExt cx="817713" cy="177431"/>
              </a:xfrm>
            </p:grpSpPr>
            <p:sp>
              <p:nvSpPr>
                <p:cNvPr id="715" name="Rectángulo redondeado">
                  <a:extLst>
                    <a:ext uri="{FF2B5EF4-FFF2-40B4-BE49-F238E27FC236}">
                      <a16:creationId xmlns:a16="http://schemas.microsoft.com/office/drawing/2014/main" id="{5873663E-1988-C743-8646-0A78DA4F753C}"/>
                    </a:ext>
                  </a:extLst>
                </p:cNvPr>
                <p:cNvSpPr/>
                <p:nvPr/>
              </p:nvSpPr>
              <p:spPr>
                <a:xfrm>
                  <a:off x="0" y="26377"/>
                  <a:ext cx="817714" cy="1246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B1C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6" name="Formalidades">
                  <a:extLst>
                    <a:ext uri="{FF2B5EF4-FFF2-40B4-BE49-F238E27FC236}">
                      <a16:creationId xmlns:a16="http://schemas.microsoft.com/office/drawing/2014/main" id="{A888DA10-A432-B04D-B12A-CDB9EC2EAA67}"/>
                    </a:ext>
                  </a:extLst>
                </p:cNvPr>
                <p:cNvSpPr txBox="1"/>
                <p:nvPr/>
              </p:nvSpPr>
              <p:spPr>
                <a:xfrm>
                  <a:off x="51806" y="0"/>
                  <a:ext cx="714101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Formalidades</a:t>
                  </a:r>
                  <a:endParaRPr dirty="0"/>
                </a:p>
              </p:txBody>
            </p:sp>
          </p:grpSp>
          <p:grpSp>
            <p:nvGrpSpPr>
              <p:cNvPr id="712" name="Rounded Rectangle 110">
                <a:extLst>
                  <a:ext uri="{FF2B5EF4-FFF2-40B4-BE49-F238E27FC236}">
                    <a16:creationId xmlns:a16="http://schemas.microsoft.com/office/drawing/2014/main" id="{FB2320C6-BA90-CF49-9F4E-78BC25BA0C7B}"/>
                  </a:ext>
                </a:extLst>
              </p:cNvPr>
              <p:cNvGrpSpPr/>
              <p:nvPr/>
            </p:nvGrpSpPr>
            <p:grpSpPr>
              <a:xfrm>
                <a:off x="0" y="284159"/>
                <a:ext cx="817714" cy="177432"/>
                <a:chOff x="0" y="0"/>
                <a:chExt cx="817713" cy="177431"/>
              </a:xfrm>
            </p:grpSpPr>
            <p:sp>
              <p:nvSpPr>
                <p:cNvPr id="713" name="Rectángulo redondeado">
                  <a:extLst>
                    <a:ext uri="{FF2B5EF4-FFF2-40B4-BE49-F238E27FC236}">
                      <a16:creationId xmlns:a16="http://schemas.microsoft.com/office/drawing/2014/main" id="{9A3FCF7E-0CE3-804F-AEF0-878E00E4272F}"/>
                    </a:ext>
                  </a:extLst>
                </p:cNvPr>
                <p:cNvSpPr/>
                <p:nvPr/>
              </p:nvSpPr>
              <p:spPr>
                <a:xfrm>
                  <a:off x="0" y="26377"/>
                  <a:ext cx="817714" cy="1246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48D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4" name="Incidencias">
                  <a:extLst>
                    <a:ext uri="{FF2B5EF4-FFF2-40B4-BE49-F238E27FC236}">
                      <a16:creationId xmlns:a16="http://schemas.microsoft.com/office/drawing/2014/main" id="{46386969-DE6C-8842-91C0-C58EE71A268B}"/>
                    </a:ext>
                  </a:extLst>
                </p:cNvPr>
                <p:cNvSpPr txBox="1"/>
                <p:nvPr/>
              </p:nvSpPr>
              <p:spPr>
                <a:xfrm>
                  <a:off x="51806" y="0"/>
                  <a:ext cx="714101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Incidencias</a:t>
                  </a:r>
                  <a:endParaRPr dirty="0"/>
                </a:p>
              </p:txBody>
            </p:sp>
          </p:grpSp>
        </p:grpSp>
      </p:grpSp>
      <p:grpSp>
        <p:nvGrpSpPr>
          <p:cNvPr id="721" name="Grupo 80">
            <a:extLst>
              <a:ext uri="{FF2B5EF4-FFF2-40B4-BE49-F238E27FC236}">
                <a16:creationId xmlns:a16="http://schemas.microsoft.com/office/drawing/2014/main" id="{CBFBFA57-8C89-0B49-BCF3-FA4EB26540A7}"/>
              </a:ext>
            </a:extLst>
          </p:cNvPr>
          <p:cNvGrpSpPr/>
          <p:nvPr/>
        </p:nvGrpSpPr>
        <p:grpSpPr>
          <a:xfrm>
            <a:off x="4104983" y="3596952"/>
            <a:ext cx="1066766" cy="679576"/>
            <a:chOff x="0" y="0"/>
            <a:chExt cx="1066764" cy="679575"/>
          </a:xfrm>
        </p:grpSpPr>
        <p:grpSp>
          <p:nvGrpSpPr>
            <p:cNvPr id="722" name="Rounded Rectangle 66">
              <a:extLst>
                <a:ext uri="{FF2B5EF4-FFF2-40B4-BE49-F238E27FC236}">
                  <a16:creationId xmlns:a16="http://schemas.microsoft.com/office/drawing/2014/main" id="{48B71737-ADA8-594B-BCFB-2314F5E36846}"/>
                </a:ext>
              </a:extLst>
            </p:cNvPr>
            <p:cNvGrpSpPr/>
            <p:nvPr/>
          </p:nvGrpSpPr>
          <p:grpSpPr>
            <a:xfrm>
              <a:off x="-1" y="-1"/>
              <a:ext cx="1066766" cy="679577"/>
              <a:chOff x="0" y="0"/>
              <a:chExt cx="1066764" cy="679575"/>
            </a:xfrm>
          </p:grpSpPr>
          <p:sp>
            <p:nvSpPr>
              <p:cNvPr id="733" name="Rectángulo redondeado">
                <a:extLst>
                  <a:ext uri="{FF2B5EF4-FFF2-40B4-BE49-F238E27FC236}">
                    <a16:creationId xmlns:a16="http://schemas.microsoft.com/office/drawing/2014/main" id="{D5361631-C946-2540-B519-D7113783C20C}"/>
                  </a:ext>
                </a:extLst>
              </p:cNvPr>
              <p:cNvSpPr/>
              <p:nvPr/>
            </p:nvSpPr>
            <p:spPr>
              <a:xfrm>
                <a:off x="0" y="0"/>
                <a:ext cx="1056461" cy="679576"/>
              </a:xfrm>
              <a:prstGeom prst="roundRect">
                <a:avLst>
                  <a:gd name="adj" fmla="val 6610"/>
                </a:avLst>
              </a:prstGeom>
              <a:noFill/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6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" name="Terminal Ferroportuaria">
                <a:extLst>
                  <a:ext uri="{FF2B5EF4-FFF2-40B4-BE49-F238E27FC236}">
                    <a16:creationId xmlns:a16="http://schemas.microsoft.com/office/drawing/2014/main" id="{51BBD474-6A83-DF44-9B68-07C7716DD75D}"/>
                  </a:ext>
                </a:extLst>
              </p:cNvPr>
              <p:cNvSpPr txBox="1"/>
              <p:nvPr/>
            </p:nvSpPr>
            <p:spPr>
              <a:xfrm>
                <a:off x="63639" y="17919"/>
                <a:ext cx="1003126" cy="1651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sz="6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Terminal </a:t>
                </a:r>
                <a:r>
                  <a:rPr dirty="0" err="1"/>
                  <a:t>Ferroportuaria</a:t>
                </a:r>
                <a:endParaRPr dirty="0"/>
              </a:p>
            </p:txBody>
          </p:sp>
        </p:grpSp>
        <p:grpSp>
          <p:nvGrpSpPr>
            <p:cNvPr id="723" name="Grupo 82">
              <a:extLst>
                <a:ext uri="{FF2B5EF4-FFF2-40B4-BE49-F238E27FC236}">
                  <a16:creationId xmlns:a16="http://schemas.microsoft.com/office/drawing/2014/main" id="{C3B85C56-61D0-4448-A876-4D4C0FC17FDA}"/>
                </a:ext>
              </a:extLst>
            </p:cNvPr>
            <p:cNvGrpSpPr/>
            <p:nvPr/>
          </p:nvGrpSpPr>
          <p:grpSpPr>
            <a:xfrm>
              <a:off x="126954" y="163444"/>
              <a:ext cx="817715" cy="461592"/>
              <a:chOff x="0" y="0"/>
              <a:chExt cx="817713" cy="461590"/>
            </a:xfrm>
          </p:grpSpPr>
          <p:grpSp>
            <p:nvGrpSpPr>
              <p:cNvPr id="724" name="Rounded Rectangle 67">
                <a:extLst>
                  <a:ext uri="{FF2B5EF4-FFF2-40B4-BE49-F238E27FC236}">
                    <a16:creationId xmlns:a16="http://schemas.microsoft.com/office/drawing/2014/main" id="{C45887C8-9D2F-0343-8859-35411461F43B}"/>
                  </a:ext>
                </a:extLst>
              </p:cNvPr>
              <p:cNvGrpSpPr/>
              <p:nvPr/>
            </p:nvGrpSpPr>
            <p:grpSpPr>
              <a:xfrm>
                <a:off x="0" y="0"/>
                <a:ext cx="817714" cy="177432"/>
                <a:chOff x="0" y="0"/>
                <a:chExt cx="817713" cy="177431"/>
              </a:xfrm>
            </p:grpSpPr>
            <p:sp>
              <p:nvSpPr>
                <p:cNvPr id="731" name="Rectángulo redondeado">
                  <a:extLst>
                    <a:ext uri="{FF2B5EF4-FFF2-40B4-BE49-F238E27FC236}">
                      <a16:creationId xmlns:a16="http://schemas.microsoft.com/office/drawing/2014/main" id="{FF09536E-3801-7C45-B0A4-AD6FB731235B}"/>
                    </a:ext>
                  </a:extLst>
                </p:cNvPr>
                <p:cNvSpPr/>
                <p:nvPr/>
              </p:nvSpPr>
              <p:spPr>
                <a:xfrm>
                  <a:off x="0" y="29684"/>
                  <a:ext cx="817714" cy="11806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32" name="Documentos">
                  <a:extLst>
                    <a:ext uri="{FF2B5EF4-FFF2-40B4-BE49-F238E27FC236}">
                      <a16:creationId xmlns:a16="http://schemas.microsoft.com/office/drawing/2014/main" id="{B6DB84F4-D59C-CC48-B117-86966C08C9D0}"/>
                    </a:ext>
                  </a:extLst>
                </p:cNvPr>
                <p:cNvSpPr txBox="1"/>
                <p:nvPr/>
              </p:nvSpPr>
              <p:spPr>
                <a:xfrm>
                  <a:off x="51482" y="0"/>
                  <a:ext cx="714749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Documentos</a:t>
                  </a:r>
                  <a:endParaRPr dirty="0"/>
                </a:p>
              </p:txBody>
            </p:sp>
          </p:grpSp>
          <p:grpSp>
            <p:nvGrpSpPr>
              <p:cNvPr id="725" name="Rounded Rectangle 68">
                <a:extLst>
                  <a:ext uri="{FF2B5EF4-FFF2-40B4-BE49-F238E27FC236}">
                    <a16:creationId xmlns:a16="http://schemas.microsoft.com/office/drawing/2014/main" id="{F7A503B7-8381-FE49-9AAB-D9146FD703E9}"/>
                  </a:ext>
                </a:extLst>
              </p:cNvPr>
              <p:cNvGrpSpPr/>
              <p:nvPr/>
            </p:nvGrpSpPr>
            <p:grpSpPr>
              <a:xfrm>
                <a:off x="0" y="141425"/>
                <a:ext cx="817714" cy="177432"/>
                <a:chOff x="0" y="0"/>
                <a:chExt cx="817713" cy="177431"/>
              </a:xfrm>
            </p:grpSpPr>
            <p:sp>
              <p:nvSpPr>
                <p:cNvPr id="729" name="Rectángulo redondeado">
                  <a:extLst>
                    <a:ext uri="{FF2B5EF4-FFF2-40B4-BE49-F238E27FC236}">
                      <a16:creationId xmlns:a16="http://schemas.microsoft.com/office/drawing/2014/main" id="{03376ADF-16F9-3943-BC6F-7D73042FE3FA}"/>
                    </a:ext>
                  </a:extLst>
                </p:cNvPr>
                <p:cNvSpPr/>
                <p:nvPr/>
              </p:nvSpPr>
              <p:spPr>
                <a:xfrm>
                  <a:off x="0" y="26377"/>
                  <a:ext cx="817714" cy="1246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4B1C4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30" name="Formalidades">
                  <a:extLst>
                    <a:ext uri="{FF2B5EF4-FFF2-40B4-BE49-F238E27FC236}">
                      <a16:creationId xmlns:a16="http://schemas.microsoft.com/office/drawing/2014/main" id="{84E6BA9A-18B6-A74F-B0D6-12F023FDD3E9}"/>
                    </a:ext>
                  </a:extLst>
                </p:cNvPr>
                <p:cNvSpPr txBox="1"/>
                <p:nvPr/>
              </p:nvSpPr>
              <p:spPr>
                <a:xfrm>
                  <a:off x="51806" y="0"/>
                  <a:ext cx="714101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Formalidades</a:t>
                  </a:r>
                  <a:endParaRPr dirty="0"/>
                </a:p>
              </p:txBody>
            </p:sp>
          </p:grpSp>
          <p:grpSp>
            <p:nvGrpSpPr>
              <p:cNvPr id="726" name="Rounded Rectangle 110">
                <a:extLst>
                  <a:ext uri="{FF2B5EF4-FFF2-40B4-BE49-F238E27FC236}">
                    <a16:creationId xmlns:a16="http://schemas.microsoft.com/office/drawing/2014/main" id="{6FCAB386-F9F8-BB41-AD94-FAD604F331CF}"/>
                  </a:ext>
                </a:extLst>
              </p:cNvPr>
              <p:cNvGrpSpPr/>
              <p:nvPr/>
            </p:nvGrpSpPr>
            <p:grpSpPr>
              <a:xfrm>
                <a:off x="0" y="284159"/>
                <a:ext cx="817714" cy="177432"/>
                <a:chOff x="0" y="0"/>
                <a:chExt cx="817713" cy="177431"/>
              </a:xfrm>
            </p:grpSpPr>
            <p:sp>
              <p:nvSpPr>
                <p:cNvPr id="727" name="Rectángulo redondeado">
                  <a:extLst>
                    <a:ext uri="{FF2B5EF4-FFF2-40B4-BE49-F238E27FC236}">
                      <a16:creationId xmlns:a16="http://schemas.microsoft.com/office/drawing/2014/main" id="{76FCF6FC-4B1E-4545-8CFF-2767D94C9046}"/>
                    </a:ext>
                  </a:extLst>
                </p:cNvPr>
                <p:cNvSpPr/>
                <p:nvPr/>
              </p:nvSpPr>
              <p:spPr>
                <a:xfrm>
                  <a:off x="0" y="26377"/>
                  <a:ext cx="817714" cy="1246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48D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28" name="Incidencias">
                  <a:extLst>
                    <a:ext uri="{FF2B5EF4-FFF2-40B4-BE49-F238E27FC236}">
                      <a16:creationId xmlns:a16="http://schemas.microsoft.com/office/drawing/2014/main" id="{37F9E21E-FBCF-7A47-8271-A08D3BEFCF4D}"/>
                    </a:ext>
                  </a:extLst>
                </p:cNvPr>
                <p:cNvSpPr txBox="1"/>
                <p:nvPr/>
              </p:nvSpPr>
              <p:spPr>
                <a:xfrm>
                  <a:off x="51806" y="0"/>
                  <a:ext cx="714101" cy="17743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9" tIns="45719" rIns="45719" bIns="45719" numCol="1" anchor="ctr">
                  <a:spAutoFit/>
                </a:bodyPr>
                <a:lstStyle>
                  <a:lvl1pPr algn="ctr">
                    <a:defRPr sz="700">
                      <a:solidFill>
                        <a:schemeClr val="accent4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r>
                    <a:rPr dirty="0" err="1"/>
                    <a:t>Incidencias</a:t>
                  </a:r>
                  <a:endParaRPr dirty="0"/>
                </a:p>
              </p:txBody>
            </p:sp>
          </p:grpSp>
        </p:grpSp>
      </p:grpSp>
      <p:grpSp>
        <p:nvGrpSpPr>
          <p:cNvPr id="735" name="Rounded Rectangle 101">
            <a:extLst>
              <a:ext uri="{FF2B5EF4-FFF2-40B4-BE49-F238E27FC236}">
                <a16:creationId xmlns:a16="http://schemas.microsoft.com/office/drawing/2014/main" id="{2AB5FE5D-A34A-8E41-A753-72EE6B8BF546}"/>
              </a:ext>
            </a:extLst>
          </p:cNvPr>
          <p:cNvGrpSpPr/>
          <p:nvPr/>
        </p:nvGrpSpPr>
        <p:grpSpPr>
          <a:xfrm>
            <a:off x="5288400" y="2851087"/>
            <a:ext cx="1810148" cy="1425440"/>
            <a:chOff x="0" y="0"/>
            <a:chExt cx="1810147" cy="1425438"/>
          </a:xfrm>
        </p:grpSpPr>
        <p:sp>
          <p:nvSpPr>
            <p:cNvPr id="736" name="Rectángulo redondeado">
              <a:extLst>
                <a:ext uri="{FF2B5EF4-FFF2-40B4-BE49-F238E27FC236}">
                  <a16:creationId xmlns:a16="http://schemas.microsoft.com/office/drawing/2014/main" id="{2210EF5B-304F-5E43-A455-921553633031}"/>
                </a:ext>
              </a:extLst>
            </p:cNvPr>
            <p:cNvSpPr/>
            <p:nvPr/>
          </p:nvSpPr>
          <p:spPr>
            <a:xfrm>
              <a:off x="0" y="0"/>
              <a:ext cx="1810148" cy="1425439"/>
            </a:xfrm>
            <a:prstGeom prst="roundRect">
              <a:avLst>
                <a:gd name="adj" fmla="val 6610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800" b="1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7" name="Funcionalidades">
              <a:extLst>
                <a:ext uri="{FF2B5EF4-FFF2-40B4-BE49-F238E27FC236}">
                  <a16:creationId xmlns:a16="http://schemas.microsoft.com/office/drawing/2014/main" id="{28E9B7FC-F454-4242-9A14-6DAF1BAA1296}"/>
                </a:ext>
              </a:extLst>
            </p:cNvPr>
            <p:cNvSpPr txBox="1"/>
            <p:nvPr/>
          </p:nvSpPr>
          <p:spPr>
            <a:xfrm>
              <a:off x="78079" y="32359"/>
              <a:ext cx="1653989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Funcionalidades</a:t>
              </a:r>
              <a:endParaRPr dirty="0"/>
            </a:p>
          </p:txBody>
        </p:sp>
      </p:grpSp>
      <p:grpSp>
        <p:nvGrpSpPr>
          <p:cNvPr id="738" name="Rounded Rectangle 102">
            <a:extLst>
              <a:ext uri="{FF2B5EF4-FFF2-40B4-BE49-F238E27FC236}">
                <a16:creationId xmlns:a16="http://schemas.microsoft.com/office/drawing/2014/main" id="{3691EBB4-2BA7-6742-A100-603A5963916B}"/>
              </a:ext>
            </a:extLst>
          </p:cNvPr>
          <p:cNvGrpSpPr/>
          <p:nvPr/>
        </p:nvGrpSpPr>
        <p:grpSpPr>
          <a:xfrm>
            <a:off x="5527750" y="3102129"/>
            <a:ext cx="645563" cy="216849"/>
            <a:chOff x="0" y="0"/>
            <a:chExt cx="645562" cy="216848"/>
          </a:xfrm>
        </p:grpSpPr>
        <p:sp>
          <p:nvSpPr>
            <p:cNvPr id="739" name="Rectángulo redondeado">
              <a:extLst>
                <a:ext uri="{FF2B5EF4-FFF2-40B4-BE49-F238E27FC236}">
                  <a16:creationId xmlns:a16="http://schemas.microsoft.com/office/drawing/2014/main" id="{A5CA3694-E8AF-2548-854D-CC1BCC4C3CF8}"/>
                </a:ext>
              </a:extLst>
            </p:cNvPr>
            <p:cNvSpPr/>
            <p:nvPr/>
          </p:nvSpPr>
          <p:spPr>
            <a:xfrm>
              <a:off x="0" y="0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0" name="Trazabilidad">
              <a:extLst>
                <a:ext uri="{FF2B5EF4-FFF2-40B4-BE49-F238E27FC236}">
                  <a16:creationId xmlns:a16="http://schemas.microsoft.com/office/drawing/2014/main" id="{982DB0AE-93C3-8F46-9398-DD2F220741A1}"/>
                </a:ext>
              </a:extLst>
            </p:cNvPr>
            <p:cNvSpPr txBox="1"/>
            <p:nvPr/>
          </p:nvSpPr>
          <p:spPr>
            <a:xfrm>
              <a:off x="61068" y="25850"/>
              <a:ext cx="523426" cy="165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Trazabilidad</a:t>
              </a:r>
              <a:endParaRPr dirty="0"/>
            </a:p>
          </p:txBody>
        </p:sp>
      </p:grpSp>
      <p:grpSp>
        <p:nvGrpSpPr>
          <p:cNvPr id="741" name="Rounded Rectangle 103">
            <a:extLst>
              <a:ext uri="{FF2B5EF4-FFF2-40B4-BE49-F238E27FC236}">
                <a16:creationId xmlns:a16="http://schemas.microsoft.com/office/drawing/2014/main" id="{E4DE452F-0675-9144-9740-27FBF1E28D46}"/>
              </a:ext>
            </a:extLst>
          </p:cNvPr>
          <p:cNvGrpSpPr/>
          <p:nvPr/>
        </p:nvGrpSpPr>
        <p:grpSpPr>
          <a:xfrm>
            <a:off x="5527750" y="3370600"/>
            <a:ext cx="645563" cy="216849"/>
            <a:chOff x="0" y="0"/>
            <a:chExt cx="645562" cy="216848"/>
          </a:xfrm>
        </p:grpSpPr>
        <p:sp>
          <p:nvSpPr>
            <p:cNvPr id="742" name="Rectángulo redondeado">
              <a:extLst>
                <a:ext uri="{FF2B5EF4-FFF2-40B4-BE49-F238E27FC236}">
                  <a16:creationId xmlns:a16="http://schemas.microsoft.com/office/drawing/2014/main" id="{8B6FCFE9-62D6-E444-B865-11E4FCCF2673}"/>
                </a:ext>
              </a:extLst>
            </p:cNvPr>
            <p:cNvSpPr/>
            <p:nvPr/>
          </p:nvSpPr>
          <p:spPr>
            <a:xfrm>
              <a:off x="0" y="0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3" name="Reservas">
              <a:extLst>
                <a:ext uri="{FF2B5EF4-FFF2-40B4-BE49-F238E27FC236}">
                  <a16:creationId xmlns:a16="http://schemas.microsoft.com/office/drawing/2014/main" id="{B4D54400-900A-CE41-A3C7-D29F6AD0433C}"/>
                </a:ext>
              </a:extLst>
            </p:cNvPr>
            <p:cNvSpPr txBox="1"/>
            <p:nvPr/>
          </p:nvSpPr>
          <p:spPr>
            <a:xfrm>
              <a:off x="61068" y="19708"/>
              <a:ext cx="523426" cy="17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Reservas</a:t>
              </a:r>
              <a:endParaRPr dirty="0"/>
            </a:p>
          </p:txBody>
        </p:sp>
      </p:grpSp>
      <p:grpSp>
        <p:nvGrpSpPr>
          <p:cNvPr id="744" name="Rounded Rectangle 104">
            <a:extLst>
              <a:ext uri="{FF2B5EF4-FFF2-40B4-BE49-F238E27FC236}">
                <a16:creationId xmlns:a16="http://schemas.microsoft.com/office/drawing/2014/main" id="{A568D887-F494-2B43-B28C-948D765531BF}"/>
              </a:ext>
            </a:extLst>
          </p:cNvPr>
          <p:cNvGrpSpPr/>
          <p:nvPr/>
        </p:nvGrpSpPr>
        <p:grpSpPr>
          <a:xfrm>
            <a:off x="5826011" y="3910502"/>
            <a:ext cx="762266" cy="241764"/>
            <a:chOff x="0" y="0"/>
            <a:chExt cx="762265" cy="241762"/>
          </a:xfrm>
        </p:grpSpPr>
        <p:sp>
          <p:nvSpPr>
            <p:cNvPr id="745" name="Rectángulo redondeado">
              <a:extLst>
                <a:ext uri="{FF2B5EF4-FFF2-40B4-BE49-F238E27FC236}">
                  <a16:creationId xmlns:a16="http://schemas.microsoft.com/office/drawing/2014/main" id="{A58B4AB4-7D5F-804E-BAA8-AA23BDBDBA9D}"/>
                </a:ext>
              </a:extLst>
            </p:cNvPr>
            <p:cNvSpPr/>
            <p:nvPr/>
          </p:nvSpPr>
          <p:spPr>
            <a:xfrm>
              <a:off x="0" y="12457"/>
              <a:ext cx="762266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6" name="A definir en fase de análisis">
              <a:extLst>
                <a:ext uri="{FF2B5EF4-FFF2-40B4-BE49-F238E27FC236}">
                  <a16:creationId xmlns:a16="http://schemas.microsoft.com/office/drawing/2014/main" id="{7216516A-6389-E248-A8EF-80C8A9E20B06}"/>
                </a:ext>
              </a:extLst>
            </p:cNvPr>
            <p:cNvSpPr txBox="1"/>
            <p:nvPr/>
          </p:nvSpPr>
          <p:spPr>
            <a:xfrm>
              <a:off x="61068" y="0"/>
              <a:ext cx="640129" cy="241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A </a:t>
              </a:r>
              <a:r>
                <a:rPr dirty="0" err="1"/>
                <a:t>definir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fase</a:t>
              </a:r>
              <a:r>
                <a:rPr dirty="0"/>
                <a:t> de </a:t>
              </a:r>
              <a:r>
                <a:rPr dirty="0" err="1"/>
                <a:t>análisis</a:t>
              </a:r>
              <a:endParaRPr dirty="0"/>
            </a:p>
          </p:txBody>
        </p:sp>
      </p:grpSp>
      <p:grpSp>
        <p:nvGrpSpPr>
          <p:cNvPr id="747" name="Rounded Rectangle 105">
            <a:extLst>
              <a:ext uri="{FF2B5EF4-FFF2-40B4-BE49-F238E27FC236}">
                <a16:creationId xmlns:a16="http://schemas.microsoft.com/office/drawing/2014/main" id="{E0085B30-ECF7-3D4A-9029-7B1EFD6E3CE3}"/>
              </a:ext>
            </a:extLst>
          </p:cNvPr>
          <p:cNvGrpSpPr/>
          <p:nvPr/>
        </p:nvGrpSpPr>
        <p:grpSpPr>
          <a:xfrm>
            <a:off x="6219133" y="3108293"/>
            <a:ext cx="645563" cy="216849"/>
            <a:chOff x="0" y="0"/>
            <a:chExt cx="645562" cy="216848"/>
          </a:xfrm>
        </p:grpSpPr>
        <p:sp>
          <p:nvSpPr>
            <p:cNvPr id="748" name="Rectángulo redondeado">
              <a:extLst>
                <a:ext uri="{FF2B5EF4-FFF2-40B4-BE49-F238E27FC236}">
                  <a16:creationId xmlns:a16="http://schemas.microsoft.com/office/drawing/2014/main" id="{FD5F5E1B-715F-CF49-8847-55ADB396292B}"/>
                </a:ext>
              </a:extLst>
            </p:cNvPr>
            <p:cNvSpPr/>
            <p:nvPr/>
          </p:nvSpPr>
          <p:spPr>
            <a:xfrm>
              <a:off x="0" y="0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9" name="Visibilidad">
              <a:extLst>
                <a:ext uri="{FF2B5EF4-FFF2-40B4-BE49-F238E27FC236}">
                  <a16:creationId xmlns:a16="http://schemas.microsoft.com/office/drawing/2014/main" id="{582505FD-589D-6949-A87E-DD6B2C489250}"/>
                </a:ext>
              </a:extLst>
            </p:cNvPr>
            <p:cNvSpPr txBox="1"/>
            <p:nvPr/>
          </p:nvSpPr>
          <p:spPr>
            <a:xfrm>
              <a:off x="61068" y="19708"/>
              <a:ext cx="523426" cy="1774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Visibilidad</a:t>
              </a:r>
              <a:endParaRPr dirty="0"/>
            </a:p>
          </p:txBody>
        </p:sp>
      </p:grpSp>
      <p:grpSp>
        <p:nvGrpSpPr>
          <p:cNvPr id="750" name="Rounded Rectangle 106">
            <a:extLst>
              <a:ext uri="{FF2B5EF4-FFF2-40B4-BE49-F238E27FC236}">
                <a16:creationId xmlns:a16="http://schemas.microsoft.com/office/drawing/2014/main" id="{77F26E98-26E9-6944-9165-C48A1309BCDB}"/>
              </a:ext>
            </a:extLst>
          </p:cNvPr>
          <p:cNvGrpSpPr/>
          <p:nvPr/>
        </p:nvGrpSpPr>
        <p:grpSpPr>
          <a:xfrm>
            <a:off x="6209412" y="3345858"/>
            <a:ext cx="645563" cy="266332"/>
            <a:chOff x="0" y="0"/>
            <a:chExt cx="645562" cy="266331"/>
          </a:xfrm>
        </p:grpSpPr>
        <p:sp>
          <p:nvSpPr>
            <p:cNvPr id="751" name="Rectángulo redondeado">
              <a:extLst>
                <a:ext uri="{FF2B5EF4-FFF2-40B4-BE49-F238E27FC236}">
                  <a16:creationId xmlns:a16="http://schemas.microsoft.com/office/drawing/2014/main" id="{F339A39A-4889-174A-A2FD-6BDD6262749C}"/>
                </a:ext>
              </a:extLst>
            </p:cNvPr>
            <p:cNvSpPr/>
            <p:nvPr/>
          </p:nvSpPr>
          <p:spPr>
            <a:xfrm>
              <a:off x="0" y="24741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2" name="Analítica del Dato">
              <a:extLst>
                <a:ext uri="{FF2B5EF4-FFF2-40B4-BE49-F238E27FC236}">
                  <a16:creationId xmlns:a16="http://schemas.microsoft.com/office/drawing/2014/main" id="{DA311F49-D2B1-904B-B585-86F616FA3F36}"/>
                </a:ext>
              </a:extLst>
            </p:cNvPr>
            <p:cNvSpPr txBox="1"/>
            <p:nvPr/>
          </p:nvSpPr>
          <p:spPr>
            <a:xfrm>
              <a:off x="61068" y="0"/>
              <a:ext cx="523426" cy="26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Analítica del Dato</a:t>
              </a:r>
            </a:p>
          </p:txBody>
        </p:sp>
      </p:grpSp>
      <p:grpSp>
        <p:nvGrpSpPr>
          <p:cNvPr id="753" name="Rounded Rectangle 103">
            <a:extLst>
              <a:ext uri="{FF2B5EF4-FFF2-40B4-BE49-F238E27FC236}">
                <a16:creationId xmlns:a16="http://schemas.microsoft.com/office/drawing/2014/main" id="{4E1BF541-CB6C-1142-9562-286B87A6D979}"/>
              </a:ext>
            </a:extLst>
          </p:cNvPr>
          <p:cNvGrpSpPr/>
          <p:nvPr/>
        </p:nvGrpSpPr>
        <p:grpSpPr>
          <a:xfrm>
            <a:off x="5530696" y="3599802"/>
            <a:ext cx="645563" cy="294641"/>
            <a:chOff x="0" y="0"/>
            <a:chExt cx="645562" cy="294640"/>
          </a:xfrm>
        </p:grpSpPr>
        <p:sp>
          <p:nvSpPr>
            <p:cNvPr id="754" name="Rectángulo redondeado">
              <a:extLst>
                <a:ext uri="{FF2B5EF4-FFF2-40B4-BE49-F238E27FC236}">
                  <a16:creationId xmlns:a16="http://schemas.microsoft.com/office/drawing/2014/main" id="{AFB5A25C-5555-0348-BF84-974F5359074E}"/>
                </a:ext>
              </a:extLst>
            </p:cNvPr>
            <p:cNvSpPr/>
            <p:nvPr/>
          </p:nvSpPr>
          <p:spPr>
            <a:xfrm>
              <a:off x="0" y="38895"/>
              <a:ext cx="645563" cy="216850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5" name="Inteligencia Artificial">
              <a:extLst>
                <a:ext uri="{FF2B5EF4-FFF2-40B4-BE49-F238E27FC236}">
                  <a16:creationId xmlns:a16="http://schemas.microsoft.com/office/drawing/2014/main" id="{454EBD79-DDED-FB46-9B42-12ADE02DD7E3}"/>
                </a:ext>
              </a:extLst>
            </p:cNvPr>
            <p:cNvSpPr txBox="1"/>
            <p:nvPr/>
          </p:nvSpPr>
          <p:spPr>
            <a:xfrm>
              <a:off x="61068" y="0"/>
              <a:ext cx="523426" cy="294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Inteligencia</a:t>
              </a:r>
              <a:r>
                <a:rPr dirty="0">
                  <a:latin typeface="Neo Sans Light"/>
                  <a:ea typeface="Neo Sans Light"/>
                  <a:cs typeface="Neo Sans Light"/>
                  <a:sym typeface="Neo Sans Light"/>
                </a:rPr>
                <a:t> </a:t>
              </a:r>
              <a:r>
                <a:rPr dirty="0"/>
                <a:t>Artificial</a:t>
              </a:r>
            </a:p>
          </p:txBody>
        </p:sp>
      </p:grpSp>
      <p:grpSp>
        <p:nvGrpSpPr>
          <p:cNvPr id="756" name="Rounded Rectangle 106">
            <a:extLst>
              <a:ext uri="{FF2B5EF4-FFF2-40B4-BE49-F238E27FC236}">
                <a16:creationId xmlns:a16="http://schemas.microsoft.com/office/drawing/2014/main" id="{D446F879-AB08-4E45-BCBF-2FAC345DF9BE}"/>
              </a:ext>
            </a:extLst>
          </p:cNvPr>
          <p:cNvGrpSpPr/>
          <p:nvPr/>
        </p:nvGrpSpPr>
        <p:grpSpPr>
          <a:xfrm>
            <a:off x="6212356" y="3618852"/>
            <a:ext cx="645563" cy="256541"/>
            <a:chOff x="0" y="0"/>
            <a:chExt cx="645562" cy="256540"/>
          </a:xfrm>
        </p:grpSpPr>
        <p:sp>
          <p:nvSpPr>
            <p:cNvPr id="757" name="Rectángulo redondeado">
              <a:extLst>
                <a:ext uri="{FF2B5EF4-FFF2-40B4-BE49-F238E27FC236}">
                  <a16:creationId xmlns:a16="http://schemas.microsoft.com/office/drawing/2014/main" id="{71E40521-88CE-FC46-A7A8-7AC0F91C1A09}"/>
                </a:ext>
              </a:extLst>
            </p:cNvPr>
            <p:cNvSpPr/>
            <p:nvPr/>
          </p:nvSpPr>
          <p:spPr>
            <a:xfrm>
              <a:off x="0" y="19845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8" name="Aprendizaje Máquina">
              <a:extLst>
                <a:ext uri="{FF2B5EF4-FFF2-40B4-BE49-F238E27FC236}">
                  <a16:creationId xmlns:a16="http://schemas.microsoft.com/office/drawing/2014/main" id="{7B7ABEA6-8296-B446-906C-09F3C609044B}"/>
                </a:ext>
              </a:extLst>
            </p:cNvPr>
            <p:cNvSpPr txBox="1"/>
            <p:nvPr/>
          </p:nvSpPr>
          <p:spPr>
            <a:xfrm>
              <a:off x="61068" y="0"/>
              <a:ext cx="523426" cy="25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Aprendizaje</a:t>
              </a:r>
              <a:r>
                <a:rPr dirty="0">
                  <a:latin typeface="Neo Sans Light"/>
                  <a:ea typeface="Neo Sans Light"/>
                  <a:cs typeface="Neo Sans Light"/>
                  <a:sym typeface="Neo Sans Light"/>
                </a:rPr>
                <a:t> </a:t>
              </a:r>
              <a:r>
                <a:rPr dirty="0" err="1"/>
                <a:t>Máquina</a:t>
              </a:r>
              <a:endParaRPr dirty="0"/>
            </a:p>
          </p:txBody>
        </p:sp>
      </p:grpSp>
      <p:grpSp>
        <p:nvGrpSpPr>
          <p:cNvPr id="759" name="Rounded Rectangle 101">
            <a:extLst>
              <a:ext uri="{FF2B5EF4-FFF2-40B4-BE49-F238E27FC236}">
                <a16:creationId xmlns:a16="http://schemas.microsoft.com/office/drawing/2014/main" id="{9A2ACE7B-8B76-6249-9676-574D6B72F99A}"/>
              </a:ext>
            </a:extLst>
          </p:cNvPr>
          <p:cNvGrpSpPr/>
          <p:nvPr/>
        </p:nvGrpSpPr>
        <p:grpSpPr>
          <a:xfrm>
            <a:off x="7292057" y="2544186"/>
            <a:ext cx="1568483" cy="1851781"/>
            <a:chOff x="0" y="0"/>
            <a:chExt cx="1568481" cy="1851779"/>
          </a:xfrm>
        </p:grpSpPr>
        <p:sp>
          <p:nvSpPr>
            <p:cNvPr id="760" name="Rectángulo redondeado">
              <a:extLst>
                <a:ext uri="{FF2B5EF4-FFF2-40B4-BE49-F238E27FC236}">
                  <a16:creationId xmlns:a16="http://schemas.microsoft.com/office/drawing/2014/main" id="{1469CAC6-E49A-4340-9FF6-309CEE17E32D}"/>
                </a:ext>
              </a:extLst>
            </p:cNvPr>
            <p:cNvSpPr/>
            <p:nvPr/>
          </p:nvSpPr>
          <p:spPr>
            <a:xfrm>
              <a:off x="0" y="0"/>
              <a:ext cx="1568482" cy="1851780"/>
            </a:xfrm>
            <a:prstGeom prst="roundRect">
              <a:avLst>
                <a:gd name="adj" fmla="val 6610"/>
              </a:avLst>
            </a:prstGeom>
            <a:solidFill>
              <a:schemeClr val="accent3"/>
            </a:solidFill>
            <a:ln w="9525" cap="flat">
              <a:solidFill>
                <a:schemeClr val="accent1">
                  <a:satOff val="-80281"/>
                  <a:lumOff val="41764"/>
                </a:scheme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800" b="1">
                  <a:solidFill>
                    <a:schemeClr val="accent1">
                      <a:satOff val="-80281"/>
                      <a:lumOff val="41764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1" name="Funcionalidades/APIs">
              <a:extLst>
                <a:ext uri="{FF2B5EF4-FFF2-40B4-BE49-F238E27FC236}">
                  <a16:creationId xmlns:a16="http://schemas.microsoft.com/office/drawing/2014/main" id="{BB7ADE09-3B2E-3845-A5FC-479E699116C7}"/>
                </a:ext>
              </a:extLst>
            </p:cNvPr>
            <p:cNvSpPr txBox="1"/>
            <p:nvPr/>
          </p:nvSpPr>
          <p:spPr>
            <a:xfrm>
              <a:off x="80848" y="44635"/>
              <a:ext cx="140678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800" b="1">
                  <a:solidFill>
                    <a:schemeClr val="accent1">
                      <a:satOff val="-80281"/>
                      <a:lumOff val="41764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Funcionalidades</a:t>
              </a:r>
              <a:r>
                <a:rPr dirty="0"/>
                <a:t>/APIs</a:t>
              </a:r>
            </a:p>
          </p:txBody>
        </p:sp>
      </p:grpSp>
      <p:grpSp>
        <p:nvGrpSpPr>
          <p:cNvPr id="762" name="Rounded Rectangle 102">
            <a:extLst>
              <a:ext uri="{FF2B5EF4-FFF2-40B4-BE49-F238E27FC236}">
                <a16:creationId xmlns:a16="http://schemas.microsoft.com/office/drawing/2014/main" id="{20523848-64F9-2A4B-B01C-4C5588D535CE}"/>
              </a:ext>
            </a:extLst>
          </p:cNvPr>
          <p:cNvGrpSpPr/>
          <p:nvPr/>
        </p:nvGrpSpPr>
        <p:grpSpPr>
          <a:xfrm>
            <a:off x="7412295" y="2877902"/>
            <a:ext cx="645563" cy="241348"/>
            <a:chOff x="0" y="0"/>
            <a:chExt cx="645562" cy="241347"/>
          </a:xfrm>
        </p:grpSpPr>
        <p:sp>
          <p:nvSpPr>
            <p:cNvPr id="763" name="Rectángulo redondeado">
              <a:extLst>
                <a:ext uri="{FF2B5EF4-FFF2-40B4-BE49-F238E27FC236}">
                  <a16:creationId xmlns:a16="http://schemas.microsoft.com/office/drawing/2014/main" id="{11E7C13E-5E31-7F43-A11A-1C2B3D6B4DBB}"/>
                </a:ext>
              </a:extLst>
            </p:cNvPr>
            <p:cNvSpPr/>
            <p:nvPr/>
          </p:nvSpPr>
          <p:spPr>
            <a:xfrm>
              <a:off x="0" y="12249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4" name="Optimizador de rutas">
              <a:extLst>
                <a:ext uri="{FF2B5EF4-FFF2-40B4-BE49-F238E27FC236}">
                  <a16:creationId xmlns:a16="http://schemas.microsoft.com/office/drawing/2014/main" id="{5F1A3AB4-CDD0-D746-A88E-E89B69AB50A3}"/>
                </a:ext>
              </a:extLst>
            </p:cNvPr>
            <p:cNvSpPr txBox="1"/>
            <p:nvPr/>
          </p:nvSpPr>
          <p:spPr>
            <a:xfrm>
              <a:off x="61068" y="0"/>
              <a:ext cx="523426" cy="24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Optimizador</a:t>
              </a:r>
              <a:r>
                <a:rPr dirty="0"/>
                <a:t> de </a:t>
              </a:r>
              <a:r>
                <a:rPr dirty="0" err="1"/>
                <a:t>rutas</a:t>
              </a:r>
              <a:endParaRPr dirty="0"/>
            </a:p>
          </p:txBody>
        </p:sp>
      </p:grpSp>
      <p:grpSp>
        <p:nvGrpSpPr>
          <p:cNvPr id="765" name="Rounded Rectangle 103">
            <a:extLst>
              <a:ext uri="{FF2B5EF4-FFF2-40B4-BE49-F238E27FC236}">
                <a16:creationId xmlns:a16="http://schemas.microsoft.com/office/drawing/2014/main" id="{324E5DAA-738A-154B-A16B-31536690367F}"/>
              </a:ext>
            </a:extLst>
          </p:cNvPr>
          <p:cNvGrpSpPr/>
          <p:nvPr/>
        </p:nvGrpSpPr>
        <p:grpSpPr>
          <a:xfrm>
            <a:off x="7412295" y="3133881"/>
            <a:ext cx="645563" cy="266332"/>
            <a:chOff x="0" y="0"/>
            <a:chExt cx="645562" cy="266331"/>
          </a:xfrm>
        </p:grpSpPr>
        <p:sp>
          <p:nvSpPr>
            <p:cNvPr id="766" name="Rectángulo redondeado">
              <a:extLst>
                <a:ext uri="{FF2B5EF4-FFF2-40B4-BE49-F238E27FC236}">
                  <a16:creationId xmlns:a16="http://schemas.microsoft.com/office/drawing/2014/main" id="{E543820B-3443-064C-AA04-6E16A28D2405}"/>
                </a:ext>
              </a:extLst>
            </p:cNvPr>
            <p:cNvSpPr/>
            <p:nvPr/>
          </p:nvSpPr>
          <p:spPr>
            <a:xfrm>
              <a:off x="0" y="24741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7" name="Calidad de servicio">
              <a:extLst>
                <a:ext uri="{FF2B5EF4-FFF2-40B4-BE49-F238E27FC236}">
                  <a16:creationId xmlns:a16="http://schemas.microsoft.com/office/drawing/2014/main" id="{2641FE9F-43AF-7E4A-99D8-73C425FC8DC4}"/>
                </a:ext>
              </a:extLst>
            </p:cNvPr>
            <p:cNvSpPr txBox="1"/>
            <p:nvPr/>
          </p:nvSpPr>
          <p:spPr>
            <a:xfrm>
              <a:off x="61068" y="0"/>
              <a:ext cx="523426" cy="26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Calidad de </a:t>
              </a:r>
              <a:r>
                <a:rPr dirty="0" err="1"/>
                <a:t>servicio</a:t>
              </a:r>
              <a:endParaRPr dirty="0"/>
            </a:p>
          </p:txBody>
        </p:sp>
      </p:grpSp>
      <p:grpSp>
        <p:nvGrpSpPr>
          <p:cNvPr id="768" name="Rounded Rectangle 105">
            <a:extLst>
              <a:ext uri="{FF2B5EF4-FFF2-40B4-BE49-F238E27FC236}">
                <a16:creationId xmlns:a16="http://schemas.microsoft.com/office/drawing/2014/main" id="{CC32B8EB-E1B6-E348-934E-000B573CCFCB}"/>
              </a:ext>
            </a:extLst>
          </p:cNvPr>
          <p:cNvGrpSpPr/>
          <p:nvPr/>
        </p:nvGrpSpPr>
        <p:grpSpPr>
          <a:xfrm>
            <a:off x="8103679" y="2884067"/>
            <a:ext cx="645563" cy="241348"/>
            <a:chOff x="0" y="0"/>
            <a:chExt cx="645562" cy="241347"/>
          </a:xfrm>
        </p:grpSpPr>
        <p:sp>
          <p:nvSpPr>
            <p:cNvPr id="769" name="Rectángulo redondeado">
              <a:extLst>
                <a:ext uri="{FF2B5EF4-FFF2-40B4-BE49-F238E27FC236}">
                  <a16:creationId xmlns:a16="http://schemas.microsoft.com/office/drawing/2014/main" id="{920C4935-EBE6-8345-998B-8B452C38AF6C}"/>
                </a:ext>
              </a:extLst>
            </p:cNvPr>
            <p:cNvSpPr/>
            <p:nvPr/>
          </p:nvSpPr>
          <p:spPr>
            <a:xfrm>
              <a:off x="0" y="12249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0" name="Trazabilidad carga física">
              <a:extLst>
                <a:ext uri="{FF2B5EF4-FFF2-40B4-BE49-F238E27FC236}">
                  <a16:creationId xmlns:a16="http://schemas.microsoft.com/office/drawing/2014/main" id="{25641432-D8CD-354C-A6BE-E770AB3F5A18}"/>
                </a:ext>
              </a:extLst>
            </p:cNvPr>
            <p:cNvSpPr txBox="1"/>
            <p:nvPr/>
          </p:nvSpPr>
          <p:spPr>
            <a:xfrm>
              <a:off x="61068" y="0"/>
              <a:ext cx="523426" cy="24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Trazabilidad</a:t>
              </a:r>
              <a:r>
                <a:rPr dirty="0"/>
                <a:t> carga </a:t>
              </a:r>
              <a:r>
                <a:rPr dirty="0" err="1"/>
                <a:t>física</a:t>
              </a:r>
              <a:endParaRPr dirty="0"/>
            </a:p>
          </p:txBody>
        </p:sp>
      </p:grpSp>
      <p:grpSp>
        <p:nvGrpSpPr>
          <p:cNvPr id="771" name="Rounded Rectangle 106">
            <a:extLst>
              <a:ext uri="{FF2B5EF4-FFF2-40B4-BE49-F238E27FC236}">
                <a16:creationId xmlns:a16="http://schemas.microsoft.com/office/drawing/2014/main" id="{8E6FFF80-2D15-684C-BC88-149495BA9DED}"/>
              </a:ext>
            </a:extLst>
          </p:cNvPr>
          <p:cNvGrpSpPr/>
          <p:nvPr/>
        </p:nvGrpSpPr>
        <p:grpSpPr>
          <a:xfrm>
            <a:off x="8093957" y="3146373"/>
            <a:ext cx="645563" cy="241348"/>
            <a:chOff x="0" y="0"/>
            <a:chExt cx="645562" cy="241347"/>
          </a:xfrm>
        </p:grpSpPr>
        <p:sp>
          <p:nvSpPr>
            <p:cNvPr id="772" name="Rectángulo redondeado">
              <a:extLst>
                <a:ext uri="{FF2B5EF4-FFF2-40B4-BE49-F238E27FC236}">
                  <a16:creationId xmlns:a16="http://schemas.microsoft.com/office/drawing/2014/main" id="{61101A26-746F-8A47-8CBC-3A7E9D6C571D}"/>
                </a:ext>
              </a:extLst>
            </p:cNvPr>
            <p:cNvSpPr/>
            <p:nvPr/>
          </p:nvSpPr>
          <p:spPr>
            <a:xfrm>
              <a:off x="0" y="12249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3" name="Trazabilidad documental">
              <a:extLst>
                <a:ext uri="{FF2B5EF4-FFF2-40B4-BE49-F238E27FC236}">
                  <a16:creationId xmlns:a16="http://schemas.microsoft.com/office/drawing/2014/main" id="{5552CDFB-D38F-4E4F-B43E-0D760648B49C}"/>
                </a:ext>
              </a:extLst>
            </p:cNvPr>
            <p:cNvSpPr txBox="1"/>
            <p:nvPr/>
          </p:nvSpPr>
          <p:spPr>
            <a:xfrm>
              <a:off x="61068" y="0"/>
              <a:ext cx="523426" cy="24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Trazabilidad</a:t>
              </a:r>
              <a:r>
                <a:rPr dirty="0"/>
                <a:t> documental</a:t>
              </a:r>
            </a:p>
          </p:txBody>
        </p:sp>
      </p:grpSp>
      <p:grpSp>
        <p:nvGrpSpPr>
          <p:cNvPr id="774" name="Rounded Rectangle 103">
            <a:extLst>
              <a:ext uri="{FF2B5EF4-FFF2-40B4-BE49-F238E27FC236}">
                <a16:creationId xmlns:a16="http://schemas.microsoft.com/office/drawing/2014/main" id="{E75E3688-AB19-8B4B-91E3-F24EC66E1410}"/>
              </a:ext>
            </a:extLst>
          </p:cNvPr>
          <p:cNvGrpSpPr/>
          <p:nvPr/>
        </p:nvGrpSpPr>
        <p:grpSpPr>
          <a:xfrm>
            <a:off x="7416249" y="3414843"/>
            <a:ext cx="645563" cy="241348"/>
            <a:chOff x="0" y="0"/>
            <a:chExt cx="645562" cy="241347"/>
          </a:xfrm>
        </p:grpSpPr>
        <p:sp>
          <p:nvSpPr>
            <p:cNvPr id="775" name="Rectángulo redondeado">
              <a:extLst>
                <a:ext uri="{FF2B5EF4-FFF2-40B4-BE49-F238E27FC236}">
                  <a16:creationId xmlns:a16="http://schemas.microsoft.com/office/drawing/2014/main" id="{47125E65-F70E-B44D-A0FE-D16C204513A8}"/>
                </a:ext>
              </a:extLst>
            </p:cNvPr>
            <p:cNvSpPr/>
            <p:nvPr/>
          </p:nvSpPr>
          <p:spPr>
            <a:xfrm>
              <a:off x="0" y="12249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6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6" name="Calculadora Cox">
              <a:extLst>
                <a:ext uri="{FF2B5EF4-FFF2-40B4-BE49-F238E27FC236}">
                  <a16:creationId xmlns:a16="http://schemas.microsoft.com/office/drawing/2014/main" id="{D539408C-6DF2-974D-AC08-31AC56EDA17D}"/>
                </a:ext>
              </a:extLst>
            </p:cNvPr>
            <p:cNvSpPr txBox="1"/>
            <p:nvPr/>
          </p:nvSpPr>
          <p:spPr>
            <a:xfrm>
              <a:off x="61068" y="0"/>
              <a:ext cx="523426" cy="24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6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Calculadora</a:t>
              </a:r>
              <a:r>
                <a:rPr dirty="0"/>
                <a:t> Cox</a:t>
              </a:r>
            </a:p>
          </p:txBody>
        </p:sp>
      </p:grpSp>
      <p:grpSp>
        <p:nvGrpSpPr>
          <p:cNvPr id="777" name="Rounded Rectangle 106">
            <a:extLst>
              <a:ext uri="{FF2B5EF4-FFF2-40B4-BE49-F238E27FC236}">
                <a16:creationId xmlns:a16="http://schemas.microsoft.com/office/drawing/2014/main" id="{4BCE4C97-062E-D24E-B563-E0DAE53C9B28}"/>
              </a:ext>
            </a:extLst>
          </p:cNvPr>
          <p:cNvGrpSpPr/>
          <p:nvPr/>
        </p:nvGrpSpPr>
        <p:grpSpPr>
          <a:xfrm>
            <a:off x="8097911" y="3414635"/>
            <a:ext cx="661077" cy="241764"/>
            <a:chOff x="0" y="0"/>
            <a:chExt cx="661075" cy="241762"/>
          </a:xfrm>
        </p:grpSpPr>
        <p:sp>
          <p:nvSpPr>
            <p:cNvPr id="778" name="Rectángulo redondeado">
              <a:extLst>
                <a:ext uri="{FF2B5EF4-FFF2-40B4-BE49-F238E27FC236}">
                  <a16:creationId xmlns:a16="http://schemas.microsoft.com/office/drawing/2014/main" id="{5CECEDC0-EC4C-304D-82C7-7DF3A84C1797}"/>
                </a:ext>
              </a:extLst>
            </p:cNvPr>
            <p:cNvSpPr/>
            <p:nvPr/>
          </p:nvSpPr>
          <p:spPr>
            <a:xfrm>
              <a:off x="0" y="12457"/>
              <a:ext cx="661076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9" name="Trazabilidad administrativa">
              <a:extLst>
                <a:ext uri="{FF2B5EF4-FFF2-40B4-BE49-F238E27FC236}">
                  <a16:creationId xmlns:a16="http://schemas.microsoft.com/office/drawing/2014/main" id="{CB70C7FD-1A93-2149-8F94-2CD141CD1961}"/>
                </a:ext>
              </a:extLst>
            </p:cNvPr>
            <p:cNvSpPr txBox="1"/>
            <p:nvPr/>
          </p:nvSpPr>
          <p:spPr>
            <a:xfrm>
              <a:off x="61068" y="0"/>
              <a:ext cx="538940" cy="241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Trazabilidad</a:t>
              </a:r>
              <a:r>
                <a:rPr dirty="0"/>
                <a:t> </a:t>
              </a:r>
              <a:r>
                <a:rPr dirty="0" err="1"/>
                <a:t>administrativa</a:t>
              </a:r>
              <a:endParaRPr dirty="0"/>
            </a:p>
          </p:txBody>
        </p:sp>
      </p:grpSp>
      <p:grpSp>
        <p:nvGrpSpPr>
          <p:cNvPr id="780" name="Rounded Rectangle 106">
            <a:extLst>
              <a:ext uri="{FF2B5EF4-FFF2-40B4-BE49-F238E27FC236}">
                <a16:creationId xmlns:a16="http://schemas.microsoft.com/office/drawing/2014/main" id="{44FB0E54-963F-DC4B-A2C3-B22A7091B1A7}"/>
              </a:ext>
            </a:extLst>
          </p:cNvPr>
          <p:cNvGrpSpPr/>
          <p:nvPr/>
        </p:nvGrpSpPr>
        <p:grpSpPr>
          <a:xfrm>
            <a:off x="7729024" y="3948988"/>
            <a:ext cx="711680" cy="241764"/>
            <a:chOff x="0" y="0"/>
            <a:chExt cx="711678" cy="241762"/>
          </a:xfrm>
        </p:grpSpPr>
        <p:sp>
          <p:nvSpPr>
            <p:cNvPr id="781" name="Rectángulo redondeado">
              <a:extLst>
                <a:ext uri="{FF2B5EF4-FFF2-40B4-BE49-F238E27FC236}">
                  <a16:creationId xmlns:a16="http://schemas.microsoft.com/office/drawing/2014/main" id="{27DAC4C4-3BB7-594C-BFF3-B1E470A23631}"/>
                </a:ext>
              </a:extLst>
            </p:cNvPr>
            <p:cNvSpPr/>
            <p:nvPr/>
          </p:nvSpPr>
          <p:spPr>
            <a:xfrm>
              <a:off x="0" y="12457"/>
              <a:ext cx="711679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5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2" name="A definir en fase de análisis">
              <a:extLst>
                <a:ext uri="{FF2B5EF4-FFF2-40B4-BE49-F238E27FC236}">
                  <a16:creationId xmlns:a16="http://schemas.microsoft.com/office/drawing/2014/main" id="{40567C5B-8DC3-4C44-83D1-36F5134EF3E3}"/>
                </a:ext>
              </a:extLst>
            </p:cNvPr>
            <p:cNvSpPr txBox="1"/>
            <p:nvPr/>
          </p:nvSpPr>
          <p:spPr>
            <a:xfrm>
              <a:off x="61068" y="0"/>
              <a:ext cx="589543" cy="2417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A </a:t>
              </a:r>
              <a:r>
                <a:rPr dirty="0" err="1"/>
                <a:t>definir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</a:t>
              </a:r>
              <a:r>
                <a:rPr dirty="0" err="1"/>
                <a:t>fase</a:t>
              </a:r>
              <a:r>
                <a:rPr dirty="0"/>
                <a:t> de </a:t>
              </a:r>
              <a:r>
                <a:rPr dirty="0" err="1"/>
                <a:t>análisis</a:t>
              </a:r>
              <a:endParaRPr dirty="0"/>
            </a:p>
          </p:txBody>
        </p:sp>
      </p:grpSp>
      <p:grpSp>
        <p:nvGrpSpPr>
          <p:cNvPr id="783" name="Rounded Rectangle 103">
            <a:extLst>
              <a:ext uri="{FF2B5EF4-FFF2-40B4-BE49-F238E27FC236}">
                <a16:creationId xmlns:a16="http://schemas.microsoft.com/office/drawing/2014/main" id="{24516D95-D5A8-9547-8FC9-BE74D2455181}"/>
              </a:ext>
            </a:extLst>
          </p:cNvPr>
          <p:cNvGrpSpPr/>
          <p:nvPr/>
        </p:nvGrpSpPr>
        <p:grpSpPr>
          <a:xfrm>
            <a:off x="7403203" y="3684056"/>
            <a:ext cx="645563" cy="216849"/>
            <a:chOff x="0" y="0"/>
            <a:chExt cx="645562" cy="216848"/>
          </a:xfrm>
        </p:grpSpPr>
        <p:sp>
          <p:nvSpPr>
            <p:cNvPr id="784" name="Rectángulo redondeado">
              <a:extLst>
                <a:ext uri="{FF2B5EF4-FFF2-40B4-BE49-F238E27FC236}">
                  <a16:creationId xmlns:a16="http://schemas.microsoft.com/office/drawing/2014/main" id="{36AE6983-8CC3-2747-AFE2-E5742916C4FB}"/>
                </a:ext>
              </a:extLst>
            </p:cNvPr>
            <p:cNvSpPr/>
            <p:nvPr/>
          </p:nvSpPr>
          <p:spPr>
            <a:xfrm>
              <a:off x="0" y="0"/>
              <a:ext cx="645563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5" name="Analisis BI">
              <a:extLst>
                <a:ext uri="{FF2B5EF4-FFF2-40B4-BE49-F238E27FC236}">
                  <a16:creationId xmlns:a16="http://schemas.microsoft.com/office/drawing/2014/main" id="{A7D0200E-67F7-E044-AA26-3979B01331CB}"/>
                </a:ext>
              </a:extLst>
            </p:cNvPr>
            <p:cNvSpPr txBox="1"/>
            <p:nvPr/>
          </p:nvSpPr>
          <p:spPr>
            <a:xfrm>
              <a:off x="61068" y="5553"/>
              <a:ext cx="523426" cy="205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Analisis</a:t>
              </a:r>
              <a:r>
                <a:rPr dirty="0">
                  <a:latin typeface="Neo Sans Light"/>
                  <a:ea typeface="Neo Sans Light"/>
                  <a:cs typeface="Neo Sans Light"/>
                  <a:sym typeface="Neo Sans Light"/>
                </a:rPr>
                <a:t> </a:t>
              </a:r>
              <a:r>
                <a:rPr dirty="0"/>
                <a:t>BI</a:t>
              </a:r>
            </a:p>
          </p:txBody>
        </p:sp>
      </p:grpSp>
      <p:grpSp>
        <p:nvGrpSpPr>
          <p:cNvPr id="786" name="Rounded Rectangle 106">
            <a:extLst>
              <a:ext uri="{FF2B5EF4-FFF2-40B4-BE49-F238E27FC236}">
                <a16:creationId xmlns:a16="http://schemas.microsoft.com/office/drawing/2014/main" id="{7B76104D-096D-C04B-B0B8-713BE4646481}"/>
              </a:ext>
            </a:extLst>
          </p:cNvPr>
          <p:cNvGrpSpPr/>
          <p:nvPr/>
        </p:nvGrpSpPr>
        <p:grpSpPr>
          <a:xfrm>
            <a:off x="8084863" y="3659314"/>
            <a:ext cx="645564" cy="266332"/>
            <a:chOff x="0" y="0"/>
            <a:chExt cx="645563" cy="266331"/>
          </a:xfrm>
        </p:grpSpPr>
        <p:sp>
          <p:nvSpPr>
            <p:cNvPr id="787" name="Rectángulo redondeado">
              <a:extLst>
                <a:ext uri="{FF2B5EF4-FFF2-40B4-BE49-F238E27FC236}">
                  <a16:creationId xmlns:a16="http://schemas.microsoft.com/office/drawing/2014/main" id="{75C92BF9-0D59-D04C-BC5D-DAC6091C8A2F}"/>
                </a:ext>
              </a:extLst>
            </p:cNvPr>
            <p:cNvSpPr/>
            <p:nvPr/>
          </p:nvSpPr>
          <p:spPr>
            <a:xfrm>
              <a:off x="0" y="24741"/>
              <a:ext cx="645564" cy="216849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8" name="Analítica del dato">
              <a:extLst>
                <a:ext uri="{FF2B5EF4-FFF2-40B4-BE49-F238E27FC236}">
                  <a16:creationId xmlns:a16="http://schemas.microsoft.com/office/drawing/2014/main" id="{36BD0144-1620-614D-881C-64763C1FD219}"/>
                </a:ext>
              </a:extLst>
            </p:cNvPr>
            <p:cNvSpPr txBox="1"/>
            <p:nvPr/>
          </p:nvSpPr>
          <p:spPr>
            <a:xfrm>
              <a:off x="61068" y="0"/>
              <a:ext cx="523427" cy="26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7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Analítica</a:t>
              </a:r>
              <a:r>
                <a:rPr dirty="0"/>
                <a:t> del </a:t>
              </a:r>
              <a:r>
                <a:rPr dirty="0" err="1"/>
                <a:t>dato</a:t>
              </a:r>
              <a:endParaRPr dirty="0"/>
            </a:p>
          </p:txBody>
        </p:sp>
      </p:grpSp>
      <p:sp>
        <p:nvSpPr>
          <p:cNvPr id="789" name="Rectángulo 1">
            <a:extLst>
              <a:ext uri="{FF2B5EF4-FFF2-40B4-BE49-F238E27FC236}">
                <a16:creationId xmlns:a16="http://schemas.microsoft.com/office/drawing/2014/main" id="{978D4D20-FD69-4A4C-8E45-6D0721939BC0}"/>
              </a:ext>
            </a:extLst>
          </p:cNvPr>
          <p:cNvSpPr txBox="1"/>
          <p:nvPr/>
        </p:nvSpPr>
        <p:spPr>
          <a:xfrm>
            <a:off x="4068901" y="2600099"/>
            <a:ext cx="1094889" cy="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chemeClr val="accent5">
                    <a:lumOff val="-66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Solución</a:t>
            </a:r>
            <a:r>
              <a:rPr dirty="0"/>
              <a:t> Nacional</a:t>
            </a:r>
          </a:p>
        </p:txBody>
      </p:sp>
      <p:grpSp>
        <p:nvGrpSpPr>
          <p:cNvPr id="790" name="Rounded Rectangle 110">
            <a:extLst>
              <a:ext uri="{FF2B5EF4-FFF2-40B4-BE49-F238E27FC236}">
                <a16:creationId xmlns:a16="http://schemas.microsoft.com/office/drawing/2014/main" id="{2371E3DF-0E92-F347-86A3-A366E163B1E4}"/>
              </a:ext>
            </a:extLst>
          </p:cNvPr>
          <p:cNvGrpSpPr/>
          <p:nvPr/>
        </p:nvGrpSpPr>
        <p:grpSpPr>
          <a:xfrm>
            <a:off x="802481" y="1752600"/>
            <a:ext cx="934103" cy="338062"/>
            <a:chOff x="0" y="0"/>
            <a:chExt cx="934101" cy="338061"/>
          </a:xfrm>
        </p:grpSpPr>
        <p:sp>
          <p:nvSpPr>
            <p:cNvPr id="791" name="Rectángulo redondeado">
              <a:extLst>
                <a:ext uri="{FF2B5EF4-FFF2-40B4-BE49-F238E27FC236}">
                  <a16:creationId xmlns:a16="http://schemas.microsoft.com/office/drawing/2014/main" id="{72172484-7BAF-4243-B6E8-83E7A6D7BE6A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792" name="Transportistas">
              <a:extLst>
                <a:ext uri="{FF2B5EF4-FFF2-40B4-BE49-F238E27FC236}">
                  <a16:creationId xmlns:a16="http://schemas.microsoft.com/office/drawing/2014/main" id="{1358F0A3-7EBE-6C42-BD09-FEFF704C58A4}"/>
                </a:ext>
              </a:extLst>
            </p:cNvPr>
            <p:cNvSpPr txBox="1"/>
            <p:nvPr/>
          </p:nvSpPr>
          <p:spPr>
            <a:xfrm>
              <a:off x="62223" y="59810"/>
              <a:ext cx="809656" cy="21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 err="1"/>
                <a:t>Transportistas</a:t>
              </a:r>
              <a:r>
                <a:rPr dirty="0">
                  <a:latin typeface="Neo Sans Light"/>
                  <a:ea typeface="Neo Sans Light"/>
                  <a:cs typeface="Neo Sans Light"/>
                  <a:sym typeface="Neo Sans Light"/>
                </a:rPr>
                <a:t> </a:t>
              </a:r>
            </a:p>
          </p:txBody>
        </p:sp>
      </p:grpSp>
      <p:grpSp>
        <p:nvGrpSpPr>
          <p:cNvPr id="793" name="Rounded Rectangle 111">
            <a:extLst>
              <a:ext uri="{FF2B5EF4-FFF2-40B4-BE49-F238E27FC236}">
                <a16:creationId xmlns:a16="http://schemas.microsoft.com/office/drawing/2014/main" id="{5A652032-6077-8B48-883F-F8FB2A05ECBC}"/>
              </a:ext>
            </a:extLst>
          </p:cNvPr>
          <p:cNvGrpSpPr/>
          <p:nvPr/>
        </p:nvGrpSpPr>
        <p:grpSpPr>
          <a:xfrm>
            <a:off x="802481" y="2152550"/>
            <a:ext cx="934103" cy="338062"/>
            <a:chOff x="0" y="0"/>
            <a:chExt cx="934101" cy="338061"/>
          </a:xfrm>
        </p:grpSpPr>
        <p:sp>
          <p:nvSpPr>
            <p:cNvPr id="794" name="Rectángulo redondeado">
              <a:extLst>
                <a:ext uri="{FF2B5EF4-FFF2-40B4-BE49-F238E27FC236}">
                  <a16:creationId xmlns:a16="http://schemas.microsoft.com/office/drawing/2014/main" id="{65D48DA7-F77D-AC4D-89D9-48997A756491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795" name="Transitarios">
              <a:extLst>
                <a:ext uri="{FF2B5EF4-FFF2-40B4-BE49-F238E27FC236}">
                  <a16:creationId xmlns:a16="http://schemas.microsoft.com/office/drawing/2014/main" id="{E8A5374F-E466-8E4F-ADD5-78F5A70DFF7E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Transitarios</a:t>
              </a:r>
              <a:endParaRPr dirty="0"/>
            </a:p>
          </p:txBody>
        </p:sp>
      </p:grpSp>
      <p:grpSp>
        <p:nvGrpSpPr>
          <p:cNvPr id="796" name="Rounded Rectangle 112">
            <a:extLst>
              <a:ext uri="{FF2B5EF4-FFF2-40B4-BE49-F238E27FC236}">
                <a16:creationId xmlns:a16="http://schemas.microsoft.com/office/drawing/2014/main" id="{913C06BA-21E7-314F-BE97-2D961239150B}"/>
              </a:ext>
            </a:extLst>
          </p:cNvPr>
          <p:cNvGrpSpPr/>
          <p:nvPr/>
        </p:nvGrpSpPr>
        <p:grpSpPr>
          <a:xfrm>
            <a:off x="802481" y="3445351"/>
            <a:ext cx="934104" cy="441693"/>
            <a:chOff x="0" y="-4"/>
            <a:chExt cx="934102" cy="441692"/>
          </a:xfrm>
        </p:grpSpPr>
        <p:sp>
          <p:nvSpPr>
            <p:cNvPr id="797" name="Rectángulo redondeado">
              <a:extLst>
                <a:ext uri="{FF2B5EF4-FFF2-40B4-BE49-F238E27FC236}">
                  <a16:creationId xmlns:a16="http://schemas.microsoft.com/office/drawing/2014/main" id="{5B3D335F-CBC2-044D-9D7F-609F797CB8BF}"/>
                </a:ext>
              </a:extLst>
            </p:cNvPr>
            <p:cNvSpPr/>
            <p:nvPr/>
          </p:nvSpPr>
          <p:spPr>
            <a:xfrm>
              <a:off x="0" y="-4"/>
              <a:ext cx="934102" cy="4416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 dirty="0"/>
            </a:p>
          </p:txBody>
        </p:sp>
        <p:sp>
          <p:nvSpPr>
            <p:cNvPr id="798" name="Operadores Privados ferrocarril">
              <a:extLst>
                <a:ext uri="{FF2B5EF4-FFF2-40B4-BE49-F238E27FC236}">
                  <a16:creationId xmlns:a16="http://schemas.microsoft.com/office/drawing/2014/main" id="{B4D9F282-A67C-1649-B78B-A5E4D9F3AAC3}"/>
                </a:ext>
              </a:extLst>
            </p:cNvPr>
            <p:cNvSpPr txBox="1"/>
            <p:nvPr/>
          </p:nvSpPr>
          <p:spPr>
            <a:xfrm>
              <a:off x="62223" y="0"/>
              <a:ext cx="809656" cy="43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Operadores</a:t>
              </a:r>
              <a:r>
                <a:rPr dirty="0"/>
                <a:t> Privados </a:t>
              </a:r>
              <a:r>
                <a:rPr dirty="0" err="1"/>
                <a:t>ferrocarril</a:t>
              </a:r>
              <a:endParaRPr dirty="0"/>
            </a:p>
          </p:txBody>
        </p:sp>
      </p:grpSp>
      <p:grpSp>
        <p:nvGrpSpPr>
          <p:cNvPr id="799" name="Rounded Rectangle 113">
            <a:extLst>
              <a:ext uri="{FF2B5EF4-FFF2-40B4-BE49-F238E27FC236}">
                <a16:creationId xmlns:a16="http://schemas.microsoft.com/office/drawing/2014/main" id="{C77AA607-1655-8B42-B006-D6F013F08844}"/>
              </a:ext>
            </a:extLst>
          </p:cNvPr>
          <p:cNvGrpSpPr/>
          <p:nvPr/>
        </p:nvGrpSpPr>
        <p:grpSpPr>
          <a:xfrm>
            <a:off x="802481" y="2552500"/>
            <a:ext cx="934103" cy="338062"/>
            <a:chOff x="0" y="0"/>
            <a:chExt cx="934101" cy="338061"/>
          </a:xfrm>
        </p:grpSpPr>
        <p:sp>
          <p:nvSpPr>
            <p:cNvPr id="800" name="Rectángulo redondeado">
              <a:extLst>
                <a:ext uri="{FF2B5EF4-FFF2-40B4-BE49-F238E27FC236}">
                  <a16:creationId xmlns:a16="http://schemas.microsoft.com/office/drawing/2014/main" id="{0F0DFDD4-53FB-1B45-9C47-88ECC7D73CC5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01" name="Cargadores">
              <a:extLst>
                <a:ext uri="{FF2B5EF4-FFF2-40B4-BE49-F238E27FC236}">
                  <a16:creationId xmlns:a16="http://schemas.microsoft.com/office/drawing/2014/main" id="{4921DFE2-310D-834C-844E-AF2646C4F363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Cargadores</a:t>
              </a:r>
            </a:p>
          </p:txBody>
        </p:sp>
      </p:grpSp>
      <p:grpSp>
        <p:nvGrpSpPr>
          <p:cNvPr id="802" name="Rounded Rectangle 112">
            <a:extLst>
              <a:ext uri="{FF2B5EF4-FFF2-40B4-BE49-F238E27FC236}">
                <a16:creationId xmlns:a16="http://schemas.microsoft.com/office/drawing/2014/main" id="{41811271-D3E7-2340-A4E8-FB773E620771}"/>
              </a:ext>
            </a:extLst>
          </p:cNvPr>
          <p:cNvGrpSpPr/>
          <p:nvPr/>
        </p:nvGrpSpPr>
        <p:grpSpPr>
          <a:xfrm>
            <a:off x="802481" y="3938260"/>
            <a:ext cx="934103" cy="338062"/>
            <a:chOff x="0" y="0"/>
            <a:chExt cx="934101" cy="338061"/>
          </a:xfrm>
        </p:grpSpPr>
        <p:sp>
          <p:nvSpPr>
            <p:cNvPr id="803" name="Rectángulo redondeado">
              <a:extLst>
                <a:ext uri="{FF2B5EF4-FFF2-40B4-BE49-F238E27FC236}">
                  <a16:creationId xmlns:a16="http://schemas.microsoft.com/office/drawing/2014/main" id="{F682ACDB-4D71-0145-8114-EAD2F48440FA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04" name="Navieras">
              <a:extLst>
                <a:ext uri="{FF2B5EF4-FFF2-40B4-BE49-F238E27FC236}">
                  <a16:creationId xmlns:a16="http://schemas.microsoft.com/office/drawing/2014/main" id="{059D92E4-7137-424F-8B62-92E958E63318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Navieras</a:t>
              </a:r>
              <a:endParaRPr dirty="0"/>
            </a:p>
          </p:txBody>
        </p:sp>
      </p:grpSp>
      <p:grpSp>
        <p:nvGrpSpPr>
          <p:cNvPr id="805" name="Rounded Rectangle 112">
            <a:extLst>
              <a:ext uri="{FF2B5EF4-FFF2-40B4-BE49-F238E27FC236}">
                <a16:creationId xmlns:a16="http://schemas.microsoft.com/office/drawing/2014/main" id="{74B94DEF-5A49-BC49-9375-30D04AA91DD8}"/>
              </a:ext>
            </a:extLst>
          </p:cNvPr>
          <p:cNvGrpSpPr/>
          <p:nvPr/>
        </p:nvGrpSpPr>
        <p:grpSpPr>
          <a:xfrm>
            <a:off x="802481" y="4337965"/>
            <a:ext cx="934104" cy="338552"/>
            <a:chOff x="0" y="-245"/>
            <a:chExt cx="934102" cy="338551"/>
          </a:xfrm>
        </p:grpSpPr>
        <p:sp>
          <p:nvSpPr>
            <p:cNvPr id="806" name="Rectángulo redondeado">
              <a:extLst>
                <a:ext uri="{FF2B5EF4-FFF2-40B4-BE49-F238E27FC236}">
                  <a16:creationId xmlns:a16="http://schemas.microsoft.com/office/drawing/2014/main" id="{21171B43-CED6-DF42-A034-A96A2D99205F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07" name="RENFE mercancías">
              <a:extLst>
                <a:ext uri="{FF2B5EF4-FFF2-40B4-BE49-F238E27FC236}">
                  <a16:creationId xmlns:a16="http://schemas.microsoft.com/office/drawing/2014/main" id="{F65217D9-3922-DB42-A2D2-09EA7FABD223}"/>
                </a:ext>
              </a:extLst>
            </p:cNvPr>
            <p:cNvSpPr txBox="1"/>
            <p:nvPr/>
          </p:nvSpPr>
          <p:spPr>
            <a:xfrm>
              <a:off x="62223" y="-245"/>
              <a:ext cx="809656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RENFE </a:t>
              </a:r>
              <a:r>
                <a:rPr lang="es-ES" dirty="0" err="1"/>
                <a:t>M</a:t>
              </a:r>
              <a:r>
                <a:rPr dirty="0" err="1"/>
                <a:t>ercancías</a:t>
              </a:r>
              <a:endParaRPr dirty="0"/>
            </a:p>
          </p:txBody>
        </p:sp>
      </p:grpSp>
      <p:grpSp>
        <p:nvGrpSpPr>
          <p:cNvPr id="808" name="Rounded Rectangle 102">
            <a:extLst>
              <a:ext uri="{FF2B5EF4-FFF2-40B4-BE49-F238E27FC236}">
                <a16:creationId xmlns:a16="http://schemas.microsoft.com/office/drawing/2014/main" id="{A1D04C52-5207-944D-AE68-4038253FA595}"/>
              </a:ext>
            </a:extLst>
          </p:cNvPr>
          <p:cNvGrpSpPr/>
          <p:nvPr/>
        </p:nvGrpSpPr>
        <p:grpSpPr>
          <a:xfrm>
            <a:off x="802481" y="4738160"/>
            <a:ext cx="934103" cy="338062"/>
            <a:chOff x="0" y="0"/>
            <a:chExt cx="934101" cy="338061"/>
          </a:xfrm>
        </p:grpSpPr>
        <p:sp>
          <p:nvSpPr>
            <p:cNvPr id="809" name="Rectángulo redondeado">
              <a:extLst>
                <a:ext uri="{FF2B5EF4-FFF2-40B4-BE49-F238E27FC236}">
                  <a16:creationId xmlns:a16="http://schemas.microsoft.com/office/drawing/2014/main" id="{CEDB43F3-EEEA-FC47-ABBA-96985269ABDE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10" name="Plataformas logísticas">
              <a:extLst>
                <a:ext uri="{FF2B5EF4-FFF2-40B4-BE49-F238E27FC236}">
                  <a16:creationId xmlns:a16="http://schemas.microsoft.com/office/drawing/2014/main" id="{4CEFDE7A-274D-6045-8F9B-0BA2E21D00A3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Plataformas</a:t>
              </a:r>
              <a:r>
                <a:rPr dirty="0"/>
                <a:t> </a:t>
              </a:r>
              <a:r>
                <a:rPr dirty="0" err="1"/>
                <a:t>logísticas</a:t>
              </a:r>
              <a:endParaRPr dirty="0"/>
            </a:p>
          </p:txBody>
        </p:sp>
      </p:grpSp>
      <p:grpSp>
        <p:nvGrpSpPr>
          <p:cNvPr id="811" name="Rounded Rectangle 112">
            <a:extLst>
              <a:ext uri="{FF2B5EF4-FFF2-40B4-BE49-F238E27FC236}">
                <a16:creationId xmlns:a16="http://schemas.microsoft.com/office/drawing/2014/main" id="{76F7ED16-8671-704D-8D36-DD729109BCCF}"/>
              </a:ext>
            </a:extLst>
          </p:cNvPr>
          <p:cNvGrpSpPr/>
          <p:nvPr/>
        </p:nvGrpSpPr>
        <p:grpSpPr>
          <a:xfrm>
            <a:off x="802481" y="5138110"/>
            <a:ext cx="934103" cy="338062"/>
            <a:chOff x="0" y="0"/>
            <a:chExt cx="934101" cy="338061"/>
          </a:xfrm>
        </p:grpSpPr>
        <p:sp>
          <p:nvSpPr>
            <p:cNvPr id="812" name="Rectángulo redondeado">
              <a:extLst>
                <a:ext uri="{FF2B5EF4-FFF2-40B4-BE49-F238E27FC236}">
                  <a16:creationId xmlns:a16="http://schemas.microsoft.com/office/drawing/2014/main" id="{5565776A-EE93-AB4A-B5E6-E5CA39B16968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13" name="Operadores logísticos">
              <a:extLst>
                <a:ext uri="{FF2B5EF4-FFF2-40B4-BE49-F238E27FC236}">
                  <a16:creationId xmlns:a16="http://schemas.microsoft.com/office/drawing/2014/main" id="{2346F7CB-F5AC-854B-9889-5501C0518565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Operadores</a:t>
              </a:r>
              <a:r>
                <a:rPr dirty="0"/>
                <a:t> </a:t>
              </a:r>
              <a:r>
                <a:rPr dirty="0" err="1"/>
                <a:t>logísticos</a:t>
              </a:r>
              <a:endParaRPr dirty="0"/>
            </a:p>
          </p:txBody>
        </p:sp>
      </p:grpSp>
      <p:grpSp>
        <p:nvGrpSpPr>
          <p:cNvPr id="814" name="Rounded Rectangle 112">
            <a:extLst>
              <a:ext uri="{FF2B5EF4-FFF2-40B4-BE49-F238E27FC236}">
                <a16:creationId xmlns:a16="http://schemas.microsoft.com/office/drawing/2014/main" id="{F8824343-5D57-B74D-93E0-8D900F54AFBD}"/>
              </a:ext>
            </a:extLst>
          </p:cNvPr>
          <p:cNvGrpSpPr/>
          <p:nvPr/>
        </p:nvGrpSpPr>
        <p:grpSpPr>
          <a:xfrm>
            <a:off x="802481" y="5538060"/>
            <a:ext cx="934103" cy="338062"/>
            <a:chOff x="0" y="0"/>
            <a:chExt cx="934101" cy="338061"/>
          </a:xfrm>
        </p:grpSpPr>
        <p:sp>
          <p:nvSpPr>
            <p:cNvPr id="815" name="Rectángulo redondeado">
              <a:extLst>
                <a:ext uri="{FF2B5EF4-FFF2-40B4-BE49-F238E27FC236}">
                  <a16:creationId xmlns:a16="http://schemas.microsoft.com/office/drawing/2014/main" id="{B00A852D-EA73-1246-8A68-43F0FF42B929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16" name="Consignatarios">
              <a:extLst>
                <a:ext uri="{FF2B5EF4-FFF2-40B4-BE49-F238E27FC236}">
                  <a16:creationId xmlns:a16="http://schemas.microsoft.com/office/drawing/2014/main" id="{68AAF348-348E-3940-910B-03889E0C0F82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Consignatarios</a:t>
              </a:r>
              <a:endParaRPr dirty="0"/>
            </a:p>
          </p:txBody>
        </p:sp>
      </p:grpSp>
      <p:grpSp>
        <p:nvGrpSpPr>
          <p:cNvPr id="817" name="Rounded Rectangle 112">
            <a:extLst>
              <a:ext uri="{FF2B5EF4-FFF2-40B4-BE49-F238E27FC236}">
                <a16:creationId xmlns:a16="http://schemas.microsoft.com/office/drawing/2014/main" id="{08FDAF6C-2F3D-7944-A958-6860FE17C9A2}"/>
              </a:ext>
            </a:extLst>
          </p:cNvPr>
          <p:cNvGrpSpPr/>
          <p:nvPr/>
        </p:nvGrpSpPr>
        <p:grpSpPr>
          <a:xfrm>
            <a:off x="802481" y="5938006"/>
            <a:ext cx="934103" cy="338062"/>
            <a:chOff x="0" y="0"/>
            <a:chExt cx="934101" cy="338061"/>
          </a:xfrm>
        </p:grpSpPr>
        <p:sp>
          <p:nvSpPr>
            <p:cNvPr id="818" name="Rectángulo redondeado">
              <a:extLst>
                <a:ext uri="{FF2B5EF4-FFF2-40B4-BE49-F238E27FC236}">
                  <a16:creationId xmlns:a16="http://schemas.microsoft.com/office/drawing/2014/main" id="{3F46F8E2-751E-7441-88D2-AEF1497ECCF4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19" name="Nodos intermodal">
              <a:extLst>
                <a:ext uri="{FF2B5EF4-FFF2-40B4-BE49-F238E27FC236}">
                  <a16:creationId xmlns:a16="http://schemas.microsoft.com/office/drawing/2014/main" id="{16C5F8D1-9975-3940-B8D1-7B3EE8957D3C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Nodos</a:t>
              </a:r>
              <a:r>
                <a:rPr dirty="0"/>
                <a:t> intermodal</a:t>
              </a:r>
            </a:p>
          </p:txBody>
        </p:sp>
      </p:grpSp>
      <p:sp>
        <p:nvSpPr>
          <p:cNvPr id="820" name="Rectángulo 1">
            <a:extLst>
              <a:ext uri="{FF2B5EF4-FFF2-40B4-BE49-F238E27FC236}">
                <a16:creationId xmlns:a16="http://schemas.microsoft.com/office/drawing/2014/main" id="{5DAA2A17-58CD-1145-8488-F5963B440090}"/>
              </a:ext>
            </a:extLst>
          </p:cNvPr>
          <p:cNvSpPr txBox="1"/>
          <p:nvPr/>
        </p:nvSpPr>
        <p:spPr>
          <a:xfrm>
            <a:off x="709339" y="1447799"/>
            <a:ext cx="1163314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1">
                    <a:lumOff val="-3294"/>
                  </a:schemeClr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 err="1"/>
              <a:t>Ecosistema</a:t>
            </a:r>
            <a:r>
              <a:rPr dirty="0"/>
              <a:t> </a:t>
            </a:r>
            <a:r>
              <a:rPr dirty="0" err="1"/>
              <a:t>Logístico</a:t>
            </a:r>
            <a:endParaRPr dirty="0"/>
          </a:p>
        </p:txBody>
      </p:sp>
      <p:grpSp>
        <p:nvGrpSpPr>
          <p:cNvPr id="821" name="Rounded Rectangle 112">
            <a:extLst>
              <a:ext uri="{FF2B5EF4-FFF2-40B4-BE49-F238E27FC236}">
                <a16:creationId xmlns:a16="http://schemas.microsoft.com/office/drawing/2014/main" id="{A5A2CE9B-12C1-604D-8369-24F4A5C18909}"/>
              </a:ext>
            </a:extLst>
          </p:cNvPr>
          <p:cNvGrpSpPr/>
          <p:nvPr/>
        </p:nvGrpSpPr>
        <p:grpSpPr>
          <a:xfrm>
            <a:off x="10108319" y="4427604"/>
            <a:ext cx="934103" cy="338062"/>
            <a:chOff x="0" y="0"/>
            <a:chExt cx="934101" cy="338061"/>
          </a:xfrm>
        </p:grpSpPr>
        <p:sp>
          <p:nvSpPr>
            <p:cNvPr id="822" name="Rectángulo redondeado">
              <a:extLst>
                <a:ext uri="{FF2B5EF4-FFF2-40B4-BE49-F238E27FC236}">
                  <a16:creationId xmlns:a16="http://schemas.microsoft.com/office/drawing/2014/main" id="{92457B3D-8136-7348-8E05-5A9BAA9D6DB6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23" name="DGTT">
              <a:extLst>
                <a:ext uri="{FF2B5EF4-FFF2-40B4-BE49-F238E27FC236}">
                  <a16:creationId xmlns:a16="http://schemas.microsoft.com/office/drawing/2014/main" id="{A468486D-16AC-C249-A2BE-5CCE84C5B260}"/>
                </a:ext>
              </a:extLst>
            </p:cNvPr>
            <p:cNvSpPr txBox="1"/>
            <p:nvPr/>
          </p:nvSpPr>
          <p:spPr>
            <a:xfrm>
              <a:off x="62223" y="67822"/>
              <a:ext cx="809656" cy="202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DGTT</a:t>
              </a:r>
            </a:p>
          </p:txBody>
        </p:sp>
      </p:grpSp>
      <p:grpSp>
        <p:nvGrpSpPr>
          <p:cNvPr id="824" name="Rounded Rectangle 112">
            <a:extLst>
              <a:ext uri="{FF2B5EF4-FFF2-40B4-BE49-F238E27FC236}">
                <a16:creationId xmlns:a16="http://schemas.microsoft.com/office/drawing/2014/main" id="{5E7ADB0B-DFF1-DF4C-B0C2-EEBE87EA188E}"/>
              </a:ext>
            </a:extLst>
          </p:cNvPr>
          <p:cNvGrpSpPr/>
          <p:nvPr/>
        </p:nvGrpSpPr>
        <p:grpSpPr>
          <a:xfrm>
            <a:off x="10108319" y="4814399"/>
            <a:ext cx="934103" cy="338062"/>
            <a:chOff x="0" y="0"/>
            <a:chExt cx="934101" cy="338061"/>
          </a:xfrm>
        </p:grpSpPr>
        <p:sp>
          <p:nvSpPr>
            <p:cNvPr id="825" name="Rectángulo redondeado">
              <a:extLst>
                <a:ext uri="{FF2B5EF4-FFF2-40B4-BE49-F238E27FC236}">
                  <a16:creationId xmlns:a16="http://schemas.microsoft.com/office/drawing/2014/main" id="{B9C896E7-72D9-6049-8F75-8626B98B8951}"/>
                </a:ext>
              </a:extLst>
            </p:cNvPr>
            <p:cNvSpPr/>
            <p:nvPr/>
          </p:nvSpPr>
          <p:spPr>
            <a:xfrm>
              <a:off x="0" y="0"/>
              <a:ext cx="934102" cy="3380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" name="Ministerio de Industria">
              <a:extLst>
                <a:ext uri="{FF2B5EF4-FFF2-40B4-BE49-F238E27FC236}">
                  <a16:creationId xmlns:a16="http://schemas.microsoft.com/office/drawing/2014/main" id="{2E2DD728-0811-DE42-B527-4E67164F9E06}"/>
                </a:ext>
              </a:extLst>
            </p:cNvPr>
            <p:cNvSpPr txBox="1"/>
            <p:nvPr/>
          </p:nvSpPr>
          <p:spPr>
            <a:xfrm>
              <a:off x="62223" y="10672"/>
              <a:ext cx="809656" cy="316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Ministerio</a:t>
              </a:r>
              <a:r>
                <a:rPr dirty="0"/>
                <a:t> de </a:t>
              </a:r>
              <a:r>
                <a:rPr dirty="0" err="1"/>
                <a:t>Industria</a:t>
              </a:r>
              <a:endParaRPr dirty="0"/>
            </a:p>
          </p:txBody>
        </p:sp>
      </p:grpSp>
      <p:grpSp>
        <p:nvGrpSpPr>
          <p:cNvPr id="827" name="Rounded Rectangle 112">
            <a:extLst>
              <a:ext uri="{FF2B5EF4-FFF2-40B4-BE49-F238E27FC236}">
                <a16:creationId xmlns:a16="http://schemas.microsoft.com/office/drawing/2014/main" id="{36A1C8AB-2784-D843-854D-24897DDE1FB0}"/>
              </a:ext>
            </a:extLst>
          </p:cNvPr>
          <p:cNvGrpSpPr/>
          <p:nvPr/>
        </p:nvGrpSpPr>
        <p:grpSpPr>
          <a:xfrm>
            <a:off x="10108319" y="3947256"/>
            <a:ext cx="934104" cy="438867"/>
            <a:chOff x="0" y="-598"/>
            <a:chExt cx="934102" cy="438866"/>
          </a:xfrm>
        </p:grpSpPr>
        <p:sp>
          <p:nvSpPr>
            <p:cNvPr id="828" name="Rectángulo redondeado">
              <a:extLst>
                <a:ext uri="{FF2B5EF4-FFF2-40B4-BE49-F238E27FC236}">
                  <a16:creationId xmlns:a16="http://schemas.microsoft.com/office/drawing/2014/main" id="{50244EC6-20A7-3F4E-BD1F-8CA937F8A689}"/>
                </a:ext>
              </a:extLst>
            </p:cNvPr>
            <p:cNvSpPr/>
            <p:nvPr/>
          </p:nvSpPr>
          <p:spPr>
            <a:xfrm>
              <a:off x="0" y="-598"/>
              <a:ext cx="934102" cy="4388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29" name="Servicios de Inspección en Frontera">
              <a:extLst>
                <a:ext uri="{FF2B5EF4-FFF2-40B4-BE49-F238E27FC236}">
                  <a16:creationId xmlns:a16="http://schemas.microsoft.com/office/drawing/2014/main" id="{C18C5E6E-44F3-BD40-B25D-64D0348A4121}"/>
                </a:ext>
              </a:extLst>
            </p:cNvPr>
            <p:cNvSpPr txBox="1"/>
            <p:nvPr/>
          </p:nvSpPr>
          <p:spPr>
            <a:xfrm>
              <a:off x="62223" y="0"/>
              <a:ext cx="809656" cy="43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Servicios</a:t>
              </a:r>
              <a:r>
                <a:rPr dirty="0"/>
                <a:t> de </a:t>
              </a:r>
              <a:r>
                <a:rPr dirty="0" err="1"/>
                <a:t>Inspección</a:t>
              </a:r>
              <a:r>
                <a:rPr dirty="0"/>
                <a:t> </a:t>
              </a:r>
              <a:r>
                <a:rPr dirty="0" err="1"/>
                <a:t>en</a:t>
              </a:r>
              <a:r>
                <a:rPr dirty="0"/>
                <a:t> Frontera</a:t>
              </a:r>
            </a:p>
          </p:txBody>
        </p:sp>
      </p:grpSp>
      <p:grpSp>
        <p:nvGrpSpPr>
          <p:cNvPr id="830" name="Rounded Rectangle 112">
            <a:extLst>
              <a:ext uri="{FF2B5EF4-FFF2-40B4-BE49-F238E27FC236}">
                <a16:creationId xmlns:a16="http://schemas.microsoft.com/office/drawing/2014/main" id="{3CF0A920-F901-8E4E-8939-0909563DFD77}"/>
              </a:ext>
            </a:extLst>
          </p:cNvPr>
          <p:cNvGrpSpPr/>
          <p:nvPr/>
        </p:nvGrpSpPr>
        <p:grpSpPr>
          <a:xfrm>
            <a:off x="802481" y="2941777"/>
            <a:ext cx="934103" cy="470872"/>
            <a:chOff x="0" y="-10673"/>
            <a:chExt cx="934102" cy="470871"/>
          </a:xfrm>
        </p:grpSpPr>
        <p:sp>
          <p:nvSpPr>
            <p:cNvPr id="831" name="Rectángulo redondeado">
              <a:extLst>
                <a:ext uri="{FF2B5EF4-FFF2-40B4-BE49-F238E27FC236}">
                  <a16:creationId xmlns:a16="http://schemas.microsoft.com/office/drawing/2014/main" id="{CDDB4395-FA91-ED43-920F-1C9034BD2601}"/>
                </a:ext>
              </a:extLst>
            </p:cNvPr>
            <p:cNvSpPr/>
            <p:nvPr/>
          </p:nvSpPr>
          <p:spPr>
            <a:xfrm>
              <a:off x="0" y="-10673"/>
              <a:ext cx="934102" cy="47087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Off val="-329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/>
            </a:p>
          </p:txBody>
        </p:sp>
        <p:sp>
          <p:nvSpPr>
            <p:cNvPr id="832" name="Intermediarios de Transporte por Carretera">
              <a:extLst>
                <a:ext uri="{FF2B5EF4-FFF2-40B4-BE49-F238E27FC236}">
                  <a16:creationId xmlns:a16="http://schemas.microsoft.com/office/drawing/2014/main" id="{ED129EA5-0AC7-FC44-874A-2A9197821AA4}"/>
                </a:ext>
              </a:extLst>
            </p:cNvPr>
            <p:cNvSpPr txBox="1"/>
            <p:nvPr/>
          </p:nvSpPr>
          <p:spPr>
            <a:xfrm>
              <a:off x="62223" y="0"/>
              <a:ext cx="809656" cy="4310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8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 err="1"/>
                <a:t>Intermediarios</a:t>
              </a:r>
              <a:r>
                <a:rPr dirty="0"/>
                <a:t> de </a:t>
              </a:r>
              <a:r>
                <a:rPr dirty="0" err="1"/>
                <a:t>Transporte</a:t>
              </a:r>
              <a:r>
                <a:rPr dirty="0"/>
                <a:t> por Carretera</a:t>
              </a:r>
            </a:p>
          </p:txBody>
        </p:sp>
      </p:grpSp>
      <p:sp>
        <p:nvSpPr>
          <p:cNvPr id="833" name="Rectángulo 2">
            <a:extLst>
              <a:ext uri="{FF2B5EF4-FFF2-40B4-BE49-F238E27FC236}">
                <a16:creationId xmlns:a16="http://schemas.microsoft.com/office/drawing/2014/main" id="{08E7F760-01FC-DE43-8DD8-324F4C822793}"/>
              </a:ext>
            </a:extLst>
          </p:cNvPr>
          <p:cNvSpPr txBox="1"/>
          <p:nvPr/>
        </p:nvSpPr>
        <p:spPr>
          <a:xfrm>
            <a:off x="9819610" y="5587391"/>
            <a:ext cx="1557760" cy="316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Otros</a:t>
            </a:r>
            <a:r>
              <a:rPr dirty="0"/>
              <a:t> </a:t>
            </a:r>
            <a:r>
              <a:rPr dirty="0" err="1"/>
              <a:t>Países</a:t>
            </a:r>
            <a:br>
              <a:rPr dirty="0"/>
            </a:br>
            <a:r>
              <a:rPr dirty="0"/>
              <a:t>(</a:t>
            </a:r>
            <a:r>
              <a:rPr dirty="0" err="1"/>
              <a:t>ej</a:t>
            </a:r>
            <a:r>
              <a:rPr dirty="0"/>
              <a:t> JUL de Portugal)</a:t>
            </a:r>
          </a:p>
        </p:txBody>
      </p:sp>
      <p:sp>
        <p:nvSpPr>
          <p:cNvPr id="834" name="Plataforma SIMPLE">
            <a:extLst>
              <a:ext uri="{FF2B5EF4-FFF2-40B4-BE49-F238E27FC236}">
                <a16:creationId xmlns:a16="http://schemas.microsoft.com/office/drawing/2014/main" id="{3C62849E-874C-0D4F-AD07-361F7C072A16}"/>
              </a:ext>
            </a:extLst>
          </p:cNvPr>
          <p:cNvSpPr txBox="1"/>
          <p:nvPr/>
        </p:nvSpPr>
        <p:spPr>
          <a:xfrm>
            <a:off x="5524698" y="2211732"/>
            <a:ext cx="1666478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solidFill>
                  <a:schemeClr val="accent1">
                    <a:lumOff val="-329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b="0" dirty="0"/>
              <a:t>Plataforma SIMPLE</a:t>
            </a:r>
          </a:p>
        </p:txBody>
      </p:sp>
      <p:sp>
        <p:nvSpPr>
          <p:cNvPr id="835" name="Rectangle 571">
            <a:extLst>
              <a:ext uri="{FF2B5EF4-FFF2-40B4-BE49-F238E27FC236}">
                <a16:creationId xmlns:a16="http://schemas.microsoft.com/office/drawing/2014/main" id="{135AC9D3-0FCC-FF46-8FAD-8055481BD1FC}"/>
              </a:ext>
            </a:extLst>
          </p:cNvPr>
          <p:cNvSpPr/>
          <p:nvPr/>
        </p:nvSpPr>
        <p:spPr>
          <a:xfrm>
            <a:off x="10025530" y="1740241"/>
            <a:ext cx="1103002" cy="4660560"/>
          </a:xfrm>
          <a:prstGeom prst="rect">
            <a:avLst/>
          </a:prstGeom>
          <a:ln>
            <a:solidFill>
              <a:srgbClr val="8F8F8F">
                <a:lumOff val="21960"/>
              </a:srgbClr>
            </a:solidFill>
            <a:prstDash val="sysDot"/>
          </a:ln>
        </p:spPr>
        <p:txBody>
          <a:bodyPr lIns="45718" tIns="45718" rIns="45718" bIns="45718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latin typeface="Neo Sans Light"/>
                <a:ea typeface="Neo Sans Light"/>
                <a:cs typeface="Neo Sans Light"/>
                <a:sym typeface="Neo Sans Light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Neo Sans Light"/>
              <a:ea typeface="Neo Sans Light"/>
              <a:cs typeface="Neo Sans Light"/>
              <a:sym typeface="Neo Sans Light"/>
            </a:endParaRPr>
          </a:p>
        </p:txBody>
      </p:sp>
      <p:grpSp>
        <p:nvGrpSpPr>
          <p:cNvPr id="836" name="Rectangle 573">
            <a:extLst>
              <a:ext uri="{FF2B5EF4-FFF2-40B4-BE49-F238E27FC236}">
                <a16:creationId xmlns:a16="http://schemas.microsoft.com/office/drawing/2014/main" id="{BCE8DDF1-34C1-AD49-8EB3-5149E03ED4D9}"/>
              </a:ext>
            </a:extLst>
          </p:cNvPr>
          <p:cNvGrpSpPr/>
          <p:nvPr/>
        </p:nvGrpSpPr>
        <p:grpSpPr>
          <a:xfrm>
            <a:off x="10025529" y="1371599"/>
            <a:ext cx="1103003" cy="368644"/>
            <a:chOff x="0" y="0"/>
            <a:chExt cx="1103001" cy="368642"/>
          </a:xfrm>
        </p:grpSpPr>
        <p:sp>
          <p:nvSpPr>
            <p:cNvPr id="837" name="Rectángulo">
              <a:extLst>
                <a:ext uri="{FF2B5EF4-FFF2-40B4-BE49-F238E27FC236}">
                  <a16:creationId xmlns:a16="http://schemas.microsoft.com/office/drawing/2014/main" id="{19E6ADAD-CB66-8F46-B849-AB201A75F3A8}"/>
                </a:ext>
              </a:extLst>
            </p:cNvPr>
            <p:cNvSpPr/>
            <p:nvPr/>
          </p:nvSpPr>
          <p:spPr>
            <a:xfrm>
              <a:off x="0" y="0"/>
              <a:ext cx="1103001" cy="368642"/>
            </a:xfrm>
            <a:prstGeom prst="rect">
              <a:avLst/>
            </a:prstGeom>
            <a:noFill/>
            <a:ln w="9525" cap="flat">
              <a:solidFill>
                <a:srgbClr val="8F8F8F">
                  <a:lumOff val="21960"/>
                </a:srgbClr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latin typeface="Neo Sans"/>
                  <a:ea typeface="Neo Sans"/>
                  <a:cs typeface="Neo Sans"/>
                  <a:sym typeface="Neo Sans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"/>
                <a:sym typeface="Neo Sans"/>
              </a:endParaRPr>
            </a:p>
          </p:txBody>
        </p:sp>
        <p:sp>
          <p:nvSpPr>
            <p:cNvPr id="838" name="Otros Organismos">
              <a:extLst>
                <a:ext uri="{FF2B5EF4-FFF2-40B4-BE49-F238E27FC236}">
                  <a16:creationId xmlns:a16="http://schemas.microsoft.com/office/drawing/2014/main" id="{3481A9E3-05DE-A14F-83E6-C7BD63C13408}"/>
                </a:ext>
              </a:extLst>
            </p:cNvPr>
            <p:cNvSpPr/>
            <p:nvPr/>
          </p:nvSpPr>
          <p:spPr>
            <a:xfrm>
              <a:off x="48399" y="26501"/>
              <a:ext cx="10020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254"/>
                  </a:solidFill>
                  <a:effectLst/>
                  <a:uLnTx/>
                  <a:uFillTx/>
                  <a:latin typeface="Georgia"/>
                  <a:sym typeface="Georgia"/>
                </a:rPr>
                <a:t>Otros</a:t>
              </a:r>
              <a:r>
                <a:rPr kumimoji="0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4254"/>
                  </a:solidFill>
                  <a:effectLst/>
                  <a:uLnTx/>
                  <a:uFillTx/>
                  <a:latin typeface="Georgia"/>
                  <a:sym typeface="Georgia"/>
                </a:rPr>
                <a:t> </a:t>
              </a:r>
              <a:r>
                <a:rPr kumimoji="0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4254"/>
                  </a:solidFill>
                  <a:effectLst/>
                  <a:uLnTx/>
                  <a:uFillTx/>
                  <a:latin typeface="Georgia"/>
                  <a:sym typeface="Georgia"/>
                </a:rPr>
                <a:t>Organismos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Georgia"/>
                <a:sym typeface="Georgia"/>
              </a:endParaRPr>
            </a:p>
          </p:txBody>
        </p:sp>
      </p:grpSp>
      <p:cxnSp>
        <p:nvCxnSpPr>
          <p:cNvPr id="257" name="Straight Connector 45">
            <a:extLst>
              <a:ext uri="{FF2B5EF4-FFF2-40B4-BE49-F238E27FC236}">
                <a16:creationId xmlns:a16="http://schemas.microsoft.com/office/drawing/2014/main" id="{5B702F34-8EA9-5043-B0CE-CB3FDF0D1D8B}"/>
              </a:ext>
            </a:extLst>
          </p:cNvPr>
          <p:cNvCxnSpPr>
            <a:cxnSpLocks/>
            <a:endCxn id="668" idx="2"/>
          </p:cNvCxnSpPr>
          <p:nvPr/>
        </p:nvCxnSpPr>
        <p:spPr>
          <a:xfrm flipH="1" flipV="1">
            <a:off x="6352733" y="1910911"/>
            <a:ext cx="2290" cy="239110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58" name="Straight Connector 45">
            <a:extLst>
              <a:ext uri="{FF2B5EF4-FFF2-40B4-BE49-F238E27FC236}">
                <a16:creationId xmlns:a16="http://schemas.microsoft.com/office/drawing/2014/main" id="{48FF6906-6CDA-5E40-8787-21AC80A2F2EE}"/>
              </a:ext>
            </a:extLst>
          </p:cNvPr>
          <p:cNvCxnSpPr/>
          <p:nvPr/>
        </p:nvCxnSpPr>
        <p:spPr>
          <a:xfrm flipV="1">
            <a:off x="6352732" y="1457266"/>
            <a:ext cx="0" cy="219134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60" name="Straight Connector 45">
            <a:extLst>
              <a:ext uri="{FF2B5EF4-FFF2-40B4-BE49-F238E27FC236}">
                <a16:creationId xmlns:a16="http://schemas.microsoft.com/office/drawing/2014/main" id="{3EDDA3D2-6FB3-724E-B0BD-6A579B9DEB8B}"/>
              </a:ext>
            </a:extLst>
          </p:cNvPr>
          <p:cNvSpPr/>
          <p:nvPr/>
        </p:nvSpPr>
        <p:spPr>
          <a:xfrm flipH="1">
            <a:off x="2928632" y="3290846"/>
            <a:ext cx="271768" cy="0"/>
          </a:xfrm>
          <a:prstGeom prst="line">
            <a:avLst/>
          </a:prstGeom>
          <a:ln w="12700">
            <a:solidFill>
              <a:srgbClr val="BFBFBF"/>
            </a:solidFill>
            <a:miter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Título 1">
            <a:extLst>
              <a:ext uri="{FF2B5EF4-FFF2-40B4-BE49-F238E27FC236}">
                <a16:creationId xmlns:a16="http://schemas.microsoft.com/office/drawing/2014/main" id="{C5753E9A-80B5-7C45-855E-7B017DBE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1058569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Arquitectura Funcional</a:t>
            </a:r>
            <a:br>
              <a:rPr lang="es-ES" dirty="0">
                <a:latin typeface="Georgia" panose="02040502050405020303" pitchFamily="18" charset="0"/>
              </a:rPr>
            </a:br>
            <a:endParaRPr lang="es-E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4EE00C5F-9642-1B46-BAD9-7FA97DA7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FE37A0-C19A-C744-B6CA-C7B5CE2E8569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Macro Procesos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043A36-7937-914A-A100-8421D30A3A41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0960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6934C-0F18-994A-BF17-8FF3CF58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10585697" cy="649287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Macro Procesos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F53748-8F23-9B40-9D0B-AD3213166DB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s-PE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Todos los flujos de transporte: </a:t>
            </a: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nacionales, </a:t>
            </a:r>
            <a:r>
              <a:rPr lang="es-PE" sz="2400" dirty="0" err="1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intraeuropeos</a:t>
            </a: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de </a:t>
            </a:r>
            <a:r>
              <a:rPr lang="es-PE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importación, exportación o tránsito</a:t>
            </a:r>
          </a:p>
          <a:p>
            <a:endParaRPr lang="es-ES" dirty="0"/>
          </a:p>
        </p:txBody>
      </p:sp>
      <p:sp>
        <p:nvSpPr>
          <p:cNvPr id="4" name="Right Arrow 47">
            <a:extLst>
              <a:ext uri="{FF2B5EF4-FFF2-40B4-BE49-F238E27FC236}">
                <a16:creationId xmlns:a16="http://schemas.microsoft.com/office/drawing/2014/main" id="{DF79BD2D-FD1B-6B4E-B235-2CEEB411E9FB}"/>
              </a:ext>
            </a:extLst>
          </p:cNvPr>
          <p:cNvSpPr/>
          <p:nvPr/>
        </p:nvSpPr>
        <p:spPr>
          <a:xfrm>
            <a:off x="743774" y="5588433"/>
            <a:ext cx="10892087" cy="50756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Visibilidad a lo largo de la cadena multimodal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72DDF850-19BE-D344-B7AE-22FCFF5ACE9F}"/>
              </a:ext>
            </a:extLst>
          </p:cNvPr>
          <p:cNvGrpSpPr/>
          <p:nvPr/>
        </p:nvGrpSpPr>
        <p:grpSpPr>
          <a:xfrm>
            <a:off x="785414" y="3235845"/>
            <a:ext cx="10592667" cy="2590801"/>
            <a:chOff x="785414" y="914400"/>
            <a:chExt cx="10592667" cy="2590801"/>
          </a:xfrm>
        </p:grpSpPr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4351C30F-8C31-894D-95A0-374CD30E37D0}"/>
                </a:ext>
              </a:extLst>
            </p:cNvPr>
            <p:cNvSpPr/>
            <p:nvPr/>
          </p:nvSpPr>
          <p:spPr>
            <a:xfrm>
              <a:off x="7295953" y="2479882"/>
              <a:ext cx="483430" cy="35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21600"/>
                  </a:moveTo>
                  <a:cubicBezTo>
                    <a:pt x="318" y="13489"/>
                    <a:pt x="0" y="8111"/>
                    <a:pt x="0" y="0"/>
                  </a:cubicBezTo>
                  <a:lnTo>
                    <a:pt x="21600" y="0"/>
                  </a:lnTo>
                  <a:cubicBezTo>
                    <a:pt x="21531" y="6938"/>
                    <a:pt x="21216" y="14651"/>
                    <a:pt x="21147" y="21589"/>
                  </a:cubicBezTo>
                </a:path>
              </a:pathLst>
            </a:custGeom>
            <a:solidFill>
              <a:schemeClr val="accent4">
                <a:lumOff val="9019"/>
              </a:schemeClr>
            </a:solidFill>
            <a:ln w="3175" cap="flat">
              <a:solidFill>
                <a:srgbClr val="07244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7" name="Rectángulo 20">
              <a:extLst>
                <a:ext uri="{FF2B5EF4-FFF2-40B4-BE49-F238E27FC236}">
                  <a16:creationId xmlns:a16="http://schemas.microsoft.com/office/drawing/2014/main" id="{3AFCB7CD-5FD2-3C44-A575-05C35F1AE7E9}"/>
                </a:ext>
              </a:extLst>
            </p:cNvPr>
            <p:cNvSpPr/>
            <p:nvPr/>
          </p:nvSpPr>
          <p:spPr>
            <a:xfrm>
              <a:off x="4740426" y="2486104"/>
              <a:ext cx="483430" cy="352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21600"/>
                  </a:moveTo>
                  <a:cubicBezTo>
                    <a:pt x="318" y="13489"/>
                    <a:pt x="0" y="8111"/>
                    <a:pt x="0" y="0"/>
                  </a:cubicBezTo>
                  <a:lnTo>
                    <a:pt x="21600" y="0"/>
                  </a:lnTo>
                  <a:cubicBezTo>
                    <a:pt x="21531" y="6938"/>
                    <a:pt x="21216" y="14651"/>
                    <a:pt x="21147" y="21589"/>
                  </a:cubicBezTo>
                </a:path>
              </a:pathLst>
            </a:custGeom>
            <a:solidFill>
              <a:schemeClr val="accent4">
                <a:lumOff val="9019"/>
              </a:schemeClr>
            </a:solidFill>
            <a:ln w="3175" cap="flat">
              <a:solidFill>
                <a:srgbClr val="07244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8" name="Conector recto 7">
              <a:extLst>
                <a:ext uri="{FF2B5EF4-FFF2-40B4-BE49-F238E27FC236}">
                  <a16:creationId xmlns:a16="http://schemas.microsoft.com/office/drawing/2014/main" id="{BB805057-613D-8744-8C90-9049FB20D453}"/>
                </a:ext>
              </a:extLst>
            </p:cNvPr>
            <p:cNvSpPr/>
            <p:nvPr/>
          </p:nvSpPr>
          <p:spPr>
            <a:xfrm>
              <a:off x="3069495" y="1242844"/>
              <a:ext cx="6805" cy="1186438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pic>
          <p:nvPicPr>
            <p:cNvPr id="9" name="Imagen 15" descr="Imagen 15">
              <a:extLst>
                <a:ext uri="{FF2B5EF4-FFF2-40B4-BE49-F238E27FC236}">
                  <a16:creationId xmlns:a16="http://schemas.microsoft.com/office/drawing/2014/main" id="{DB225693-B58E-E246-8202-87A06DA8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129" y="1744902"/>
              <a:ext cx="742027" cy="3081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Imagen 16" descr="Imagen 16">
              <a:extLst>
                <a:ext uri="{FF2B5EF4-FFF2-40B4-BE49-F238E27FC236}">
                  <a16:creationId xmlns:a16="http://schemas.microsoft.com/office/drawing/2014/main" id="{17351417-B981-C248-A483-649569BC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1650" y="1715824"/>
              <a:ext cx="330674" cy="3255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Rectángulo 17">
              <a:extLst>
                <a:ext uri="{FF2B5EF4-FFF2-40B4-BE49-F238E27FC236}">
                  <a16:creationId xmlns:a16="http://schemas.microsoft.com/office/drawing/2014/main" id="{5D7D34A6-48C2-CE43-A093-45B36BDD2190}"/>
                </a:ext>
              </a:extLst>
            </p:cNvPr>
            <p:cNvSpPr/>
            <p:nvPr/>
          </p:nvSpPr>
          <p:spPr>
            <a:xfrm>
              <a:off x="2218275" y="914400"/>
              <a:ext cx="829725" cy="40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Terminal Interior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Imagen 18" descr="Imagen 18">
              <a:extLst>
                <a:ext uri="{FF2B5EF4-FFF2-40B4-BE49-F238E27FC236}">
                  <a16:creationId xmlns:a16="http://schemas.microsoft.com/office/drawing/2014/main" id="{C9EAA5BB-F31C-674C-93E5-7C4007F66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65025" y="1908074"/>
              <a:ext cx="235981" cy="1916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Rectángulo 19">
              <a:extLst>
                <a:ext uri="{FF2B5EF4-FFF2-40B4-BE49-F238E27FC236}">
                  <a16:creationId xmlns:a16="http://schemas.microsoft.com/office/drawing/2014/main" id="{6C3905EF-0395-4A49-ACB6-0AA98B488381}"/>
                </a:ext>
              </a:extLst>
            </p:cNvPr>
            <p:cNvSpPr/>
            <p:nvPr/>
          </p:nvSpPr>
          <p:spPr>
            <a:xfrm>
              <a:off x="1759737" y="2438647"/>
              <a:ext cx="8380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Gate In</a:t>
              </a:r>
            </a:p>
          </p:txBody>
        </p:sp>
        <p:pic>
          <p:nvPicPr>
            <p:cNvPr id="14" name="Imagen 21" descr="Imagen 21">
              <a:extLst>
                <a:ext uri="{FF2B5EF4-FFF2-40B4-BE49-F238E27FC236}">
                  <a16:creationId xmlns:a16="http://schemas.microsoft.com/office/drawing/2014/main" id="{08C3F93A-5F2E-9A42-87F1-BD40F15D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119" y="1905701"/>
              <a:ext cx="296038" cy="194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Rectángulo 20">
              <a:extLst>
                <a:ext uri="{FF2B5EF4-FFF2-40B4-BE49-F238E27FC236}">
                  <a16:creationId xmlns:a16="http://schemas.microsoft.com/office/drawing/2014/main" id="{7D88DF0D-5F02-4B4D-B093-176B5C5F9D6C}"/>
                </a:ext>
              </a:extLst>
            </p:cNvPr>
            <p:cNvSpPr/>
            <p:nvPr/>
          </p:nvSpPr>
          <p:spPr>
            <a:xfrm>
              <a:off x="2804517" y="1674757"/>
              <a:ext cx="402957" cy="41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21600"/>
                  </a:moveTo>
                  <a:cubicBezTo>
                    <a:pt x="318" y="13489"/>
                    <a:pt x="0" y="8111"/>
                    <a:pt x="0" y="0"/>
                  </a:cubicBezTo>
                  <a:lnTo>
                    <a:pt x="21600" y="0"/>
                  </a:lnTo>
                  <a:cubicBezTo>
                    <a:pt x="21531" y="6938"/>
                    <a:pt x="21216" y="14651"/>
                    <a:pt x="21147" y="21589"/>
                  </a:cubicBezTo>
                </a:path>
              </a:pathLst>
            </a:custGeom>
            <a:solidFill>
              <a:schemeClr val="accent4">
                <a:lumOff val="9019"/>
              </a:schemeClr>
            </a:solidFill>
            <a:ln w="3175" cap="flat">
              <a:solidFill>
                <a:srgbClr val="07244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16" name="Rectángulo 23">
              <a:extLst>
                <a:ext uri="{FF2B5EF4-FFF2-40B4-BE49-F238E27FC236}">
                  <a16:creationId xmlns:a16="http://schemas.microsoft.com/office/drawing/2014/main" id="{2309981E-85DA-5944-AF55-256F85FBF540}"/>
                </a:ext>
              </a:extLst>
            </p:cNvPr>
            <p:cNvSpPr/>
            <p:nvPr/>
          </p:nvSpPr>
          <p:spPr>
            <a:xfrm>
              <a:off x="2538200" y="2438647"/>
              <a:ext cx="8380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Gate out</a:t>
              </a:r>
            </a:p>
          </p:txBody>
        </p:sp>
        <p:sp>
          <p:nvSpPr>
            <p:cNvPr id="17" name="Conector recto 24">
              <a:extLst>
                <a:ext uri="{FF2B5EF4-FFF2-40B4-BE49-F238E27FC236}">
                  <a16:creationId xmlns:a16="http://schemas.microsoft.com/office/drawing/2014/main" id="{D6CBCFDD-10AA-EB49-8F31-FEDA45144F86}"/>
                </a:ext>
              </a:extLst>
            </p:cNvPr>
            <p:cNvSpPr/>
            <p:nvPr/>
          </p:nvSpPr>
          <p:spPr>
            <a:xfrm>
              <a:off x="887249" y="1368951"/>
              <a:ext cx="10172191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18" name="Conector recto 25">
              <a:extLst>
                <a:ext uri="{FF2B5EF4-FFF2-40B4-BE49-F238E27FC236}">
                  <a16:creationId xmlns:a16="http://schemas.microsoft.com/office/drawing/2014/main" id="{7D1227C7-4D49-8F4F-9BA5-AB890442B782}"/>
                </a:ext>
              </a:extLst>
            </p:cNvPr>
            <p:cNvSpPr/>
            <p:nvPr/>
          </p:nvSpPr>
          <p:spPr>
            <a:xfrm flipH="1">
              <a:off x="1533829" y="1227008"/>
              <a:ext cx="10508" cy="2278192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19" name="Conector recto 27">
              <a:extLst>
                <a:ext uri="{FF2B5EF4-FFF2-40B4-BE49-F238E27FC236}">
                  <a16:creationId xmlns:a16="http://schemas.microsoft.com/office/drawing/2014/main" id="{9A03883A-BA9F-DA47-BE0B-BBD0CF818DD8}"/>
                </a:ext>
              </a:extLst>
            </p:cNvPr>
            <p:cNvSpPr/>
            <p:nvPr/>
          </p:nvSpPr>
          <p:spPr>
            <a:xfrm flipH="1">
              <a:off x="3811170" y="1242844"/>
              <a:ext cx="2819" cy="2262356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20" name="Conector recto 28">
              <a:extLst>
                <a:ext uri="{FF2B5EF4-FFF2-40B4-BE49-F238E27FC236}">
                  <a16:creationId xmlns:a16="http://schemas.microsoft.com/office/drawing/2014/main" id="{A19FCC40-42F5-6448-A84A-94E0988BED93}"/>
                </a:ext>
              </a:extLst>
            </p:cNvPr>
            <p:cNvSpPr/>
            <p:nvPr/>
          </p:nvSpPr>
          <p:spPr>
            <a:xfrm flipH="1">
              <a:off x="4923374" y="1242844"/>
              <a:ext cx="20916" cy="2262356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21" name="Rectángulo 29">
              <a:extLst>
                <a:ext uri="{FF2B5EF4-FFF2-40B4-BE49-F238E27FC236}">
                  <a16:creationId xmlns:a16="http://schemas.microsoft.com/office/drawing/2014/main" id="{7A4DEF7A-4904-A74B-9D52-2077350815E3}"/>
                </a:ext>
              </a:extLst>
            </p:cNvPr>
            <p:cNvSpPr/>
            <p:nvPr/>
          </p:nvSpPr>
          <p:spPr>
            <a:xfrm>
              <a:off x="3747953" y="943623"/>
              <a:ext cx="1263522" cy="400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000"/>
              </a:pPr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Transporte por ferrocarril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onector recto 30">
              <a:extLst>
                <a:ext uri="{FF2B5EF4-FFF2-40B4-BE49-F238E27FC236}">
                  <a16:creationId xmlns:a16="http://schemas.microsoft.com/office/drawing/2014/main" id="{F1EFE9C1-4C52-4A43-8E22-3D306DE9E440}"/>
                </a:ext>
              </a:extLst>
            </p:cNvPr>
            <p:cNvSpPr/>
            <p:nvPr/>
          </p:nvSpPr>
          <p:spPr>
            <a:xfrm flipH="1">
              <a:off x="7538957" y="1260147"/>
              <a:ext cx="4843" cy="2245054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23" name="Rectángulo 31">
              <a:extLst>
                <a:ext uri="{FF2B5EF4-FFF2-40B4-BE49-F238E27FC236}">
                  <a16:creationId xmlns:a16="http://schemas.microsoft.com/office/drawing/2014/main" id="{5AE8DCC0-40FF-134C-B82F-21BB17F00E96}"/>
                </a:ext>
              </a:extLst>
            </p:cNvPr>
            <p:cNvSpPr/>
            <p:nvPr/>
          </p:nvSpPr>
          <p:spPr>
            <a:xfrm>
              <a:off x="4926600" y="1052659"/>
              <a:ext cx="2241904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Transporte por carretera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ángulo 32">
              <a:extLst>
                <a:ext uri="{FF2B5EF4-FFF2-40B4-BE49-F238E27FC236}">
                  <a16:creationId xmlns:a16="http://schemas.microsoft.com/office/drawing/2014/main" id="{9D9155E9-C43A-8049-8343-338BD48FE74F}"/>
                </a:ext>
              </a:extLst>
            </p:cNvPr>
            <p:cNvSpPr/>
            <p:nvPr/>
          </p:nvSpPr>
          <p:spPr>
            <a:xfrm>
              <a:off x="7696200" y="1400496"/>
              <a:ext cx="12635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Op. Terminal</a:t>
              </a:r>
            </a:p>
          </p:txBody>
        </p:sp>
        <p:pic>
          <p:nvPicPr>
            <p:cNvPr id="25" name="Imagen 33" descr="Imagen 33">
              <a:extLst>
                <a:ext uri="{FF2B5EF4-FFF2-40B4-BE49-F238E27FC236}">
                  <a16:creationId xmlns:a16="http://schemas.microsoft.com/office/drawing/2014/main" id="{C97A0A52-B606-B247-9BA4-864F0BC9A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8203" y="1794151"/>
              <a:ext cx="287182" cy="30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n 34" descr="Imagen 34">
              <a:extLst>
                <a:ext uri="{FF2B5EF4-FFF2-40B4-BE49-F238E27FC236}">
                  <a16:creationId xmlns:a16="http://schemas.microsoft.com/office/drawing/2014/main" id="{14DD38BF-036D-F948-BB13-EFCD34BAE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4206" y="2525846"/>
              <a:ext cx="237568" cy="305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Conector recto 35">
              <a:extLst>
                <a:ext uri="{FF2B5EF4-FFF2-40B4-BE49-F238E27FC236}">
                  <a16:creationId xmlns:a16="http://schemas.microsoft.com/office/drawing/2014/main" id="{68F2C849-6B9E-3147-A81A-284360A02B9B}"/>
                </a:ext>
              </a:extLst>
            </p:cNvPr>
            <p:cNvSpPr/>
            <p:nvPr/>
          </p:nvSpPr>
          <p:spPr>
            <a:xfrm flipH="1">
              <a:off x="9521201" y="1248979"/>
              <a:ext cx="3799" cy="2256221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28" name="Rectángulo 36">
              <a:extLst>
                <a:ext uri="{FF2B5EF4-FFF2-40B4-BE49-F238E27FC236}">
                  <a16:creationId xmlns:a16="http://schemas.microsoft.com/office/drawing/2014/main" id="{F52E17E3-8418-FD43-8EED-4DA8666F7CCE}"/>
                </a:ext>
              </a:extLst>
            </p:cNvPr>
            <p:cNvSpPr/>
            <p:nvPr/>
          </p:nvSpPr>
          <p:spPr>
            <a:xfrm>
              <a:off x="7171076" y="1061869"/>
              <a:ext cx="2241904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Terminal</a:t>
              </a:r>
            </a:p>
          </p:txBody>
        </p:sp>
        <p:pic>
          <p:nvPicPr>
            <p:cNvPr id="29" name="Imagen 37" descr="Imagen 37">
              <a:extLst>
                <a:ext uri="{FF2B5EF4-FFF2-40B4-BE49-F238E27FC236}">
                  <a16:creationId xmlns:a16="http://schemas.microsoft.com/office/drawing/2014/main" id="{B9C9456C-E0CF-1A46-AA73-4D4FF15FE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1420877">
              <a:off x="8529884" y="1834302"/>
              <a:ext cx="440266" cy="295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" name="Rectángulo 38">
              <a:extLst>
                <a:ext uri="{FF2B5EF4-FFF2-40B4-BE49-F238E27FC236}">
                  <a16:creationId xmlns:a16="http://schemas.microsoft.com/office/drawing/2014/main" id="{2C41844B-1DEF-7B47-8FDE-5CB1CC1CC8CB}"/>
                </a:ext>
              </a:extLst>
            </p:cNvPr>
            <p:cNvSpPr/>
            <p:nvPr/>
          </p:nvSpPr>
          <p:spPr>
            <a:xfrm>
              <a:off x="3779509" y="1430591"/>
              <a:ext cx="12635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Op. Ferroviario</a:t>
              </a:r>
            </a:p>
          </p:txBody>
        </p:sp>
        <p:pic>
          <p:nvPicPr>
            <p:cNvPr id="31" name="Imagen 39" descr="Imagen 39">
              <a:extLst>
                <a:ext uri="{FF2B5EF4-FFF2-40B4-BE49-F238E27FC236}">
                  <a16:creationId xmlns:a16="http://schemas.microsoft.com/office/drawing/2014/main" id="{0EAF4F24-CDF9-9541-979C-66440F411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21978" y="1670605"/>
              <a:ext cx="488822" cy="39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Rectángulo 40">
              <a:extLst>
                <a:ext uri="{FF2B5EF4-FFF2-40B4-BE49-F238E27FC236}">
                  <a16:creationId xmlns:a16="http://schemas.microsoft.com/office/drawing/2014/main" id="{C0575D00-D631-154E-A6B8-3D0157F91AC3}"/>
                </a:ext>
              </a:extLst>
            </p:cNvPr>
            <p:cNvSpPr/>
            <p:nvPr/>
          </p:nvSpPr>
          <p:spPr>
            <a:xfrm>
              <a:off x="5434674" y="1423959"/>
              <a:ext cx="12635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Op.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Logístico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ángulo 41">
              <a:extLst>
                <a:ext uri="{FF2B5EF4-FFF2-40B4-BE49-F238E27FC236}">
                  <a16:creationId xmlns:a16="http://schemas.microsoft.com/office/drawing/2014/main" id="{4F8F0679-4065-9E4A-A0DA-2B4D216E54C4}"/>
                </a:ext>
              </a:extLst>
            </p:cNvPr>
            <p:cNvSpPr/>
            <p:nvPr/>
          </p:nvSpPr>
          <p:spPr>
            <a:xfrm>
              <a:off x="9136177" y="1414910"/>
              <a:ext cx="2241904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Op. </a:t>
              </a:r>
              <a:r>
                <a:rPr dirty="0" err="1">
                  <a:latin typeface="Arial" panose="020B0604020202020204" pitchFamily="34" charset="0"/>
                  <a:cs typeface="Arial" panose="020B0604020202020204" pitchFamily="34" charset="0"/>
                </a:rPr>
                <a:t>Portuarias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Imagen 42" descr="Imagen 42">
              <a:extLst>
                <a:ext uri="{FF2B5EF4-FFF2-40B4-BE49-F238E27FC236}">
                  <a16:creationId xmlns:a16="http://schemas.microsoft.com/office/drawing/2014/main" id="{E7227A95-66B5-3F4A-BB27-C1D37E94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9565" y="2569936"/>
              <a:ext cx="529835" cy="285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Rectángulo 20">
              <a:extLst>
                <a:ext uri="{FF2B5EF4-FFF2-40B4-BE49-F238E27FC236}">
                  <a16:creationId xmlns:a16="http://schemas.microsoft.com/office/drawing/2014/main" id="{CC5FF20B-CBC5-8D4F-B97F-53FDC33C0FD8}"/>
                </a:ext>
              </a:extLst>
            </p:cNvPr>
            <p:cNvSpPr/>
            <p:nvPr/>
          </p:nvSpPr>
          <p:spPr>
            <a:xfrm>
              <a:off x="4772983" y="2531522"/>
              <a:ext cx="418314" cy="30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21600"/>
                  </a:moveTo>
                  <a:cubicBezTo>
                    <a:pt x="318" y="13489"/>
                    <a:pt x="0" y="8111"/>
                    <a:pt x="0" y="0"/>
                  </a:cubicBezTo>
                  <a:lnTo>
                    <a:pt x="21600" y="0"/>
                  </a:lnTo>
                  <a:cubicBezTo>
                    <a:pt x="21531" y="6938"/>
                    <a:pt x="21216" y="14651"/>
                    <a:pt x="21147" y="21589"/>
                  </a:cubicBezTo>
                </a:path>
              </a:pathLst>
            </a:custGeom>
            <a:solidFill>
              <a:schemeClr val="accent4">
                <a:lumOff val="9019"/>
              </a:schemeClr>
            </a:solidFill>
            <a:ln w="3175" cap="flat">
              <a:solidFill>
                <a:srgbClr val="07244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36" name="Rectángulo 46">
              <a:extLst>
                <a:ext uri="{FF2B5EF4-FFF2-40B4-BE49-F238E27FC236}">
                  <a16:creationId xmlns:a16="http://schemas.microsoft.com/office/drawing/2014/main" id="{D99E3DB9-25B5-7642-AA62-5FA413BA02F0}"/>
                </a:ext>
              </a:extLst>
            </p:cNvPr>
            <p:cNvSpPr/>
            <p:nvPr/>
          </p:nvSpPr>
          <p:spPr>
            <a:xfrm>
              <a:off x="785414" y="1067553"/>
              <a:ext cx="838022" cy="246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/>
              </a:lvl1pPr>
            </a:lstStyle>
            <a:p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Origen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upo 6">
              <a:extLst>
                <a:ext uri="{FF2B5EF4-FFF2-40B4-BE49-F238E27FC236}">
                  <a16:creationId xmlns:a16="http://schemas.microsoft.com/office/drawing/2014/main" id="{140BA107-7565-4148-B9B2-D1EAAAC059B6}"/>
                </a:ext>
              </a:extLst>
            </p:cNvPr>
            <p:cNvGrpSpPr/>
            <p:nvPr/>
          </p:nvGrpSpPr>
          <p:grpSpPr>
            <a:xfrm>
              <a:off x="965120" y="2131020"/>
              <a:ext cx="3724960" cy="867524"/>
              <a:chOff x="0" y="0"/>
              <a:chExt cx="3724956" cy="867521"/>
            </a:xfrm>
          </p:grpSpPr>
          <p:sp>
            <p:nvSpPr>
              <p:cNvPr id="45" name="Conector recto 25">
                <a:extLst>
                  <a:ext uri="{FF2B5EF4-FFF2-40B4-BE49-F238E27FC236}">
                    <a16:creationId xmlns:a16="http://schemas.microsoft.com/office/drawing/2014/main" id="{0AB786BD-4148-404D-A47F-2036A2729FE4}"/>
                  </a:ext>
                </a:extLst>
              </p:cNvPr>
              <p:cNvSpPr/>
              <p:nvPr/>
            </p:nvSpPr>
            <p:spPr>
              <a:xfrm>
                <a:off x="0" y="13942"/>
                <a:ext cx="1065349" cy="1"/>
              </a:xfrm>
              <a:prstGeom prst="line">
                <a:avLst/>
              </a:prstGeom>
              <a:noFill/>
              <a:ln w="50800" cap="flat">
                <a:solidFill>
                  <a:srgbClr val="DFE4E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1F2329"/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  <p:sp>
            <p:nvSpPr>
              <p:cNvPr id="46" name="Conector recto 26">
                <a:extLst>
                  <a:ext uri="{FF2B5EF4-FFF2-40B4-BE49-F238E27FC236}">
                    <a16:creationId xmlns:a16="http://schemas.microsoft.com/office/drawing/2014/main" id="{2D86907D-49E7-614A-91F7-B54DA663456F}"/>
                  </a:ext>
                </a:extLst>
              </p:cNvPr>
              <p:cNvSpPr/>
              <p:nvPr/>
            </p:nvSpPr>
            <p:spPr>
              <a:xfrm>
                <a:off x="1142607" y="20085"/>
                <a:ext cx="1281093" cy="3241"/>
              </a:xfrm>
              <a:prstGeom prst="line">
                <a:avLst/>
              </a:prstGeom>
              <a:noFill/>
              <a:ln w="50800" cap="flat">
                <a:solidFill>
                  <a:srgbClr val="DFE4E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1F2329"/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  <p:sp>
            <p:nvSpPr>
              <p:cNvPr id="47" name="Forma libre 27">
                <a:extLst>
                  <a:ext uri="{FF2B5EF4-FFF2-40B4-BE49-F238E27FC236}">
                    <a16:creationId xmlns:a16="http://schemas.microsoft.com/office/drawing/2014/main" id="{7D92650E-9BA1-6643-B426-66C3A03E940B}"/>
                  </a:ext>
                </a:extLst>
              </p:cNvPr>
              <p:cNvSpPr/>
              <p:nvPr/>
            </p:nvSpPr>
            <p:spPr>
              <a:xfrm rot="1196406">
                <a:off x="2301570" y="225208"/>
                <a:ext cx="1394050" cy="417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91" extrusionOk="0">
                    <a:moveTo>
                      <a:pt x="0" y="1152"/>
                    </a:moveTo>
                    <a:cubicBezTo>
                      <a:pt x="1609" y="61"/>
                      <a:pt x="3917" y="-1012"/>
                      <a:pt x="6371" y="1742"/>
                    </a:cubicBezTo>
                    <a:cubicBezTo>
                      <a:pt x="8825" y="4496"/>
                      <a:pt x="12186" y="14764"/>
                      <a:pt x="14725" y="17676"/>
                    </a:cubicBezTo>
                    <a:cubicBezTo>
                      <a:pt x="17263" y="20588"/>
                      <a:pt x="19505" y="20321"/>
                      <a:pt x="21600" y="19213"/>
                    </a:cubicBezTo>
                  </a:path>
                </a:pathLst>
              </a:custGeom>
              <a:noFill/>
              <a:ln w="50800" cap="flat">
                <a:solidFill>
                  <a:srgbClr val="DFE4E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chemeClr val="accent4">
                        <a:lumOff val="9019"/>
                      </a:schemeClr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</p:grpSp>
        <p:sp>
          <p:nvSpPr>
            <p:cNvPr id="38" name="Conector recto 12">
              <a:extLst>
                <a:ext uri="{FF2B5EF4-FFF2-40B4-BE49-F238E27FC236}">
                  <a16:creationId xmlns:a16="http://schemas.microsoft.com/office/drawing/2014/main" id="{2BE590BF-D6D2-BA4E-95A7-01AAFE94B556}"/>
                </a:ext>
              </a:extLst>
            </p:cNvPr>
            <p:cNvSpPr/>
            <p:nvPr/>
          </p:nvSpPr>
          <p:spPr>
            <a:xfrm>
              <a:off x="4550135" y="2981600"/>
              <a:ext cx="2946623" cy="5"/>
            </a:xfrm>
            <a:prstGeom prst="line">
              <a:avLst/>
            </a:prstGeom>
            <a:noFill/>
            <a:ln w="50800" cap="flat">
              <a:solidFill>
                <a:srgbClr val="DFE4E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grpSp>
          <p:nvGrpSpPr>
            <p:cNvPr id="39" name="Grupo 13">
              <a:extLst>
                <a:ext uri="{FF2B5EF4-FFF2-40B4-BE49-F238E27FC236}">
                  <a16:creationId xmlns:a16="http://schemas.microsoft.com/office/drawing/2014/main" id="{DC1582A8-477C-7441-8D74-400CC7AE558C}"/>
                </a:ext>
              </a:extLst>
            </p:cNvPr>
            <p:cNvGrpSpPr/>
            <p:nvPr/>
          </p:nvGrpSpPr>
          <p:grpSpPr>
            <a:xfrm>
              <a:off x="7356813" y="2125334"/>
              <a:ext cx="3706473" cy="867531"/>
              <a:chOff x="0" y="0"/>
              <a:chExt cx="3706471" cy="867527"/>
            </a:xfrm>
          </p:grpSpPr>
          <p:sp>
            <p:nvSpPr>
              <p:cNvPr id="42" name="Conector recto 17">
                <a:extLst>
                  <a:ext uri="{FF2B5EF4-FFF2-40B4-BE49-F238E27FC236}">
                    <a16:creationId xmlns:a16="http://schemas.microsoft.com/office/drawing/2014/main" id="{B9D8B956-F301-2742-8582-43EB8953427D}"/>
                  </a:ext>
                </a:extLst>
              </p:cNvPr>
              <p:cNvSpPr/>
              <p:nvPr/>
            </p:nvSpPr>
            <p:spPr>
              <a:xfrm flipH="1" flipV="1">
                <a:off x="2641122" y="19664"/>
                <a:ext cx="1065350" cy="1"/>
              </a:xfrm>
              <a:prstGeom prst="line">
                <a:avLst/>
              </a:prstGeom>
              <a:noFill/>
              <a:ln w="50800" cap="flat">
                <a:solidFill>
                  <a:srgbClr val="DFE4E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1F2329"/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  <p:sp>
            <p:nvSpPr>
              <p:cNvPr id="43" name="Conector recto 18">
                <a:extLst>
                  <a:ext uri="{FF2B5EF4-FFF2-40B4-BE49-F238E27FC236}">
                    <a16:creationId xmlns:a16="http://schemas.microsoft.com/office/drawing/2014/main" id="{8F59FDC4-895F-2C4C-9F74-431762660B72}"/>
                  </a:ext>
                </a:extLst>
              </p:cNvPr>
              <p:cNvSpPr/>
              <p:nvPr/>
            </p:nvSpPr>
            <p:spPr>
              <a:xfrm flipH="1">
                <a:off x="1310055" y="19664"/>
                <a:ext cx="1269773" cy="6174"/>
              </a:xfrm>
              <a:prstGeom prst="line">
                <a:avLst/>
              </a:prstGeom>
              <a:noFill/>
              <a:ln w="50800" cap="flat">
                <a:solidFill>
                  <a:srgbClr val="DFE4E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800">
                    <a:solidFill>
                      <a:srgbClr val="1F2329"/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  <p:sp>
            <p:nvSpPr>
              <p:cNvPr id="44" name="Forma libre 19">
                <a:extLst>
                  <a:ext uri="{FF2B5EF4-FFF2-40B4-BE49-F238E27FC236}">
                    <a16:creationId xmlns:a16="http://schemas.microsoft.com/office/drawing/2014/main" id="{69EE6F5E-43BC-EF48-9795-DA347BC341D8}"/>
                  </a:ext>
                </a:extLst>
              </p:cNvPr>
              <p:cNvSpPr/>
              <p:nvPr/>
            </p:nvSpPr>
            <p:spPr>
              <a:xfrm rot="20403594" flipH="1">
                <a:off x="29338" y="225208"/>
                <a:ext cx="1394050" cy="417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91" extrusionOk="0">
                    <a:moveTo>
                      <a:pt x="0" y="1152"/>
                    </a:moveTo>
                    <a:cubicBezTo>
                      <a:pt x="1609" y="61"/>
                      <a:pt x="3917" y="-1012"/>
                      <a:pt x="6371" y="1742"/>
                    </a:cubicBezTo>
                    <a:cubicBezTo>
                      <a:pt x="8825" y="4496"/>
                      <a:pt x="12186" y="14764"/>
                      <a:pt x="14725" y="17676"/>
                    </a:cubicBezTo>
                    <a:cubicBezTo>
                      <a:pt x="17263" y="20588"/>
                      <a:pt x="19505" y="20321"/>
                      <a:pt x="21600" y="19213"/>
                    </a:cubicBezTo>
                  </a:path>
                </a:pathLst>
              </a:custGeom>
              <a:noFill/>
              <a:ln w="50800" cap="flat">
                <a:solidFill>
                  <a:srgbClr val="DFE4E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200">
                    <a:solidFill>
                      <a:schemeClr val="accent4">
                        <a:lumOff val="9019"/>
                      </a:schemeClr>
                    </a:solidFill>
                    <a:latin typeface="Malgun Gothic"/>
                    <a:ea typeface="Malgun Gothic"/>
                    <a:cs typeface="Malgun Gothic"/>
                    <a:sym typeface="Malgun Gothic"/>
                  </a:defRPr>
                </a:pPr>
                <a:endParaRPr dirty="0"/>
              </a:p>
            </p:txBody>
          </p:sp>
        </p:grpSp>
        <p:sp>
          <p:nvSpPr>
            <p:cNvPr id="40" name="Rectángulo 20">
              <a:extLst>
                <a:ext uri="{FF2B5EF4-FFF2-40B4-BE49-F238E27FC236}">
                  <a16:creationId xmlns:a16="http://schemas.microsoft.com/office/drawing/2014/main" id="{4DA008F9-6C7B-4541-81DC-97950BFC9A00}"/>
                </a:ext>
              </a:extLst>
            </p:cNvPr>
            <p:cNvSpPr/>
            <p:nvPr/>
          </p:nvSpPr>
          <p:spPr>
            <a:xfrm>
              <a:off x="7328511" y="2525846"/>
              <a:ext cx="418314" cy="30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21600"/>
                  </a:moveTo>
                  <a:cubicBezTo>
                    <a:pt x="318" y="13489"/>
                    <a:pt x="0" y="8111"/>
                    <a:pt x="0" y="0"/>
                  </a:cubicBezTo>
                  <a:lnTo>
                    <a:pt x="21600" y="0"/>
                  </a:lnTo>
                  <a:cubicBezTo>
                    <a:pt x="21531" y="6938"/>
                    <a:pt x="21216" y="14651"/>
                    <a:pt x="21147" y="21589"/>
                  </a:cubicBezTo>
                </a:path>
              </a:pathLst>
            </a:custGeom>
            <a:solidFill>
              <a:schemeClr val="accent4">
                <a:lumOff val="9019"/>
              </a:schemeClr>
            </a:solidFill>
            <a:ln w="3175" cap="flat">
              <a:solidFill>
                <a:srgbClr val="07244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>
                  <a:solidFill>
                    <a:schemeClr val="accent4">
                      <a:lumOff val="9019"/>
                    </a:schemeClr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  <p:sp>
          <p:nvSpPr>
            <p:cNvPr id="41" name="Conector recto 5">
              <a:extLst>
                <a:ext uri="{FF2B5EF4-FFF2-40B4-BE49-F238E27FC236}">
                  <a16:creationId xmlns:a16="http://schemas.microsoft.com/office/drawing/2014/main" id="{1E7F21FC-BDDC-5D4D-A11C-102AE5BC21B2}"/>
                </a:ext>
              </a:extLst>
            </p:cNvPr>
            <p:cNvSpPr/>
            <p:nvPr/>
          </p:nvSpPr>
          <p:spPr>
            <a:xfrm>
              <a:off x="2113820" y="1252209"/>
              <a:ext cx="6805" cy="1186438"/>
            </a:xfrm>
            <a:prstGeom prst="line">
              <a:avLst/>
            </a:prstGeom>
            <a:noFill/>
            <a:ln w="3175" cap="flat">
              <a:solidFill>
                <a:srgbClr val="0A3160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1F2329"/>
                  </a:solidFill>
                  <a:latin typeface="Malgun Gothic"/>
                  <a:ea typeface="Malgun Gothic"/>
                  <a:cs typeface="Malgun Gothic"/>
                  <a:sym typeface="Malgun Gothic"/>
                </a:defRPr>
              </a:pPr>
              <a:endParaRPr dirty="0"/>
            </a:p>
          </p:txBody>
        </p:sp>
      </p:grpSp>
      <p:sp>
        <p:nvSpPr>
          <p:cNvPr id="48" name="Rectángulo 31">
            <a:extLst>
              <a:ext uri="{FF2B5EF4-FFF2-40B4-BE49-F238E27FC236}">
                <a16:creationId xmlns:a16="http://schemas.microsoft.com/office/drawing/2014/main" id="{27DC1545-AC8D-1740-9E01-3E532C66C569}"/>
              </a:ext>
            </a:extLst>
          </p:cNvPr>
          <p:cNvSpPr/>
          <p:nvPr/>
        </p:nvSpPr>
        <p:spPr>
          <a:xfrm>
            <a:off x="9282685" y="3352800"/>
            <a:ext cx="2241904" cy="246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000"/>
            </a:lvl1pPr>
          </a:lstStyle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Transporte Marítimo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6E763-020F-FF4F-B001-AD64E0A1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Macro Procesos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D3730-CC6E-0E48-9223-8B039064A0C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2" y="1116509"/>
            <a:ext cx="10585697" cy="864691"/>
          </a:xfrm>
        </p:spPr>
        <p:txBody>
          <a:bodyPr/>
          <a:lstStyle/>
          <a:p>
            <a:r>
              <a:rPr lang="es-PE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Todos los modos de transporte en uno o varios flujos logísticos</a:t>
            </a:r>
          </a:p>
          <a:p>
            <a:endParaRPr lang="es-ES" sz="2000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8F593E-733F-784E-97BE-C64B690D8C83}"/>
              </a:ext>
            </a:extLst>
          </p:cNvPr>
          <p:cNvGrpSpPr/>
          <p:nvPr/>
        </p:nvGrpSpPr>
        <p:grpSpPr>
          <a:xfrm>
            <a:off x="550861" y="1703012"/>
            <a:ext cx="11090276" cy="586397"/>
            <a:chOff x="550861" y="1703012"/>
            <a:chExt cx="11090276" cy="586397"/>
          </a:xfrm>
        </p:grpSpPr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6A962380-F69B-EE41-B861-D6F8163477B1}"/>
                </a:ext>
              </a:extLst>
            </p:cNvPr>
            <p:cNvSpPr/>
            <p:nvPr/>
          </p:nvSpPr>
          <p:spPr>
            <a:xfrm>
              <a:off x="550861" y="1703012"/>
              <a:ext cx="11090276" cy="58639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818A657A-F620-C14E-8BA1-61F941FD5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3930" y="1886816"/>
              <a:ext cx="218782" cy="218788"/>
            </a:xfrm>
            <a:prstGeom prst="rect">
              <a:avLst/>
            </a:prstGeom>
          </p:spPr>
        </p:pic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A973FB60-C78D-7B48-8A9B-A3134B09A6DC}"/>
                </a:ext>
              </a:extLst>
            </p:cNvPr>
            <p:cNvSpPr/>
            <p:nvPr/>
          </p:nvSpPr>
          <p:spPr>
            <a:xfrm>
              <a:off x="685799" y="1919633"/>
              <a:ext cx="153154" cy="1531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3" name="Conector recto de flecha 82">
              <a:extLst>
                <a:ext uri="{FF2B5EF4-FFF2-40B4-BE49-F238E27FC236}">
                  <a16:creationId xmlns:a16="http://schemas.microsoft.com/office/drawing/2014/main" id="{3AB8DF37-608B-B94D-8CF2-C2DA61BE77F3}"/>
                </a:ext>
              </a:extLst>
            </p:cNvPr>
            <p:cNvCxnSpPr>
              <a:cxnSpLocks/>
            </p:cNvCxnSpPr>
            <p:nvPr/>
          </p:nvCxnSpPr>
          <p:spPr>
            <a:xfrm>
              <a:off x="965309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de flecha 83">
              <a:extLst>
                <a:ext uri="{FF2B5EF4-FFF2-40B4-BE49-F238E27FC236}">
                  <a16:creationId xmlns:a16="http://schemas.microsoft.com/office/drawing/2014/main" id="{AFAA0FBF-D13C-0F49-A7B1-6066CCD57EDB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de flecha 85">
              <a:extLst>
                <a:ext uri="{FF2B5EF4-FFF2-40B4-BE49-F238E27FC236}">
                  <a16:creationId xmlns:a16="http://schemas.microsoft.com/office/drawing/2014/main" id="{529136BA-7E12-4640-A2FF-3F0EEB5A3691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>
              <a:extLst>
                <a:ext uri="{FF2B5EF4-FFF2-40B4-BE49-F238E27FC236}">
                  <a16:creationId xmlns:a16="http://schemas.microsoft.com/office/drawing/2014/main" id="{31322482-4401-7F4A-AAFB-147425531890}"/>
                </a:ext>
              </a:extLst>
            </p:cNvPr>
            <p:cNvCxnSpPr>
              <a:cxnSpLocks/>
            </p:cNvCxnSpPr>
            <p:nvPr/>
          </p:nvCxnSpPr>
          <p:spPr>
            <a:xfrm>
              <a:off x="5503368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de flecha 99">
              <a:extLst>
                <a:ext uri="{FF2B5EF4-FFF2-40B4-BE49-F238E27FC236}">
                  <a16:creationId xmlns:a16="http://schemas.microsoft.com/office/drawing/2014/main" id="{F3C9D409-0044-CE4F-BD43-D2BD6E59541C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33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de flecha 101">
              <a:extLst>
                <a:ext uri="{FF2B5EF4-FFF2-40B4-BE49-F238E27FC236}">
                  <a16:creationId xmlns:a16="http://schemas.microsoft.com/office/drawing/2014/main" id="{6EFF16CF-06ED-6B4F-BFFF-1F1289324B85}"/>
                </a:ext>
              </a:extLst>
            </p:cNvPr>
            <p:cNvCxnSpPr>
              <a:cxnSpLocks/>
            </p:cNvCxnSpPr>
            <p:nvPr/>
          </p:nvCxnSpPr>
          <p:spPr>
            <a:xfrm>
              <a:off x="92964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de flecha 102">
              <a:extLst>
                <a:ext uri="{FF2B5EF4-FFF2-40B4-BE49-F238E27FC236}">
                  <a16:creationId xmlns:a16="http://schemas.microsoft.com/office/drawing/2014/main" id="{99DE12B5-1088-1944-B800-954531840500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FA866B06-F3CC-784A-B9D5-575C8E51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598" y="1803400"/>
              <a:ext cx="469900" cy="3683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F4A13B8-7037-6942-93BC-D4B0A9A9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5413" y="1892300"/>
              <a:ext cx="431800" cy="2794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3E5C38F-9B2E-5D4D-8FF3-69BAC9617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8314" y="1797050"/>
              <a:ext cx="977900" cy="381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C8E5F0F-871D-1240-991B-364543D8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6943" y="1930400"/>
              <a:ext cx="1117600" cy="2413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535AD21-1599-DB46-9BCC-F31012659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3787" y="1859566"/>
              <a:ext cx="474986" cy="312134"/>
            </a:xfrm>
            <a:prstGeom prst="rect">
              <a:avLst/>
            </a:prstGeom>
          </p:spPr>
        </p:pic>
        <p:pic>
          <p:nvPicPr>
            <p:cNvPr id="114" name="Imagen 113">
              <a:extLst>
                <a:ext uri="{FF2B5EF4-FFF2-40B4-BE49-F238E27FC236}">
                  <a16:creationId xmlns:a16="http://schemas.microsoft.com/office/drawing/2014/main" id="{A794B4D1-A9C4-A34B-AC16-F990F54F5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5458" y="1790700"/>
              <a:ext cx="977900" cy="381000"/>
            </a:xfrm>
            <a:prstGeom prst="rect">
              <a:avLst/>
            </a:prstGeom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C2106808-3C67-F44D-B0FF-190D5F082B49}"/>
              </a:ext>
            </a:extLst>
          </p:cNvPr>
          <p:cNvGrpSpPr/>
          <p:nvPr/>
        </p:nvGrpSpPr>
        <p:grpSpPr>
          <a:xfrm>
            <a:off x="550861" y="2593489"/>
            <a:ext cx="11090276" cy="586397"/>
            <a:chOff x="550861" y="1703012"/>
            <a:chExt cx="11090276" cy="586397"/>
          </a:xfrm>
        </p:grpSpPr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id="{194D1CC1-4B58-5640-BE06-FF2E1142B571}"/>
                </a:ext>
              </a:extLst>
            </p:cNvPr>
            <p:cNvSpPr/>
            <p:nvPr/>
          </p:nvSpPr>
          <p:spPr>
            <a:xfrm>
              <a:off x="550861" y="1703012"/>
              <a:ext cx="11090276" cy="58639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2C929A2B-B21A-664C-88DE-97B6303C2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2016" y="1886816"/>
              <a:ext cx="218782" cy="218788"/>
            </a:xfrm>
            <a:prstGeom prst="rect">
              <a:avLst/>
            </a:prstGeom>
          </p:spPr>
        </p:pic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D4CF7474-BE9B-1B42-9B0C-5F6BC3F0A7DB}"/>
                </a:ext>
              </a:extLst>
            </p:cNvPr>
            <p:cNvSpPr/>
            <p:nvPr/>
          </p:nvSpPr>
          <p:spPr>
            <a:xfrm>
              <a:off x="685799" y="1919633"/>
              <a:ext cx="153154" cy="1531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6" name="Conector recto de flecha 125">
              <a:extLst>
                <a:ext uri="{FF2B5EF4-FFF2-40B4-BE49-F238E27FC236}">
                  <a16:creationId xmlns:a16="http://schemas.microsoft.com/office/drawing/2014/main" id="{0963E02F-67A1-9E45-AA55-162B9C3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965309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de flecha 126">
              <a:extLst>
                <a:ext uri="{FF2B5EF4-FFF2-40B4-BE49-F238E27FC236}">
                  <a16:creationId xmlns:a16="http://schemas.microsoft.com/office/drawing/2014/main" id="{3301F311-69F4-A047-859F-3ACD7EDE62BF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de flecha 127">
              <a:extLst>
                <a:ext uri="{FF2B5EF4-FFF2-40B4-BE49-F238E27FC236}">
                  <a16:creationId xmlns:a16="http://schemas.microsoft.com/office/drawing/2014/main" id="{E2055947-203A-5240-A99D-9014CC4C9538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de flecha 128">
              <a:extLst>
                <a:ext uri="{FF2B5EF4-FFF2-40B4-BE49-F238E27FC236}">
                  <a16:creationId xmlns:a16="http://schemas.microsoft.com/office/drawing/2014/main" id="{B14FC50A-2ABF-1E4E-96E5-D2C6293832AA}"/>
                </a:ext>
              </a:extLst>
            </p:cNvPr>
            <p:cNvCxnSpPr>
              <a:cxnSpLocks/>
            </p:cNvCxnSpPr>
            <p:nvPr/>
          </p:nvCxnSpPr>
          <p:spPr>
            <a:xfrm>
              <a:off x="5503368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cto de flecha 129">
              <a:extLst>
                <a:ext uri="{FF2B5EF4-FFF2-40B4-BE49-F238E27FC236}">
                  <a16:creationId xmlns:a16="http://schemas.microsoft.com/office/drawing/2014/main" id="{ECD09579-8F6C-CC48-A109-9DFC54FF77A3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33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de flecha 130">
              <a:extLst>
                <a:ext uri="{FF2B5EF4-FFF2-40B4-BE49-F238E27FC236}">
                  <a16:creationId xmlns:a16="http://schemas.microsoft.com/office/drawing/2014/main" id="{16F3512C-05D5-364F-9013-90A2C94122F1}"/>
                </a:ext>
              </a:extLst>
            </p:cNvPr>
            <p:cNvCxnSpPr>
              <a:cxnSpLocks/>
            </p:cNvCxnSpPr>
            <p:nvPr/>
          </p:nvCxnSpPr>
          <p:spPr>
            <a:xfrm>
              <a:off x="92964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Imagen 132">
              <a:extLst>
                <a:ext uri="{FF2B5EF4-FFF2-40B4-BE49-F238E27FC236}">
                  <a16:creationId xmlns:a16="http://schemas.microsoft.com/office/drawing/2014/main" id="{39AC5A47-2EFA-4E4A-A57A-B80D65086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598" y="1803400"/>
              <a:ext cx="469900" cy="368300"/>
            </a:xfrm>
            <a:prstGeom prst="rect">
              <a:avLst/>
            </a:prstGeom>
          </p:spPr>
        </p:pic>
        <p:pic>
          <p:nvPicPr>
            <p:cNvPr id="134" name="Imagen 133">
              <a:extLst>
                <a:ext uri="{FF2B5EF4-FFF2-40B4-BE49-F238E27FC236}">
                  <a16:creationId xmlns:a16="http://schemas.microsoft.com/office/drawing/2014/main" id="{EE81BB30-16B8-B143-A9AC-360AE1127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5413" y="1892300"/>
              <a:ext cx="431800" cy="279400"/>
            </a:xfrm>
            <a:prstGeom prst="rect">
              <a:avLst/>
            </a:prstGeom>
          </p:spPr>
        </p:pic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845C8F4B-8DFD-CE4B-8D17-DD33192B7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8314" y="1797050"/>
              <a:ext cx="977900" cy="381000"/>
            </a:xfrm>
            <a:prstGeom prst="rect">
              <a:avLst/>
            </a:prstGeom>
          </p:spPr>
        </p:pic>
        <p:pic>
          <p:nvPicPr>
            <p:cNvPr id="136" name="Imagen 135">
              <a:extLst>
                <a:ext uri="{FF2B5EF4-FFF2-40B4-BE49-F238E27FC236}">
                  <a16:creationId xmlns:a16="http://schemas.microsoft.com/office/drawing/2014/main" id="{93AF5DFB-4902-A244-AF85-C02388D03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6943" y="1930400"/>
              <a:ext cx="1117600" cy="241300"/>
            </a:xfrm>
            <a:prstGeom prst="rect">
              <a:avLst/>
            </a:prstGeom>
          </p:spPr>
        </p:pic>
        <p:pic>
          <p:nvPicPr>
            <p:cNvPr id="139" name="Imagen 138">
              <a:extLst>
                <a:ext uri="{FF2B5EF4-FFF2-40B4-BE49-F238E27FC236}">
                  <a16:creationId xmlns:a16="http://schemas.microsoft.com/office/drawing/2014/main" id="{E9D29936-A446-244E-943E-C8C21239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3078" y="1892300"/>
              <a:ext cx="431800" cy="279400"/>
            </a:xfrm>
            <a:prstGeom prst="rect">
              <a:avLst/>
            </a:prstGeom>
          </p:spPr>
        </p:pic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3EE28909-9BBC-304C-90F1-3A693D1859CC}"/>
              </a:ext>
            </a:extLst>
          </p:cNvPr>
          <p:cNvGrpSpPr/>
          <p:nvPr/>
        </p:nvGrpSpPr>
        <p:grpSpPr>
          <a:xfrm>
            <a:off x="550861" y="3483966"/>
            <a:ext cx="11090276" cy="586397"/>
            <a:chOff x="550861" y="1703012"/>
            <a:chExt cx="11090276" cy="586397"/>
          </a:xfrm>
        </p:grpSpPr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id="{D7221506-BD6B-8945-B95E-C716E643E683}"/>
                </a:ext>
              </a:extLst>
            </p:cNvPr>
            <p:cNvSpPr/>
            <p:nvPr/>
          </p:nvSpPr>
          <p:spPr>
            <a:xfrm>
              <a:off x="550861" y="1703012"/>
              <a:ext cx="11090276" cy="58639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42" name="Picture 3">
              <a:extLst>
                <a:ext uri="{FF2B5EF4-FFF2-40B4-BE49-F238E27FC236}">
                  <a16:creationId xmlns:a16="http://schemas.microsoft.com/office/drawing/2014/main" id="{46784EC8-1B31-E54C-BFE0-CC07D1CE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9587" y="1886816"/>
              <a:ext cx="218782" cy="218788"/>
            </a:xfrm>
            <a:prstGeom prst="rect">
              <a:avLst/>
            </a:prstGeom>
          </p:spPr>
        </p:pic>
        <p:sp>
          <p:nvSpPr>
            <p:cNvPr id="143" name="Elipse 142">
              <a:extLst>
                <a:ext uri="{FF2B5EF4-FFF2-40B4-BE49-F238E27FC236}">
                  <a16:creationId xmlns:a16="http://schemas.microsoft.com/office/drawing/2014/main" id="{0858405B-A495-4B4C-8515-4150BAC77FA4}"/>
                </a:ext>
              </a:extLst>
            </p:cNvPr>
            <p:cNvSpPr/>
            <p:nvPr/>
          </p:nvSpPr>
          <p:spPr>
            <a:xfrm>
              <a:off x="685799" y="1919633"/>
              <a:ext cx="153154" cy="1531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1E5CE9BE-BB4B-C443-8F0F-861E85C7DE4A}"/>
                </a:ext>
              </a:extLst>
            </p:cNvPr>
            <p:cNvCxnSpPr>
              <a:cxnSpLocks/>
            </p:cNvCxnSpPr>
            <p:nvPr/>
          </p:nvCxnSpPr>
          <p:spPr>
            <a:xfrm>
              <a:off x="965309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cto de flecha 144">
              <a:extLst>
                <a:ext uri="{FF2B5EF4-FFF2-40B4-BE49-F238E27FC236}">
                  <a16:creationId xmlns:a16="http://schemas.microsoft.com/office/drawing/2014/main" id="{437334F8-115F-2149-A66C-9A8A97377EA7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cto de flecha 145">
              <a:extLst>
                <a:ext uri="{FF2B5EF4-FFF2-40B4-BE49-F238E27FC236}">
                  <a16:creationId xmlns:a16="http://schemas.microsoft.com/office/drawing/2014/main" id="{C0105525-39BD-FE4E-B684-DA545FCEE4FD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cto de flecha 146">
              <a:extLst>
                <a:ext uri="{FF2B5EF4-FFF2-40B4-BE49-F238E27FC236}">
                  <a16:creationId xmlns:a16="http://schemas.microsoft.com/office/drawing/2014/main" id="{2FC0890D-72FA-D84B-BBBF-7960AE1F778A}"/>
                </a:ext>
              </a:extLst>
            </p:cNvPr>
            <p:cNvCxnSpPr>
              <a:cxnSpLocks/>
            </p:cNvCxnSpPr>
            <p:nvPr/>
          </p:nvCxnSpPr>
          <p:spPr>
            <a:xfrm>
              <a:off x="5503368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cto de flecha 147">
              <a:extLst>
                <a:ext uri="{FF2B5EF4-FFF2-40B4-BE49-F238E27FC236}">
                  <a16:creationId xmlns:a16="http://schemas.microsoft.com/office/drawing/2014/main" id="{147125D4-EF26-A145-8953-842C1D48BD4F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33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Imagen 149">
              <a:extLst>
                <a:ext uri="{FF2B5EF4-FFF2-40B4-BE49-F238E27FC236}">
                  <a16:creationId xmlns:a16="http://schemas.microsoft.com/office/drawing/2014/main" id="{A8DCF571-EEC1-FD49-9D20-7F67CC606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598" y="1803400"/>
              <a:ext cx="469900" cy="368300"/>
            </a:xfrm>
            <a:prstGeom prst="rect">
              <a:avLst/>
            </a:prstGeom>
          </p:spPr>
        </p:pic>
        <p:pic>
          <p:nvPicPr>
            <p:cNvPr id="151" name="Imagen 150">
              <a:extLst>
                <a:ext uri="{FF2B5EF4-FFF2-40B4-BE49-F238E27FC236}">
                  <a16:creationId xmlns:a16="http://schemas.microsoft.com/office/drawing/2014/main" id="{11E85E88-F16E-7E43-866C-3B7F8C982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5413" y="1892300"/>
              <a:ext cx="431800" cy="279400"/>
            </a:xfrm>
            <a:prstGeom prst="rect">
              <a:avLst/>
            </a:prstGeom>
          </p:spPr>
        </p:pic>
        <p:pic>
          <p:nvPicPr>
            <p:cNvPr id="152" name="Imagen 151">
              <a:extLst>
                <a:ext uri="{FF2B5EF4-FFF2-40B4-BE49-F238E27FC236}">
                  <a16:creationId xmlns:a16="http://schemas.microsoft.com/office/drawing/2014/main" id="{6EAB8AA9-B4F8-674A-9060-2438893C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8314" y="1797050"/>
              <a:ext cx="977900" cy="381000"/>
            </a:xfrm>
            <a:prstGeom prst="rect">
              <a:avLst/>
            </a:prstGeom>
          </p:spPr>
        </p:pic>
        <p:pic>
          <p:nvPicPr>
            <p:cNvPr id="153" name="Imagen 152">
              <a:extLst>
                <a:ext uri="{FF2B5EF4-FFF2-40B4-BE49-F238E27FC236}">
                  <a16:creationId xmlns:a16="http://schemas.microsoft.com/office/drawing/2014/main" id="{1F4E47CF-B68D-DD48-9FDD-E1B4FB90C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6943" y="1930400"/>
              <a:ext cx="1117600" cy="241300"/>
            </a:xfrm>
            <a:prstGeom prst="rect">
              <a:avLst/>
            </a:prstGeom>
          </p:spPr>
        </p:pic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5C42E9A8-BAA4-7E4E-879D-E9460CE93766}"/>
              </a:ext>
            </a:extLst>
          </p:cNvPr>
          <p:cNvGrpSpPr/>
          <p:nvPr/>
        </p:nvGrpSpPr>
        <p:grpSpPr>
          <a:xfrm>
            <a:off x="550861" y="4374443"/>
            <a:ext cx="11090276" cy="586397"/>
            <a:chOff x="550861" y="1703012"/>
            <a:chExt cx="11090276" cy="586397"/>
          </a:xfrm>
        </p:grpSpPr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249C077F-093C-1249-9EBD-2B30781F6F92}"/>
                </a:ext>
              </a:extLst>
            </p:cNvPr>
            <p:cNvSpPr/>
            <p:nvPr/>
          </p:nvSpPr>
          <p:spPr>
            <a:xfrm>
              <a:off x="550861" y="1703012"/>
              <a:ext cx="11090276" cy="58639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8" name="Picture 3">
              <a:extLst>
                <a:ext uri="{FF2B5EF4-FFF2-40B4-BE49-F238E27FC236}">
                  <a16:creationId xmlns:a16="http://schemas.microsoft.com/office/drawing/2014/main" id="{2712E53D-A0AA-F24B-B0EF-14368648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9587" y="1886816"/>
              <a:ext cx="218782" cy="218788"/>
            </a:xfrm>
            <a:prstGeom prst="rect">
              <a:avLst/>
            </a:prstGeom>
          </p:spPr>
        </p:pic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18A56C0D-CEF5-8F49-93E3-48BE5F729B43}"/>
                </a:ext>
              </a:extLst>
            </p:cNvPr>
            <p:cNvSpPr/>
            <p:nvPr/>
          </p:nvSpPr>
          <p:spPr>
            <a:xfrm>
              <a:off x="685799" y="1919633"/>
              <a:ext cx="153154" cy="1531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62" name="Conector recto de flecha 161">
              <a:extLst>
                <a:ext uri="{FF2B5EF4-FFF2-40B4-BE49-F238E27FC236}">
                  <a16:creationId xmlns:a16="http://schemas.microsoft.com/office/drawing/2014/main" id="{83D38D45-5349-8449-9DB2-396CA0043769}"/>
                </a:ext>
              </a:extLst>
            </p:cNvPr>
            <p:cNvCxnSpPr>
              <a:cxnSpLocks/>
            </p:cNvCxnSpPr>
            <p:nvPr/>
          </p:nvCxnSpPr>
          <p:spPr>
            <a:xfrm>
              <a:off x="965309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de flecha 162">
              <a:extLst>
                <a:ext uri="{FF2B5EF4-FFF2-40B4-BE49-F238E27FC236}">
                  <a16:creationId xmlns:a16="http://schemas.microsoft.com/office/drawing/2014/main" id="{24B31AC7-398C-3C42-BD69-B326DE28826B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de flecha 163">
              <a:extLst>
                <a:ext uri="{FF2B5EF4-FFF2-40B4-BE49-F238E27FC236}">
                  <a16:creationId xmlns:a16="http://schemas.microsoft.com/office/drawing/2014/main" id="{FD884262-D48F-5A4F-B200-D126838C9421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cto de flecha 164">
              <a:extLst>
                <a:ext uri="{FF2B5EF4-FFF2-40B4-BE49-F238E27FC236}">
                  <a16:creationId xmlns:a16="http://schemas.microsoft.com/office/drawing/2014/main" id="{8B179335-F655-9743-85DA-E6A83D8907B9}"/>
                </a:ext>
              </a:extLst>
            </p:cNvPr>
            <p:cNvCxnSpPr>
              <a:cxnSpLocks/>
            </p:cNvCxnSpPr>
            <p:nvPr/>
          </p:nvCxnSpPr>
          <p:spPr>
            <a:xfrm>
              <a:off x="5503368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cto de flecha 165">
              <a:extLst>
                <a:ext uri="{FF2B5EF4-FFF2-40B4-BE49-F238E27FC236}">
                  <a16:creationId xmlns:a16="http://schemas.microsoft.com/office/drawing/2014/main" id="{340268D2-4270-6545-98F7-011DFCB09CA7}"/>
                </a:ext>
              </a:extLst>
            </p:cNvPr>
            <p:cNvCxnSpPr>
              <a:cxnSpLocks/>
            </p:cNvCxnSpPr>
            <p:nvPr/>
          </p:nvCxnSpPr>
          <p:spPr>
            <a:xfrm>
              <a:off x="7498133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7" name="Imagen 166">
              <a:extLst>
                <a:ext uri="{FF2B5EF4-FFF2-40B4-BE49-F238E27FC236}">
                  <a16:creationId xmlns:a16="http://schemas.microsoft.com/office/drawing/2014/main" id="{A2F2F331-8D56-E24A-BDFA-170D76EDF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598" y="1803400"/>
              <a:ext cx="469900" cy="368300"/>
            </a:xfrm>
            <a:prstGeom prst="rect">
              <a:avLst/>
            </a:prstGeom>
          </p:spPr>
        </p:pic>
        <p:pic>
          <p:nvPicPr>
            <p:cNvPr id="168" name="Imagen 167">
              <a:extLst>
                <a:ext uri="{FF2B5EF4-FFF2-40B4-BE49-F238E27FC236}">
                  <a16:creationId xmlns:a16="http://schemas.microsoft.com/office/drawing/2014/main" id="{2CC9A1D6-93CC-2C43-8D26-2626B630C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5413" y="1892300"/>
              <a:ext cx="431800" cy="279400"/>
            </a:xfrm>
            <a:prstGeom prst="rect">
              <a:avLst/>
            </a:prstGeom>
          </p:spPr>
        </p:pic>
        <p:pic>
          <p:nvPicPr>
            <p:cNvPr id="170" name="Imagen 169">
              <a:extLst>
                <a:ext uri="{FF2B5EF4-FFF2-40B4-BE49-F238E27FC236}">
                  <a16:creationId xmlns:a16="http://schemas.microsoft.com/office/drawing/2014/main" id="{80F8E848-D1A9-6249-AA3F-8A030FB8C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8314" y="1797050"/>
              <a:ext cx="977900" cy="381000"/>
            </a:xfrm>
            <a:prstGeom prst="rect">
              <a:avLst/>
            </a:prstGeom>
          </p:spPr>
        </p:pic>
        <p:pic>
          <p:nvPicPr>
            <p:cNvPr id="172" name="Imagen 171">
              <a:extLst>
                <a:ext uri="{FF2B5EF4-FFF2-40B4-BE49-F238E27FC236}">
                  <a16:creationId xmlns:a16="http://schemas.microsoft.com/office/drawing/2014/main" id="{E8035F18-BED5-5E44-B460-EC0D05D7D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5422" y="1892300"/>
              <a:ext cx="431800" cy="279400"/>
            </a:xfrm>
            <a:prstGeom prst="rect">
              <a:avLst/>
            </a:prstGeom>
          </p:spPr>
        </p:pic>
      </p:grpSp>
      <p:grpSp>
        <p:nvGrpSpPr>
          <p:cNvPr id="173" name="Grupo 172">
            <a:extLst>
              <a:ext uri="{FF2B5EF4-FFF2-40B4-BE49-F238E27FC236}">
                <a16:creationId xmlns:a16="http://schemas.microsoft.com/office/drawing/2014/main" id="{BAB12435-0BB9-9F43-B3DF-6D2973C69802}"/>
              </a:ext>
            </a:extLst>
          </p:cNvPr>
          <p:cNvGrpSpPr/>
          <p:nvPr/>
        </p:nvGrpSpPr>
        <p:grpSpPr>
          <a:xfrm>
            <a:off x="550861" y="5264919"/>
            <a:ext cx="11090276" cy="586397"/>
            <a:chOff x="550861" y="1703012"/>
            <a:chExt cx="11090276" cy="586397"/>
          </a:xfrm>
        </p:grpSpPr>
        <p:sp>
          <p:nvSpPr>
            <p:cNvPr id="174" name="Rectángulo 173">
              <a:extLst>
                <a:ext uri="{FF2B5EF4-FFF2-40B4-BE49-F238E27FC236}">
                  <a16:creationId xmlns:a16="http://schemas.microsoft.com/office/drawing/2014/main" id="{4001EF6B-ABE5-5B4B-86F8-4ABEB46AE59B}"/>
                </a:ext>
              </a:extLst>
            </p:cNvPr>
            <p:cNvSpPr/>
            <p:nvPr/>
          </p:nvSpPr>
          <p:spPr>
            <a:xfrm>
              <a:off x="550861" y="1703012"/>
              <a:ext cx="11090276" cy="586397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75" name="Picture 3">
              <a:extLst>
                <a:ext uri="{FF2B5EF4-FFF2-40B4-BE49-F238E27FC236}">
                  <a16:creationId xmlns:a16="http://schemas.microsoft.com/office/drawing/2014/main" id="{CE3B47C3-45C1-AD4D-8C5F-7D272620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3930" y="1886816"/>
              <a:ext cx="218782" cy="218788"/>
            </a:xfrm>
            <a:prstGeom prst="rect">
              <a:avLst/>
            </a:prstGeom>
          </p:spPr>
        </p:pic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7484D3CF-D5D7-764B-859A-B10526D3B741}"/>
                </a:ext>
              </a:extLst>
            </p:cNvPr>
            <p:cNvSpPr/>
            <p:nvPr/>
          </p:nvSpPr>
          <p:spPr>
            <a:xfrm>
              <a:off x="685799" y="1919633"/>
              <a:ext cx="153154" cy="1531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9" name="Conector recto de flecha 178">
              <a:extLst>
                <a:ext uri="{FF2B5EF4-FFF2-40B4-BE49-F238E27FC236}">
                  <a16:creationId xmlns:a16="http://schemas.microsoft.com/office/drawing/2014/main" id="{79226F37-7EA8-DC44-BCE4-A975849CC364}"/>
                </a:ext>
              </a:extLst>
            </p:cNvPr>
            <p:cNvCxnSpPr>
              <a:cxnSpLocks/>
            </p:cNvCxnSpPr>
            <p:nvPr/>
          </p:nvCxnSpPr>
          <p:spPr>
            <a:xfrm>
              <a:off x="965309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cto de flecha 179">
              <a:extLst>
                <a:ext uri="{FF2B5EF4-FFF2-40B4-BE49-F238E27FC236}">
                  <a16:creationId xmlns:a16="http://schemas.microsoft.com/office/drawing/2014/main" id="{57C1C597-293C-3B46-B7AC-838D3F98AB2B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cto de flecha 180">
              <a:extLst>
                <a:ext uri="{FF2B5EF4-FFF2-40B4-BE49-F238E27FC236}">
                  <a16:creationId xmlns:a16="http://schemas.microsoft.com/office/drawing/2014/main" id="{101D5D50-B94F-2A45-B599-A6A855A6A2F4}"/>
                </a:ext>
              </a:extLst>
            </p:cNvPr>
            <p:cNvCxnSpPr>
              <a:cxnSpLocks/>
            </p:cNvCxnSpPr>
            <p:nvPr/>
          </p:nvCxnSpPr>
          <p:spPr>
            <a:xfrm>
              <a:off x="3997972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cto de flecha 181">
              <a:extLst>
                <a:ext uri="{FF2B5EF4-FFF2-40B4-BE49-F238E27FC236}">
                  <a16:creationId xmlns:a16="http://schemas.microsoft.com/office/drawing/2014/main" id="{EED02873-057F-1E4C-8520-A06572437721}"/>
                </a:ext>
              </a:extLst>
            </p:cNvPr>
            <p:cNvCxnSpPr>
              <a:cxnSpLocks/>
            </p:cNvCxnSpPr>
            <p:nvPr/>
          </p:nvCxnSpPr>
          <p:spPr>
            <a:xfrm>
              <a:off x="5333197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cto de flecha 185">
              <a:extLst>
                <a:ext uri="{FF2B5EF4-FFF2-40B4-BE49-F238E27FC236}">
                  <a16:creationId xmlns:a16="http://schemas.microsoft.com/office/drawing/2014/main" id="{2BB57B14-3008-5742-BAB2-F8F5903BE3E0}"/>
                </a:ext>
              </a:extLst>
            </p:cNvPr>
            <p:cNvCxnSpPr>
              <a:cxnSpLocks/>
            </p:cNvCxnSpPr>
            <p:nvPr/>
          </p:nvCxnSpPr>
          <p:spPr>
            <a:xfrm>
              <a:off x="7004372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cto de flecha 186">
              <a:extLst>
                <a:ext uri="{FF2B5EF4-FFF2-40B4-BE49-F238E27FC236}">
                  <a16:creationId xmlns:a16="http://schemas.microsoft.com/office/drawing/2014/main" id="{58DA81CD-4702-BA42-8322-39855E323CAD}"/>
                </a:ext>
              </a:extLst>
            </p:cNvPr>
            <p:cNvCxnSpPr>
              <a:cxnSpLocks/>
            </p:cNvCxnSpPr>
            <p:nvPr/>
          </p:nvCxnSpPr>
          <p:spPr>
            <a:xfrm>
              <a:off x="9055295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de flecha 187">
              <a:extLst>
                <a:ext uri="{FF2B5EF4-FFF2-40B4-BE49-F238E27FC236}">
                  <a16:creationId xmlns:a16="http://schemas.microsoft.com/office/drawing/2014/main" id="{2D8F23D5-4B85-E143-9050-08E3F44911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2000918"/>
              <a:ext cx="340342" cy="0"/>
            </a:xfrm>
            <a:prstGeom prst="straightConnector1">
              <a:avLst/>
            </a:prstGeom>
            <a:ln w="15875" cap="rnd">
              <a:headEnd type="none" w="sm" len="sm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0" name="Imagen 189">
              <a:extLst>
                <a:ext uri="{FF2B5EF4-FFF2-40B4-BE49-F238E27FC236}">
                  <a16:creationId xmlns:a16="http://schemas.microsoft.com/office/drawing/2014/main" id="{ECD3D243-D6B4-DB45-AE2A-E291026D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8576" y="1892300"/>
              <a:ext cx="431800" cy="279400"/>
            </a:xfrm>
            <a:prstGeom prst="rect">
              <a:avLst/>
            </a:prstGeom>
          </p:spPr>
        </p:pic>
        <p:pic>
          <p:nvPicPr>
            <p:cNvPr id="191" name="Imagen 190">
              <a:extLst>
                <a:ext uri="{FF2B5EF4-FFF2-40B4-BE49-F238E27FC236}">
                  <a16:creationId xmlns:a16="http://schemas.microsoft.com/office/drawing/2014/main" id="{AD97D12F-E23A-EF44-9134-BD32830B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55901" y="1797050"/>
              <a:ext cx="977900" cy="381000"/>
            </a:xfrm>
            <a:prstGeom prst="rect">
              <a:avLst/>
            </a:prstGeom>
          </p:spPr>
        </p:pic>
        <p:pic>
          <p:nvPicPr>
            <p:cNvPr id="193" name="Imagen 192">
              <a:extLst>
                <a:ext uri="{FF2B5EF4-FFF2-40B4-BE49-F238E27FC236}">
                  <a16:creationId xmlns:a16="http://schemas.microsoft.com/office/drawing/2014/main" id="{12C60230-296B-A64D-A22A-1B8ED6DF9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4960" y="1930400"/>
              <a:ext cx="1117600" cy="241300"/>
            </a:xfrm>
            <a:prstGeom prst="rect">
              <a:avLst/>
            </a:prstGeom>
          </p:spPr>
        </p:pic>
        <p:pic>
          <p:nvPicPr>
            <p:cNvPr id="195" name="Imagen 194">
              <a:extLst>
                <a:ext uri="{FF2B5EF4-FFF2-40B4-BE49-F238E27FC236}">
                  <a16:creationId xmlns:a16="http://schemas.microsoft.com/office/drawing/2014/main" id="{20E5AA6B-1137-4245-8A02-B37152D97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3718" y="1790700"/>
              <a:ext cx="977900" cy="381000"/>
            </a:xfrm>
            <a:prstGeom prst="rect">
              <a:avLst/>
            </a:prstGeom>
          </p:spPr>
        </p:pic>
        <p:pic>
          <p:nvPicPr>
            <p:cNvPr id="196" name="Imagen 195">
              <a:extLst>
                <a:ext uri="{FF2B5EF4-FFF2-40B4-BE49-F238E27FC236}">
                  <a16:creationId xmlns:a16="http://schemas.microsoft.com/office/drawing/2014/main" id="{DCE02595-341D-9648-A650-B5512B973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9006" y="1859566"/>
              <a:ext cx="474986" cy="312134"/>
            </a:xfrm>
            <a:prstGeom prst="rect">
              <a:avLst/>
            </a:prstGeom>
          </p:spPr>
        </p:pic>
        <p:pic>
          <p:nvPicPr>
            <p:cNvPr id="197" name="Imagen 196">
              <a:extLst>
                <a:ext uri="{FF2B5EF4-FFF2-40B4-BE49-F238E27FC236}">
                  <a16:creationId xmlns:a16="http://schemas.microsoft.com/office/drawing/2014/main" id="{9F97197C-179D-2A43-BEFD-F8C07B88E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77334" y="1797050"/>
              <a:ext cx="9779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4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AA984102-1C49-DA4D-9787-79CB799C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39CAECC-F3BB-F04A-90BC-99647EE84F97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Gestión de Datos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893A74-5807-024B-A5E1-BECEF0C8ACCF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45693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3 Rectángulo">
            <a:extLst>
              <a:ext uri="{FF2B5EF4-FFF2-40B4-BE49-F238E27FC236}">
                <a16:creationId xmlns:a16="http://schemas.microsoft.com/office/drawing/2014/main" id="{3AC871DF-E6FF-9441-96C3-69A7F4032150}"/>
              </a:ext>
            </a:extLst>
          </p:cNvPr>
          <p:cNvSpPr/>
          <p:nvPr/>
        </p:nvSpPr>
        <p:spPr>
          <a:xfrm>
            <a:off x="8865852" y="0"/>
            <a:ext cx="3326147" cy="65976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2" name="Flecha 11"/>
          <p:cNvSpPr/>
          <p:nvPr/>
        </p:nvSpPr>
        <p:spPr>
          <a:xfrm>
            <a:off x="7452086" y="4539119"/>
            <a:ext cx="347293" cy="261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3" name="Flecha 11"/>
          <p:cNvSpPr/>
          <p:nvPr/>
        </p:nvSpPr>
        <p:spPr>
          <a:xfrm>
            <a:off x="7452086" y="3896335"/>
            <a:ext cx="347293" cy="26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4" name="Flecha 11"/>
          <p:cNvSpPr/>
          <p:nvPr/>
        </p:nvSpPr>
        <p:spPr>
          <a:xfrm>
            <a:off x="7452086" y="3253550"/>
            <a:ext cx="347293" cy="261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5" name="Flecha 11"/>
          <p:cNvSpPr/>
          <p:nvPr/>
        </p:nvSpPr>
        <p:spPr>
          <a:xfrm>
            <a:off x="7452086" y="2610766"/>
            <a:ext cx="347293" cy="26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6" name="Flecha 11"/>
          <p:cNvSpPr/>
          <p:nvPr/>
        </p:nvSpPr>
        <p:spPr>
          <a:xfrm>
            <a:off x="7452086" y="2015792"/>
            <a:ext cx="347293" cy="26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7" name="Flecha 11"/>
          <p:cNvSpPr/>
          <p:nvPr/>
        </p:nvSpPr>
        <p:spPr>
          <a:xfrm>
            <a:off x="7452086" y="2231250"/>
            <a:ext cx="347293" cy="26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28" name="Flecha 11"/>
          <p:cNvSpPr/>
          <p:nvPr/>
        </p:nvSpPr>
        <p:spPr>
          <a:xfrm>
            <a:off x="7452086" y="1589767"/>
            <a:ext cx="347293" cy="261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chemeClr val="accent4">
              <a:lumOff val="901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Título 1">
            <a:extLst>
              <a:ext uri="{FF2B5EF4-FFF2-40B4-BE49-F238E27FC236}">
                <a16:creationId xmlns:a16="http://schemas.microsoft.com/office/drawing/2014/main" id="{CF6CDC16-BB97-784A-A1F8-3977FE316AA4}"/>
              </a:ext>
            </a:extLst>
          </p:cNvPr>
          <p:cNvSpPr txBox="1">
            <a:spLocks/>
          </p:cNvSpPr>
          <p:nvPr/>
        </p:nvSpPr>
        <p:spPr>
          <a:xfrm>
            <a:off x="550863" y="476251"/>
            <a:ext cx="5545137" cy="649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  <a:latin typeface="Georgia" panose="02040502050405020303" pitchFamily="18" charset="0"/>
              </a:rPr>
              <a:t>Gestión de Datos</a:t>
            </a:r>
          </a:p>
        </p:txBody>
      </p:sp>
      <p:sp>
        <p:nvSpPr>
          <p:cNvPr id="38" name="Rounded Rectangle 102">
            <a:extLst>
              <a:ext uri="{FF2B5EF4-FFF2-40B4-BE49-F238E27FC236}">
                <a16:creationId xmlns:a16="http://schemas.microsoft.com/office/drawing/2014/main" id="{A95D91EC-0DD3-A94E-BD15-F91855F37F8E}"/>
              </a:ext>
            </a:extLst>
          </p:cNvPr>
          <p:cNvSpPr/>
          <p:nvPr/>
        </p:nvSpPr>
        <p:spPr bwMode="auto">
          <a:xfrm>
            <a:off x="550863" y="2267204"/>
            <a:ext cx="8135937" cy="338574"/>
          </a:xfrm>
          <a:prstGeom prst="roundRect">
            <a:avLst/>
          </a:prstGeom>
          <a:solidFill>
            <a:srgbClr val="04657C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Entrega, Admisión y recogida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02">
            <a:extLst>
              <a:ext uri="{FF2B5EF4-FFF2-40B4-BE49-F238E27FC236}">
                <a16:creationId xmlns:a16="http://schemas.microsoft.com/office/drawing/2014/main" id="{30025DD4-2D62-CC4B-81D8-3F72DA641E5A}"/>
              </a:ext>
            </a:extLst>
          </p:cNvPr>
          <p:cNvSpPr/>
          <p:nvPr/>
        </p:nvSpPr>
        <p:spPr bwMode="auto">
          <a:xfrm>
            <a:off x="1510844" y="268090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Órdenes de transporte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102">
            <a:extLst>
              <a:ext uri="{FF2B5EF4-FFF2-40B4-BE49-F238E27FC236}">
                <a16:creationId xmlns:a16="http://schemas.microsoft.com/office/drawing/2014/main" id="{F53BBA40-A34A-0146-9479-69574593E694}"/>
              </a:ext>
            </a:extLst>
          </p:cNvPr>
          <p:cNvSpPr/>
          <p:nvPr/>
        </p:nvSpPr>
        <p:spPr bwMode="auto">
          <a:xfrm>
            <a:off x="3403831" y="268090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Órdenes de admisión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102">
            <a:extLst>
              <a:ext uri="{FF2B5EF4-FFF2-40B4-BE49-F238E27FC236}">
                <a16:creationId xmlns:a16="http://schemas.microsoft.com/office/drawing/2014/main" id="{C9232AA8-11FD-3F40-BE16-3D6E7A885AEE}"/>
              </a:ext>
            </a:extLst>
          </p:cNvPr>
          <p:cNvSpPr/>
          <p:nvPr/>
        </p:nvSpPr>
        <p:spPr bwMode="auto">
          <a:xfrm>
            <a:off x="3403831" y="3111400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Confirmación de amisión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102">
            <a:extLst>
              <a:ext uri="{FF2B5EF4-FFF2-40B4-BE49-F238E27FC236}">
                <a16:creationId xmlns:a16="http://schemas.microsoft.com/office/drawing/2014/main" id="{C1597395-EF07-644A-898B-1D6EDBA5DEFB}"/>
              </a:ext>
            </a:extLst>
          </p:cNvPr>
          <p:cNvSpPr/>
          <p:nvPr/>
        </p:nvSpPr>
        <p:spPr bwMode="auto">
          <a:xfrm>
            <a:off x="5296818" y="3111400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Confirmaciones de entrega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102">
            <a:extLst>
              <a:ext uri="{FF2B5EF4-FFF2-40B4-BE49-F238E27FC236}">
                <a16:creationId xmlns:a16="http://schemas.microsoft.com/office/drawing/2014/main" id="{11C57EA8-5854-CF46-BFBD-4F0C543FB01C}"/>
              </a:ext>
            </a:extLst>
          </p:cNvPr>
          <p:cNvSpPr/>
          <p:nvPr/>
        </p:nvSpPr>
        <p:spPr bwMode="auto">
          <a:xfrm>
            <a:off x="1510844" y="3111400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Asignación medio de transporte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02">
            <a:extLst>
              <a:ext uri="{FF2B5EF4-FFF2-40B4-BE49-F238E27FC236}">
                <a16:creationId xmlns:a16="http://schemas.microsoft.com/office/drawing/2014/main" id="{DC1645E4-47D9-9540-AE5D-FC1CB8E9EA63}"/>
              </a:ext>
            </a:extLst>
          </p:cNvPr>
          <p:cNvSpPr/>
          <p:nvPr/>
        </p:nvSpPr>
        <p:spPr bwMode="auto">
          <a:xfrm>
            <a:off x="1510844" y="349241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Asignación conductor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102">
            <a:extLst>
              <a:ext uri="{FF2B5EF4-FFF2-40B4-BE49-F238E27FC236}">
                <a16:creationId xmlns:a16="http://schemas.microsoft.com/office/drawing/2014/main" id="{4A9B3CFE-64E7-1843-ACF4-626097CE045B}"/>
              </a:ext>
            </a:extLst>
          </p:cNvPr>
          <p:cNvSpPr/>
          <p:nvPr/>
        </p:nvSpPr>
        <p:spPr bwMode="auto">
          <a:xfrm>
            <a:off x="4777404" y="433061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Orden de carga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DB917643-96E8-504E-B9AD-D74831EACE17}"/>
              </a:ext>
            </a:extLst>
          </p:cNvPr>
          <p:cNvSpPr/>
          <p:nvPr/>
        </p:nvSpPr>
        <p:spPr bwMode="auto">
          <a:xfrm>
            <a:off x="562200" y="4330612"/>
            <a:ext cx="16476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Orden de descarga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102">
            <a:extLst>
              <a:ext uri="{FF2B5EF4-FFF2-40B4-BE49-F238E27FC236}">
                <a16:creationId xmlns:a16="http://schemas.microsoft.com/office/drawing/2014/main" id="{9F738654-66F0-304A-A8A5-21967CB38DF8}"/>
              </a:ext>
            </a:extLst>
          </p:cNvPr>
          <p:cNvSpPr/>
          <p:nvPr/>
        </p:nvSpPr>
        <p:spPr bwMode="auto">
          <a:xfrm>
            <a:off x="550863" y="2680902"/>
            <a:ext cx="866994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Reservas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102">
            <a:extLst>
              <a:ext uri="{FF2B5EF4-FFF2-40B4-BE49-F238E27FC236}">
                <a16:creationId xmlns:a16="http://schemas.microsoft.com/office/drawing/2014/main" id="{F173A3DD-81BE-014D-99F0-9405D8B89D67}"/>
              </a:ext>
            </a:extLst>
          </p:cNvPr>
          <p:cNvSpPr/>
          <p:nvPr/>
        </p:nvSpPr>
        <p:spPr bwMode="auto">
          <a:xfrm>
            <a:off x="7189805" y="2680902"/>
            <a:ext cx="1496995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Orden de recogida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102">
            <a:extLst>
              <a:ext uri="{FF2B5EF4-FFF2-40B4-BE49-F238E27FC236}">
                <a16:creationId xmlns:a16="http://schemas.microsoft.com/office/drawing/2014/main" id="{C76295E9-0D4C-3F40-8235-6E073C14C866}"/>
              </a:ext>
            </a:extLst>
          </p:cNvPr>
          <p:cNvSpPr/>
          <p:nvPr/>
        </p:nvSpPr>
        <p:spPr bwMode="auto">
          <a:xfrm>
            <a:off x="6961205" y="433061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Operación carga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DEEE58EC-BFEB-B643-A4A9-4239FF140094}"/>
              </a:ext>
            </a:extLst>
          </p:cNvPr>
          <p:cNvSpPr/>
          <p:nvPr/>
        </p:nvSpPr>
        <p:spPr bwMode="auto">
          <a:xfrm>
            <a:off x="2593602" y="433061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Operación descarga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102">
            <a:extLst>
              <a:ext uri="{FF2B5EF4-FFF2-40B4-BE49-F238E27FC236}">
                <a16:creationId xmlns:a16="http://schemas.microsoft.com/office/drawing/2014/main" id="{9AB414E8-AF2C-2243-A603-58CA07F162A1}"/>
              </a:ext>
            </a:extLst>
          </p:cNvPr>
          <p:cNvSpPr/>
          <p:nvPr/>
        </p:nvSpPr>
        <p:spPr bwMode="auto">
          <a:xfrm>
            <a:off x="5296818" y="2680902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Orden de entrega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102">
            <a:extLst>
              <a:ext uri="{FF2B5EF4-FFF2-40B4-BE49-F238E27FC236}">
                <a16:creationId xmlns:a16="http://schemas.microsoft.com/office/drawing/2014/main" id="{801ED171-D0F0-5147-8EBB-1C13D26E42C7}"/>
              </a:ext>
            </a:extLst>
          </p:cNvPr>
          <p:cNvSpPr/>
          <p:nvPr/>
        </p:nvSpPr>
        <p:spPr bwMode="auto">
          <a:xfrm>
            <a:off x="7189805" y="3111400"/>
            <a:ext cx="1496995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Confirmaciones de recogida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102">
            <a:extLst>
              <a:ext uri="{FF2B5EF4-FFF2-40B4-BE49-F238E27FC236}">
                <a16:creationId xmlns:a16="http://schemas.microsoft.com/office/drawing/2014/main" id="{83075AC8-270B-944C-9A6A-E4568AC42474}"/>
              </a:ext>
            </a:extLst>
          </p:cNvPr>
          <p:cNvSpPr/>
          <p:nvPr/>
        </p:nvSpPr>
        <p:spPr bwMode="auto">
          <a:xfrm>
            <a:off x="562200" y="3883221"/>
            <a:ext cx="8210666" cy="359999"/>
          </a:xfrm>
          <a:prstGeom prst="roundRect">
            <a:avLst/>
          </a:prstGeom>
          <a:solidFill>
            <a:srgbClr val="04657C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 de Carga y Descarga 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ángulo 37">
            <a:extLst>
              <a:ext uri="{FF2B5EF4-FFF2-40B4-BE49-F238E27FC236}">
                <a16:creationId xmlns:a16="http://schemas.microsoft.com/office/drawing/2014/main" id="{2147A677-4778-C34A-B4D3-8BA7FC2806CA}"/>
              </a:ext>
            </a:extLst>
          </p:cNvPr>
          <p:cNvSpPr>
            <a:spLocks noChangeAspect="1"/>
          </p:cNvSpPr>
          <p:nvPr/>
        </p:nvSpPr>
        <p:spPr>
          <a:xfrm>
            <a:off x="550863" y="1780975"/>
            <a:ext cx="8135937" cy="452184"/>
          </a:xfrm>
          <a:prstGeom prst="rect">
            <a:avLst/>
          </a:prstGeom>
          <a:solidFill>
            <a:schemeClr val="accent1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Eventos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78557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6" name="Rectángulo redondeado">
            <a:extLst>
              <a:ext uri="{FF2B5EF4-FFF2-40B4-BE49-F238E27FC236}">
                <a16:creationId xmlns:a16="http://schemas.microsoft.com/office/drawing/2014/main" id="{42365C3C-B78D-8E40-84E1-26C7435663DB}"/>
              </a:ext>
            </a:extLst>
          </p:cNvPr>
          <p:cNvSpPr/>
          <p:nvPr/>
        </p:nvSpPr>
        <p:spPr>
          <a:xfrm>
            <a:off x="9903107" y="2818230"/>
            <a:ext cx="686970" cy="686970"/>
          </a:xfrm>
          <a:prstGeom prst="roundRect">
            <a:avLst>
              <a:gd name="adj" fmla="val 15000"/>
            </a:avLst>
          </a:prstGeom>
          <a:solidFill>
            <a:schemeClr val="accent4">
              <a:lumOff val="9019"/>
            </a:schemeClr>
          </a:solidFill>
          <a:ln w="3810">
            <a:solidFill>
              <a:schemeClr val="accent4">
                <a:lumOff val="9019"/>
              </a:schemeClr>
            </a:solidFill>
            <a:miter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defTabSz="1219200">
              <a:defRPr sz="3200">
                <a:solidFill>
                  <a:srgbClr val="4B1C4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" name="41 CuadroTexto">
            <a:extLst>
              <a:ext uri="{FF2B5EF4-FFF2-40B4-BE49-F238E27FC236}">
                <a16:creationId xmlns:a16="http://schemas.microsoft.com/office/drawing/2014/main" id="{43972398-3BDA-9A47-908E-06A22CD0245B}"/>
              </a:ext>
            </a:extLst>
          </p:cNvPr>
          <p:cNvSpPr txBox="1"/>
          <p:nvPr/>
        </p:nvSpPr>
        <p:spPr>
          <a:xfrm>
            <a:off x="9310309" y="2072747"/>
            <a:ext cx="1881690" cy="52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8000" tIns="48000" rIns="48000" bIns="48000">
            <a:spAutoFit/>
          </a:bodyPr>
          <a:lstStyle>
            <a:lvl1pPr algn="ctr" defTabSz="1219138">
              <a:defRPr sz="1400">
                <a:solidFill>
                  <a:schemeClr val="accent4">
                    <a:lumOff val="9019"/>
                  </a:schemeClr>
                </a:solidFill>
                <a:latin typeface="Neo Sans"/>
                <a:ea typeface="Neo Sans"/>
                <a:cs typeface="Neo Sans"/>
                <a:sym typeface="Neo Sans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servicios a incluir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aralelogramo 187">
            <a:extLst>
              <a:ext uri="{FF2B5EF4-FFF2-40B4-BE49-F238E27FC236}">
                <a16:creationId xmlns:a16="http://schemas.microsoft.com/office/drawing/2014/main" id="{ACB59027-BBF0-7D44-8EBF-C1C0F93C7444}"/>
              </a:ext>
            </a:extLst>
          </p:cNvPr>
          <p:cNvSpPr txBox="1"/>
          <p:nvPr/>
        </p:nvSpPr>
        <p:spPr>
          <a:xfrm>
            <a:off x="9259230" y="3791820"/>
            <a:ext cx="1983848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>
                <a:solidFill>
                  <a:schemeClr val="accent4">
                    <a:lumOff val="9019"/>
                  </a:schemeClr>
                </a:solidFill>
              </a:defRPr>
            </a:lvl1pPr>
          </a:lstStyle>
          <a:p>
            <a:pPr hangingPunct="1">
              <a:defRPr/>
            </a:pPr>
            <a:r>
              <a:rPr lang="es-ES" kern="1200" dirty="0">
                <a:solidFill>
                  <a:srgbClr val="004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como plataforma tecnológica abierta que permita su extensión según las necesidades que se identifiquen a lo largo del tiempo</a:t>
            </a:r>
          </a:p>
        </p:txBody>
      </p:sp>
      <p:pic>
        <p:nvPicPr>
          <p:cNvPr id="60" name="Imagen 54" descr="Imagen 54">
            <a:extLst>
              <a:ext uri="{FF2B5EF4-FFF2-40B4-BE49-F238E27FC236}">
                <a16:creationId xmlns:a16="http://schemas.microsoft.com/office/drawing/2014/main" id="{A38F4198-2042-2A44-8B4F-2FA2B2944C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218" y="2968833"/>
            <a:ext cx="540001" cy="38594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58 Rectángulo">
            <a:extLst>
              <a:ext uri="{FF2B5EF4-FFF2-40B4-BE49-F238E27FC236}">
                <a16:creationId xmlns:a16="http://schemas.microsoft.com/office/drawing/2014/main" id="{1A13B6BF-324F-BC4E-8D3E-C0688D173382}"/>
              </a:ext>
            </a:extLst>
          </p:cNvPr>
          <p:cNvSpPr/>
          <p:nvPr/>
        </p:nvSpPr>
        <p:spPr>
          <a:xfrm>
            <a:off x="9268438" y="979488"/>
            <a:ext cx="1994601" cy="692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  <a:endParaRPr kumimoji="0" lang="en-US" sz="1400" b="1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102">
            <a:extLst>
              <a:ext uri="{FF2B5EF4-FFF2-40B4-BE49-F238E27FC236}">
                <a16:creationId xmlns:a16="http://schemas.microsoft.com/office/drawing/2014/main" id="{C68BA160-BF60-0E49-8F1D-B4916F99E7DE}"/>
              </a:ext>
            </a:extLst>
          </p:cNvPr>
          <p:cNvSpPr/>
          <p:nvPr/>
        </p:nvSpPr>
        <p:spPr bwMode="auto">
          <a:xfrm>
            <a:off x="4780864" y="5355355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Trazabilidad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102">
            <a:extLst>
              <a:ext uri="{FF2B5EF4-FFF2-40B4-BE49-F238E27FC236}">
                <a16:creationId xmlns:a16="http://schemas.microsoft.com/office/drawing/2014/main" id="{7F75C7F9-77F2-1249-9DAD-652ADCDA9020}"/>
              </a:ext>
            </a:extLst>
          </p:cNvPr>
          <p:cNvSpPr/>
          <p:nvPr/>
        </p:nvSpPr>
        <p:spPr bwMode="auto">
          <a:xfrm>
            <a:off x="565660" y="5355355"/>
            <a:ext cx="16476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Visibilidad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102">
            <a:extLst>
              <a:ext uri="{FF2B5EF4-FFF2-40B4-BE49-F238E27FC236}">
                <a16:creationId xmlns:a16="http://schemas.microsoft.com/office/drawing/2014/main" id="{46D2654A-5491-8D49-B12D-C42DEAD37E7A}"/>
              </a:ext>
            </a:extLst>
          </p:cNvPr>
          <p:cNvSpPr/>
          <p:nvPr/>
        </p:nvSpPr>
        <p:spPr bwMode="auto">
          <a:xfrm>
            <a:off x="6964665" y="5355355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Escalabilidad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ounded Rectangle 102">
            <a:extLst>
              <a:ext uri="{FF2B5EF4-FFF2-40B4-BE49-F238E27FC236}">
                <a16:creationId xmlns:a16="http://schemas.microsoft.com/office/drawing/2014/main" id="{02D6F7BD-EE9D-9F41-B18B-2835A4BF12BA}"/>
              </a:ext>
            </a:extLst>
          </p:cNvPr>
          <p:cNvSpPr/>
          <p:nvPr/>
        </p:nvSpPr>
        <p:spPr bwMode="auto">
          <a:xfrm>
            <a:off x="2597062" y="5355355"/>
            <a:ext cx="1800000" cy="360000"/>
          </a:xfrm>
          <a:prstGeom prst="roundRect">
            <a:avLst/>
          </a:prstGeom>
          <a:solidFill>
            <a:srgbClr val="E8E8E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hangingPunct="1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102">
            <a:extLst>
              <a:ext uri="{FF2B5EF4-FFF2-40B4-BE49-F238E27FC236}">
                <a16:creationId xmlns:a16="http://schemas.microsoft.com/office/drawing/2014/main" id="{45D02CA0-9C90-1349-87E6-90EA85E11366}"/>
              </a:ext>
            </a:extLst>
          </p:cNvPr>
          <p:cNvSpPr/>
          <p:nvPr/>
        </p:nvSpPr>
        <p:spPr bwMode="auto">
          <a:xfrm>
            <a:off x="565660" y="4907964"/>
            <a:ext cx="8210666" cy="359999"/>
          </a:xfrm>
          <a:prstGeom prst="roundRect">
            <a:avLst/>
          </a:prstGeom>
          <a:solidFill>
            <a:srgbClr val="81B1BD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hangingPunct="1">
              <a:defRPr/>
            </a:pPr>
            <a:r>
              <a:rPr lang="es-ES" sz="1400" dirty="0">
                <a:solidFill>
                  <a:schemeClr val="accent3"/>
                </a:solidFill>
                <a:latin typeface="Arial" panose="020B0604020202020204" pitchFamily="34" charset="0"/>
              </a:rPr>
              <a:t>Servicios</a:t>
            </a:r>
            <a:r>
              <a:rPr lang="es-ES" sz="1400" dirty="0">
                <a:solidFill>
                  <a:srgbClr val="785573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46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4943873" y="1925775"/>
            <a:ext cx="4752528" cy="3361120"/>
          </a:xfrm>
        </p:spPr>
        <p:txBody>
          <a:bodyPr/>
          <a:lstStyle/>
          <a:p>
            <a:r>
              <a:rPr lang="es-ES" dirty="0">
                <a:cs typeface="Arial" panose="020B0604020202020204" pitchFamily="34" charset="0"/>
              </a:rPr>
              <a:t>Valores SIMPLE</a:t>
            </a:r>
          </a:p>
          <a:p>
            <a:r>
              <a:rPr lang="es-ES" dirty="0">
                <a:cs typeface="Arial" panose="020B0604020202020204" pitchFamily="34" charset="0"/>
              </a:rPr>
              <a:t>Dimensión Internacional</a:t>
            </a:r>
          </a:p>
          <a:p>
            <a:r>
              <a:rPr lang="es-ES" dirty="0">
                <a:cs typeface="Arial" panose="020B0604020202020204" pitchFamily="34" charset="0"/>
              </a:rPr>
              <a:t>Grupos de interés</a:t>
            </a:r>
          </a:p>
          <a:p>
            <a:r>
              <a:rPr lang="es-ES" dirty="0">
                <a:cs typeface="Arial" panose="020B0604020202020204" pitchFamily="34" charset="0"/>
              </a:rPr>
              <a:t>Arquitectura funcional</a:t>
            </a:r>
          </a:p>
          <a:p>
            <a:r>
              <a:rPr lang="es-ES" dirty="0">
                <a:cs typeface="Arial" panose="020B0604020202020204" pitchFamily="34" charset="0"/>
              </a:rPr>
              <a:t>Macro procesos</a:t>
            </a:r>
          </a:p>
          <a:p>
            <a:r>
              <a:rPr lang="es-ES" dirty="0">
                <a:cs typeface="Arial" panose="020B0604020202020204" pitchFamily="34" charset="0"/>
              </a:rPr>
              <a:t>Gestión de datos</a:t>
            </a:r>
          </a:p>
          <a:p>
            <a:r>
              <a:rPr lang="es-ES" dirty="0">
                <a:cs typeface="Arial" panose="020B0604020202020204" pitchFamily="34" charset="0"/>
              </a:rPr>
              <a:t>Hitos Relevantes y Próximos pasos</a:t>
            </a:r>
          </a:p>
          <a:p>
            <a:endParaRPr lang="es-ES" dirty="0">
              <a:latin typeface="Neo Sans Light" panose="020B0304020202020204" pitchFamily="34" charset="77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10056440" y="1925775"/>
            <a:ext cx="648072" cy="3286305"/>
          </a:xfrm>
        </p:spPr>
        <p:txBody>
          <a:bodyPr/>
          <a:lstStyle/>
          <a:p>
            <a:r>
              <a:rPr lang="es-ES" dirty="0">
                <a:cs typeface="Arial" panose="020B0604020202020204" pitchFamily="34" charset="0"/>
              </a:rPr>
              <a:t>1</a:t>
            </a:r>
          </a:p>
          <a:p>
            <a:r>
              <a:rPr lang="es-ES" dirty="0">
                <a:cs typeface="Arial" panose="020B0604020202020204" pitchFamily="34" charset="0"/>
              </a:rPr>
              <a:t>2</a:t>
            </a:r>
          </a:p>
          <a:p>
            <a:r>
              <a:rPr lang="es-ES" dirty="0">
                <a:cs typeface="Arial" panose="020B0604020202020204" pitchFamily="34" charset="0"/>
              </a:rPr>
              <a:t>3</a:t>
            </a:r>
          </a:p>
          <a:p>
            <a:r>
              <a:rPr lang="es-ES" dirty="0">
                <a:cs typeface="Arial" panose="020B0604020202020204" pitchFamily="34" charset="0"/>
              </a:rPr>
              <a:t>4</a:t>
            </a:r>
          </a:p>
          <a:p>
            <a:r>
              <a:rPr lang="es-ES" dirty="0">
                <a:cs typeface="Arial" panose="020B0604020202020204" pitchFamily="34" charset="0"/>
              </a:rPr>
              <a:t>5</a:t>
            </a:r>
          </a:p>
          <a:p>
            <a:r>
              <a:rPr lang="es-ES" dirty="0">
                <a:cs typeface="Arial" panose="020B0604020202020204" pitchFamily="34" charset="0"/>
              </a:rPr>
              <a:t>6</a:t>
            </a:r>
          </a:p>
          <a:p>
            <a:r>
              <a:rPr lang="es-ES" dirty="0"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4299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Rectángulo">
            <a:extLst>
              <a:ext uri="{FF2B5EF4-FFF2-40B4-BE49-F238E27FC236}">
                <a16:creationId xmlns:a16="http://schemas.microsoft.com/office/drawing/2014/main" id="{2CEFFE4F-8553-AB48-953B-854BB5AB8D4E}"/>
              </a:ext>
            </a:extLst>
          </p:cNvPr>
          <p:cNvSpPr/>
          <p:nvPr/>
        </p:nvSpPr>
        <p:spPr>
          <a:xfrm>
            <a:off x="10729" y="2819400"/>
            <a:ext cx="12181271" cy="346854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6FF97E-E25C-2145-9E75-6D4471B21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0"/>
            <a:ext cx="7010400" cy="2391672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D4B09A13-D798-DC43-A6DA-CFD854EE5769}"/>
              </a:ext>
            </a:extLst>
          </p:cNvPr>
          <p:cNvSpPr txBox="1"/>
          <p:nvPr/>
        </p:nvSpPr>
        <p:spPr>
          <a:xfrm>
            <a:off x="5181599" y="3030473"/>
            <a:ext cx="6477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Interfaz gráfico de usuario para registro y consulta de datos, de forma estructurada y armonizada, para usuarios registrados y autorizados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Posibilidad de “subir” ficheros </a:t>
            </a:r>
            <a:r>
              <a:rPr lang="es-ES_tradnl" sz="12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csv</a:t>
            </a: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/Excel armonizados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Posibilidad de “subir” ficheros PDF armonizados para extracción de datos a través de mecanismos de OCR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Generación de ficheros PDF armonizados a partir de los datos registrados en SIMPLE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Todas las acciones son registradas a través de mecanismos de auditoría, garantizando la seguridad en el acceso y la trazabilidad de todas las transacciones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endParaRPr lang="es-ES" sz="1200" dirty="0">
              <a:solidFill>
                <a:schemeClr val="accent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718394B-0897-E448-9409-63829A64B04A}"/>
              </a:ext>
            </a:extLst>
          </p:cNvPr>
          <p:cNvSpPr/>
          <p:nvPr/>
        </p:nvSpPr>
        <p:spPr>
          <a:xfrm>
            <a:off x="5181600" y="2391672"/>
            <a:ext cx="7010400" cy="468000"/>
          </a:xfrm>
          <a:prstGeom prst="rect">
            <a:avLst/>
          </a:prstGeom>
          <a:solidFill>
            <a:srgbClr val="04657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 err="1">
                <a:solidFill>
                  <a:schemeClr val="accent3"/>
                </a:solidFill>
                <a:latin typeface="Georgia" panose="02040502050405020303" pitchFamily="18" charset="0"/>
              </a:rPr>
              <a:t>Interfaz</a:t>
            </a:r>
            <a:r>
              <a:rPr lang="en-US" sz="1800" dirty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r>
              <a:rPr lang="en-US" sz="1800" dirty="0" err="1">
                <a:solidFill>
                  <a:schemeClr val="accent3"/>
                </a:solidFill>
                <a:latin typeface="Georgia" panose="02040502050405020303" pitchFamily="18" charset="0"/>
              </a:rPr>
              <a:t>Gráfico</a:t>
            </a:r>
            <a:endParaRPr lang="en-US" sz="1800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D5B7B1F-49DC-2349-8582-316A02C19C8E}"/>
              </a:ext>
            </a:extLst>
          </p:cNvPr>
          <p:cNvCxnSpPr/>
          <p:nvPr/>
        </p:nvCxnSpPr>
        <p:spPr>
          <a:xfrm flipV="1">
            <a:off x="685800" y="1066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9 Rectángulo">
            <a:extLst>
              <a:ext uri="{FF2B5EF4-FFF2-40B4-BE49-F238E27FC236}">
                <a16:creationId xmlns:a16="http://schemas.microsoft.com/office/drawing/2014/main" id="{37FC44E8-5F00-764A-B6A1-BC3A7C66D93E}"/>
              </a:ext>
            </a:extLst>
          </p:cNvPr>
          <p:cNvSpPr/>
          <p:nvPr/>
        </p:nvSpPr>
        <p:spPr>
          <a:xfrm>
            <a:off x="579212" y="-350903"/>
            <a:ext cx="2558759" cy="225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28000" rtlCol="0" anchor="t"/>
          <a:lstStyle/>
          <a:p>
            <a:pPr lvl="0">
              <a:defRPr/>
            </a:pPr>
            <a:r>
              <a:rPr lang="en-US" sz="1600" dirty="0">
                <a:solidFill>
                  <a:srgbClr val="004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TECNOLÓGICA SIMPLE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F9F87D1B-8298-DF47-B342-F0693F4741AB}"/>
              </a:ext>
            </a:extLst>
          </p:cNvPr>
          <p:cNvSpPr txBox="1">
            <a:spLocks/>
          </p:cNvSpPr>
          <p:nvPr/>
        </p:nvSpPr>
        <p:spPr>
          <a:xfrm>
            <a:off x="586129" y="1136382"/>
            <a:ext cx="10585697" cy="946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Gestión de Datos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3C380F-CFEB-514C-AB8D-55F82F77C149}"/>
              </a:ext>
            </a:extLst>
          </p:cNvPr>
          <p:cNvSpPr txBox="1"/>
          <p:nvPr/>
        </p:nvSpPr>
        <p:spPr>
          <a:xfrm>
            <a:off x="533399" y="3030473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API propietaria, en formato abierto, que permita total interoperabilidad con sistemas externos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Ciberseguridad, con total confidencialidad de los datos intercambiados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Trazabilidad de todas las transacciones </a:t>
            </a:r>
          </a:p>
          <a:p>
            <a:endParaRPr lang="es-ES" sz="1200" dirty="0">
              <a:solidFill>
                <a:schemeClr val="accent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52A7EE1-F49C-1949-A15C-BFBBB43B2A84}"/>
              </a:ext>
            </a:extLst>
          </p:cNvPr>
          <p:cNvSpPr/>
          <p:nvPr/>
        </p:nvSpPr>
        <p:spPr>
          <a:xfrm>
            <a:off x="0" y="2391672"/>
            <a:ext cx="5181600" cy="468000"/>
          </a:xfrm>
          <a:prstGeom prst="rect">
            <a:avLst/>
          </a:prstGeom>
          <a:solidFill>
            <a:srgbClr val="00425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solidFill>
                  <a:schemeClr val="accent3"/>
                </a:solidFill>
                <a:latin typeface="Georgia" panose="02040502050405020303" pitchFamily="18" charset="0"/>
              </a:rPr>
              <a:t>API SIMPLE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97249E-DFA4-D346-A496-D3A21B0AEB13}"/>
              </a:ext>
            </a:extLst>
          </p:cNvPr>
          <p:cNvSpPr/>
          <p:nvPr/>
        </p:nvSpPr>
        <p:spPr>
          <a:xfrm>
            <a:off x="1104312" y="5969714"/>
            <a:ext cx="10020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/>
              <a:t>Revisión</a:t>
            </a:r>
            <a:r>
              <a:rPr lang="en-US" sz="1000" dirty="0"/>
              <a:t> de </a:t>
            </a:r>
            <a:r>
              <a:rPr lang="en-US" sz="1000" dirty="0" err="1"/>
              <a:t>mecanismos</a:t>
            </a:r>
            <a:r>
              <a:rPr lang="en-US" sz="1000" dirty="0"/>
              <a:t> </a:t>
            </a:r>
            <a:r>
              <a:rPr lang="en-US" sz="1000" dirty="0" err="1"/>
              <a:t>actualmente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utilización</a:t>
            </a:r>
            <a:r>
              <a:rPr lang="en-US" sz="1000" dirty="0"/>
              <a:t> (</a:t>
            </a:r>
            <a:r>
              <a:rPr lang="en-US" sz="1000" dirty="0" err="1"/>
              <a:t>como</a:t>
            </a:r>
            <a:r>
              <a:rPr lang="en-US" sz="1000" dirty="0"/>
              <a:t> </a:t>
            </a:r>
            <a:r>
              <a:rPr lang="en-US" sz="1000" dirty="0" err="1"/>
              <a:t>mensajería</a:t>
            </a:r>
            <a:r>
              <a:rPr lang="en-US" sz="1000" dirty="0"/>
              <a:t> EDIFACT) y </a:t>
            </a:r>
            <a:r>
              <a:rPr lang="en-US" sz="1000" dirty="0" err="1"/>
              <a:t>definición</a:t>
            </a:r>
            <a:r>
              <a:rPr lang="en-US" sz="1000" dirty="0"/>
              <a:t> de </a:t>
            </a:r>
            <a:r>
              <a:rPr lang="en-US" sz="1000" dirty="0" err="1"/>
              <a:t>versión</a:t>
            </a:r>
            <a:r>
              <a:rPr lang="en-US" sz="1000" dirty="0"/>
              <a:t> </a:t>
            </a:r>
            <a:r>
              <a:rPr lang="en-US" sz="1000" dirty="0" err="1"/>
              <a:t>armonizada</a:t>
            </a:r>
            <a:r>
              <a:rPr lang="en-US" sz="1000" dirty="0"/>
              <a:t> de SIMPLE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00620AF-8803-3943-BDFC-F20F059A6713}"/>
              </a:ext>
            </a:extLst>
          </p:cNvPr>
          <p:cNvSpPr/>
          <p:nvPr/>
        </p:nvSpPr>
        <p:spPr>
          <a:xfrm>
            <a:off x="-1" y="5588230"/>
            <a:ext cx="12192001" cy="273678"/>
          </a:xfrm>
          <a:prstGeom prst="rect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>
                <a:solidFill>
                  <a:schemeClr val="accent3"/>
                </a:solidFill>
                <a:latin typeface="Georgia" panose="02040502050405020303" pitchFamily="18" charset="0"/>
              </a:rPr>
              <a:t>Compatibilidad</a:t>
            </a: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 con </a:t>
            </a:r>
            <a:r>
              <a:rPr lang="en-US" sz="1400" dirty="0" err="1">
                <a:solidFill>
                  <a:schemeClr val="accent3"/>
                </a:solidFill>
                <a:latin typeface="Georgia" panose="02040502050405020303" pitchFamily="18" charset="0"/>
              </a:rPr>
              <a:t>mecanismos</a:t>
            </a:r>
            <a:r>
              <a:rPr lang="en-US" sz="1400" dirty="0">
                <a:solidFill>
                  <a:schemeClr val="accent3"/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accent3"/>
                </a:solidFill>
                <a:latin typeface="Georgia" panose="02040502050405020303" pitchFamily="18" charset="0"/>
              </a:rPr>
              <a:t>actuales</a:t>
            </a:r>
            <a:endParaRPr lang="en-US" sz="1400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6FE0A3F-0A07-BD41-88A7-4B9835079F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-1"/>
            <a:ext cx="8534399" cy="6345239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47F50A05-5945-A741-B7B7-6C6EEBE910BA}"/>
              </a:ext>
            </a:extLst>
          </p:cNvPr>
          <p:cNvSpPr/>
          <p:nvPr/>
        </p:nvSpPr>
        <p:spPr>
          <a:xfrm>
            <a:off x="-809" y="-1"/>
            <a:ext cx="12192809" cy="6345240"/>
          </a:xfrm>
          <a:prstGeom prst="rect">
            <a:avLst/>
          </a:prstGeom>
          <a:gradFill>
            <a:gsLst>
              <a:gs pos="100000">
                <a:schemeClr val="accent3">
                  <a:lumMod val="100000"/>
                  <a:alpha val="0"/>
                </a:schemeClr>
              </a:gs>
              <a:gs pos="46000">
                <a:srgbClr val="F2F2F2">
                  <a:alpha val="90000"/>
                </a:srgbClr>
              </a:gs>
              <a:gs pos="0">
                <a:schemeClr val="accent3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7" name="Straight Connector 101">
            <a:extLst>
              <a:ext uri="{FF2B5EF4-FFF2-40B4-BE49-F238E27FC236}">
                <a16:creationId xmlns:a16="http://schemas.microsoft.com/office/drawing/2014/main" id="{0765DB1A-ABC8-9649-A527-FD70DA937568}"/>
              </a:ext>
            </a:extLst>
          </p:cNvPr>
          <p:cNvCxnSpPr/>
          <p:nvPr/>
        </p:nvCxnSpPr>
        <p:spPr>
          <a:xfrm rot="16200000" flipH="1">
            <a:off x="5257731" y="3229792"/>
            <a:ext cx="3141960" cy="1464901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167">
            <a:extLst>
              <a:ext uri="{FF2B5EF4-FFF2-40B4-BE49-F238E27FC236}">
                <a16:creationId xmlns:a16="http://schemas.microsoft.com/office/drawing/2014/main" id="{CF4AD101-5BB7-3D4B-92AB-C5F9CCDDCEAD}"/>
              </a:ext>
            </a:extLst>
          </p:cNvPr>
          <p:cNvCxnSpPr/>
          <p:nvPr/>
        </p:nvCxnSpPr>
        <p:spPr>
          <a:xfrm flipV="1">
            <a:off x="4642386" y="3827543"/>
            <a:ext cx="2918776" cy="11295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168">
            <a:extLst>
              <a:ext uri="{FF2B5EF4-FFF2-40B4-BE49-F238E27FC236}">
                <a16:creationId xmlns:a16="http://schemas.microsoft.com/office/drawing/2014/main" id="{DF08251E-A2B0-5544-8DCA-B27DEE50D28B}"/>
              </a:ext>
            </a:extLst>
          </p:cNvPr>
          <p:cNvCxnSpPr/>
          <p:nvPr/>
        </p:nvCxnSpPr>
        <p:spPr>
          <a:xfrm flipH="1" flipV="1">
            <a:off x="4642386" y="3827543"/>
            <a:ext cx="2918776" cy="11456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101">
            <a:extLst>
              <a:ext uri="{FF2B5EF4-FFF2-40B4-BE49-F238E27FC236}">
                <a16:creationId xmlns:a16="http://schemas.microsoft.com/office/drawing/2014/main" id="{14708EEF-C19F-F241-9B99-48A4078C52DD}"/>
              </a:ext>
            </a:extLst>
          </p:cNvPr>
          <p:cNvCxnSpPr/>
          <p:nvPr/>
        </p:nvCxnSpPr>
        <p:spPr>
          <a:xfrm rot="5400000">
            <a:off x="3798344" y="3235306"/>
            <a:ext cx="3141960" cy="145387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0AD95AC7-D85B-4948-93E4-27F6724B2E28}"/>
              </a:ext>
            </a:extLst>
          </p:cNvPr>
          <p:cNvSpPr/>
          <p:nvPr/>
        </p:nvSpPr>
        <p:spPr>
          <a:xfrm>
            <a:off x="3973307" y="1802242"/>
            <a:ext cx="4320000" cy="4320000"/>
          </a:xfrm>
          <a:prstGeom prst="ellipse">
            <a:avLst/>
          </a:prstGeom>
          <a:solidFill>
            <a:schemeClr val="accent3">
              <a:lumMod val="95000"/>
              <a:alpha val="3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6" name="Group 5"/>
          <p:cNvGrpSpPr/>
          <p:nvPr/>
        </p:nvGrpSpPr>
        <p:grpSpPr>
          <a:xfrm>
            <a:off x="1131453" y="3066919"/>
            <a:ext cx="3499386" cy="1107217"/>
            <a:chOff x="174594" y="1585843"/>
            <a:chExt cx="5076000" cy="569013"/>
          </a:xfrm>
        </p:grpSpPr>
        <p:sp>
          <p:nvSpPr>
            <p:cNvPr id="22" name="Rounded Rectangle 102"/>
            <p:cNvSpPr/>
            <p:nvPr/>
          </p:nvSpPr>
          <p:spPr bwMode="auto">
            <a:xfrm>
              <a:off x="1767959" y="1594214"/>
              <a:ext cx="3466257" cy="211116"/>
            </a:xfrm>
            <a:prstGeom prst="roundRect">
              <a:avLst/>
            </a:prstGeom>
            <a:solidFill>
              <a:srgbClr val="04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hangingPunct="1"/>
              <a:r>
                <a:rPr lang="pt-PT" sz="12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Infraestructura física</a:t>
              </a:r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102"/>
            <p:cNvSpPr/>
            <p:nvPr/>
          </p:nvSpPr>
          <p:spPr bwMode="auto">
            <a:xfrm>
              <a:off x="174594" y="1830856"/>
              <a:ext cx="5076000" cy="324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hangingPunct="1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lugares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ubicaciones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infraestructuras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físicas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su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rol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operaciones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logísticas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102"/>
            <p:cNvSpPr/>
            <p:nvPr/>
          </p:nvSpPr>
          <p:spPr bwMode="auto">
            <a:xfrm>
              <a:off x="187874" y="1585843"/>
              <a:ext cx="1576615" cy="211116"/>
            </a:xfrm>
            <a:prstGeom prst="roundRect">
              <a:avLst/>
            </a:prstGeom>
            <a:solidFill>
              <a:srgbClr val="EEF1F4"/>
            </a:solidFill>
            <a:ln w="571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hangingPunct="1"/>
              <a:r>
                <a:rPr lang="en-US" sz="1400" b="1" dirty="0">
                  <a:solidFill>
                    <a:srgbClr val="004254"/>
                  </a:solidFill>
                  <a:latin typeface="Georgia" panose="02040502050405020303" pitchFamily="18" charset="0"/>
                </a:rPr>
                <a:t>DONDE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349214" y="1905000"/>
            <a:ext cx="3499386" cy="1069069"/>
            <a:chOff x="191344" y="1597946"/>
            <a:chExt cx="5076000" cy="549408"/>
          </a:xfrm>
        </p:grpSpPr>
        <p:sp>
          <p:nvSpPr>
            <p:cNvPr id="140" name="Rounded Rectangle 102"/>
            <p:cNvSpPr/>
            <p:nvPr/>
          </p:nvSpPr>
          <p:spPr bwMode="auto">
            <a:xfrm>
              <a:off x="1778006" y="1601228"/>
              <a:ext cx="3466257" cy="211116"/>
            </a:xfrm>
            <a:prstGeom prst="roundRect">
              <a:avLst/>
            </a:prstGeom>
            <a:solidFill>
              <a:srgbClr val="04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hangingPunct="1"/>
              <a:r>
                <a:rPr lang="pt-PT" sz="12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Gemelo digital</a:t>
              </a:r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ounded Rectangle 102"/>
            <p:cNvSpPr/>
            <p:nvPr/>
          </p:nvSpPr>
          <p:spPr bwMode="auto">
            <a:xfrm>
              <a:off x="191344" y="1823354"/>
              <a:ext cx="5076000" cy="324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hangingPunct="1"/>
              <a:r>
                <a:rPr lang="es-ES_tradnl" sz="1000" dirty="0"/>
                <a:t>Identificación</a:t>
              </a:r>
              <a:r>
                <a:rPr lang="en-US" sz="1000" dirty="0"/>
                <a:t> de </a:t>
              </a:r>
              <a:r>
                <a:rPr lang="es-ES_tradnl" sz="1000" dirty="0"/>
                <a:t>objetos</a:t>
              </a:r>
              <a:r>
                <a:rPr lang="en-US" sz="1000" dirty="0"/>
                <a:t> </a:t>
              </a:r>
              <a:r>
                <a:rPr lang="en-US" sz="1000" dirty="0" err="1"/>
                <a:t>físicos</a:t>
              </a:r>
              <a:r>
                <a:rPr lang="en-US" sz="1000" dirty="0"/>
                <a:t>, </a:t>
              </a:r>
              <a:r>
                <a:rPr lang="en-US" sz="1000" dirty="0" err="1"/>
                <a:t>en</a:t>
              </a:r>
              <a:r>
                <a:rPr lang="en-US" sz="1000" dirty="0"/>
                <a:t> </a:t>
              </a:r>
              <a:r>
                <a:rPr lang="en-US" sz="1000" dirty="0" err="1"/>
                <a:t>operaciones</a:t>
              </a:r>
              <a:r>
                <a:rPr lang="en-US" sz="1000" dirty="0"/>
                <a:t> </a:t>
              </a:r>
              <a:r>
                <a:rPr lang="en-US" sz="1000" dirty="0" err="1"/>
                <a:t>logísticas</a:t>
              </a:r>
              <a:r>
                <a:rPr lang="en-US" sz="1000" dirty="0"/>
                <a:t>, que </a:t>
              </a:r>
              <a:r>
                <a:rPr lang="en-US" sz="1000" dirty="0" err="1"/>
                <a:t>puedan</a:t>
              </a:r>
              <a:r>
                <a:rPr lang="en-US" sz="1000" dirty="0"/>
                <a:t> </a:t>
              </a:r>
              <a:r>
                <a:rPr lang="en-US" sz="1000" dirty="0" err="1"/>
                <a:t>tener</a:t>
              </a:r>
              <a:r>
                <a:rPr lang="en-US" sz="1000" dirty="0"/>
                <a:t> </a:t>
              </a:r>
              <a:r>
                <a:rPr lang="en-US" sz="1000" dirty="0" err="1"/>
                <a:t>una</a:t>
              </a:r>
              <a:r>
                <a:rPr lang="en-US" sz="1000" dirty="0"/>
                <a:t> </a:t>
              </a:r>
              <a:r>
                <a:rPr lang="en-US" sz="1000" dirty="0" err="1"/>
                <a:t>réplica</a:t>
              </a:r>
              <a:r>
                <a:rPr lang="en-US" sz="1000" dirty="0"/>
                <a:t> digital</a:t>
              </a:r>
            </a:p>
          </p:txBody>
        </p:sp>
        <p:sp>
          <p:nvSpPr>
            <p:cNvPr id="142" name="Rounded Rectangle 102"/>
            <p:cNvSpPr/>
            <p:nvPr/>
          </p:nvSpPr>
          <p:spPr bwMode="auto">
            <a:xfrm>
              <a:off x="191344" y="1597946"/>
              <a:ext cx="1576615" cy="211116"/>
            </a:xfrm>
            <a:prstGeom prst="roundRect">
              <a:avLst/>
            </a:prstGeom>
            <a:solidFill>
              <a:srgbClr val="EEF1F4"/>
            </a:solidFill>
            <a:ln w="57150" cap="flat" cmpd="sng" algn="ctr">
              <a:noFill/>
              <a:prstDash val="solid"/>
              <a:miter lim="800000"/>
            </a:ln>
            <a:effectLst>
              <a:outerShdw blurRad="63500" dist="25400" dir="5400000" algn="tl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hangingPunct="1"/>
              <a:r>
                <a:rPr lang="en-US" sz="1400" b="1" dirty="0">
                  <a:solidFill>
                    <a:srgbClr val="004254"/>
                  </a:solidFill>
                  <a:latin typeface="Georgia" panose="02040502050405020303" pitchFamily="18" charset="0"/>
                </a:rPr>
                <a:t>QUÉ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561162" y="3046057"/>
            <a:ext cx="3499386" cy="1115458"/>
            <a:chOff x="191344" y="1575121"/>
            <a:chExt cx="5076000" cy="573248"/>
          </a:xfrm>
        </p:grpSpPr>
        <p:sp>
          <p:nvSpPr>
            <p:cNvPr id="144" name="Rounded Rectangle 102"/>
            <p:cNvSpPr/>
            <p:nvPr/>
          </p:nvSpPr>
          <p:spPr bwMode="auto">
            <a:xfrm>
              <a:off x="1767959" y="1583364"/>
              <a:ext cx="3466257" cy="211116"/>
            </a:xfrm>
            <a:prstGeom prst="roundRect">
              <a:avLst/>
            </a:prstGeom>
            <a:solidFill>
              <a:srgbClr val="04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hangingPunct="1"/>
              <a:r>
                <a:rPr lang="pt-PT" sz="12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Evento</a:t>
              </a:r>
            </a:p>
          </p:txBody>
        </p:sp>
        <p:sp>
          <p:nvSpPr>
            <p:cNvPr id="145" name="Rounded Rectangle 102"/>
            <p:cNvSpPr/>
            <p:nvPr/>
          </p:nvSpPr>
          <p:spPr bwMode="auto">
            <a:xfrm>
              <a:off x="191344" y="1824369"/>
              <a:ext cx="5076000" cy="324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hangingPunct="1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eventos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logísticos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donde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uno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varios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gemelos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digitales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infreaestructuras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físicas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puedan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estar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involucrados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Rounded Rectangle 102"/>
            <p:cNvSpPr/>
            <p:nvPr/>
          </p:nvSpPr>
          <p:spPr bwMode="auto">
            <a:xfrm>
              <a:off x="191344" y="1575121"/>
              <a:ext cx="1576615" cy="211116"/>
            </a:xfrm>
            <a:prstGeom prst="roundRect">
              <a:avLst/>
            </a:prstGeom>
            <a:solidFill>
              <a:srgbClr val="EEF1F4"/>
            </a:solidFill>
            <a:ln w="571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hangingPunct="1"/>
              <a:r>
                <a:rPr lang="en-US" sz="1400" b="1" dirty="0">
                  <a:latin typeface="Georgia" panose="02040502050405020303" pitchFamily="18" charset="0"/>
                </a:rPr>
                <a:t>CUANDO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43000" y="4813421"/>
            <a:ext cx="3499386" cy="1095440"/>
            <a:chOff x="191344" y="1606820"/>
            <a:chExt cx="5076000" cy="562960"/>
          </a:xfrm>
        </p:grpSpPr>
        <p:sp>
          <p:nvSpPr>
            <p:cNvPr id="148" name="Rounded Rectangle 102"/>
            <p:cNvSpPr/>
            <p:nvPr/>
          </p:nvSpPr>
          <p:spPr bwMode="auto">
            <a:xfrm>
              <a:off x="1767959" y="1609471"/>
              <a:ext cx="3466257" cy="211116"/>
            </a:xfrm>
            <a:prstGeom prst="roundRect">
              <a:avLst/>
            </a:prstGeom>
            <a:solidFill>
              <a:srgbClr val="04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hangingPunct="1"/>
              <a:r>
                <a:rPr lang="pt-PT" sz="12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Servicio</a:t>
              </a:r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ounded Rectangle 102"/>
            <p:cNvSpPr/>
            <p:nvPr/>
          </p:nvSpPr>
          <p:spPr bwMode="auto">
            <a:xfrm>
              <a:off x="191344" y="1845780"/>
              <a:ext cx="5076000" cy="324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hangingPunct="1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contexto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el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cual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gemelo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digital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está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asociado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a un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evento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infraestructura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física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con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participación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un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conjunto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partes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interés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Rounded Rectangle 102"/>
            <p:cNvSpPr/>
            <p:nvPr/>
          </p:nvSpPr>
          <p:spPr bwMode="auto">
            <a:xfrm>
              <a:off x="191344" y="1606820"/>
              <a:ext cx="1576615" cy="211116"/>
            </a:xfrm>
            <a:prstGeom prst="roundRect">
              <a:avLst/>
            </a:prstGeom>
            <a:solidFill>
              <a:srgbClr val="EEF1F4"/>
            </a:solidFill>
            <a:ln w="571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hangingPunct="1"/>
              <a:r>
                <a:rPr lang="en-US" sz="1400" b="1" dirty="0">
                  <a:latin typeface="Georgia" panose="02040502050405020303" pitchFamily="18" charset="0"/>
                </a:rPr>
                <a:t>PORQUÉ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517228" y="4751737"/>
            <a:ext cx="3543320" cy="1091851"/>
            <a:chOff x="127616" y="1575121"/>
            <a:chExt cx="5139728" cy="561116"/>
          </a:xfrm>
        </p:grpSpPr>
        <p:sp>
          <p:nvSpPr>
            <p:cNvPr id="152" name="Rounded Rectangle 102"/>
            <p:cNvSpPr/>
            <p:nvPr/>
          </p:nvSpPr>
          <p:spPr bwMode="auto">
            <a:xfrm>
              <a:off x="1784336" y="1583364"/>
              <a:ext cx="3466257" cy="211116"/>
            </a:xfrm>
            <a:prstGeom prst="roundRect">
              <a:avLst/>
            </a:prstGeom>
            <a:solidFill>
              <a:srgbClr val="04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hangingPunct="1"/>
              <a:r>
                <a:rPr lang="pt-PT" sz="12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Parte de Interés</a:t>
              </a:r>
              <a:endPara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Rounded Rectangle 102"/>
            <p:cNvSpPr/>
            <p:nvPr/>
          </p:nvSpPr>
          <p:spPr bwMode="auto">
            <a:xfrm>
              <a:off x="127616" y="1812237"/>
              <a:ext cx="5139728" cy="324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hangingPunct="1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los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actores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objetos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documentos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formalidades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transacciones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esperados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el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ambito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operación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logistica</a:t>
              </a:r>
              <a:endParaRPr lang="en-US" sz="1000" dirty="0">
                <a:solidFill>
                  <a:srgbClr val="78557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Rounded Rectangle 102"/>
            <p:cNvSpPr/>
            <p:nvPr/>
          </p:nvSpPr>
          <p:spPr bwMode="auto">
            <a:xfrm>
              <a:off x="127616" y="1575121"/>
              <a:ext cx="1576615" cy="211116"/>
            </a:xfrm>
            <a:prstGeom prst="roundRect">
              <a:avLst/>
            </a:prstGeom>
            <a:solidFill>
              <a:srgbClr val="EEF1F4"/>
            </a:solidFill>
            <a:ln w="571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hangingPunct="1"/>
              <a:r>
                <a:rPr lang="en-US" sz="1400" b="1" dirty="0">
                  <a:latin typeface="Georgia" panose="02040502050405020303" pitchFamily="18" charset="0"/>
                </a:rPr>
                <a:t>QUIÉN</a:t>
              </a:r>
            </a:p>
          </p:txBody>
        </p:sp>
      </p:grpSp>
      <p:sp>
        <p:nvSpPr>
          <p:cNvPr id="37" name="Título 1">
            <a:extLst>
              <a:ext uri="{FF2B5EF4-FFF2-40B4-BE49-F238E27FC236}">
                <a16:creationId xmlns:a16="http://schemas.microsoft.com/office/drawing/2014/main" id="{9B38BD27-66D0-114E-AFC5-0206A491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10585697" cy="649287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Gestión</a:t>
            </a:r>
            <a:r>
              <a:rPr lang="es-ES" dirty="0"/>
              <a:t> de Datos</a:t>
            </a:r>
          </a:p>
        </p:txBody>
      </p:sp>
      <p:sp>
        <p:nvSpPr>
          <p:cNvPr id="39" name="Marcador de contenido 3">
            <a:extLst>
              <a:ext uri="{FF2B5EF4-FFF2-40B4-BE49-F238E27FC236}">
                <a16:creationId xmlns:a16="http://schemas.microsoft.com/office/drawing/2014/main" id="{E7C71C3C-F3A4-3944-AA12-1CDAB3338EC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0862" y="1125539"/>
            <a:ext cx="10585697" cy="57467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s-PE" sz="1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Definición de un modelo semántico y ontológico</a:t>
            </a:r>
          </a:p>
        </p:txBody>
      </p:sp>
    </p:spTree>
    <p:extLst>
      <p:ext uri="{BB962C8B-B14F-4D97-AF65-F5344CB8AC3E}">
        <p14:creationId xmlns:p14="http://schemas.microsoft.com/office/powerpoint/2010/main" val="1464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0F043655-6AE3-A844-9F20-61127F53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10A3E5-6F26-E145-AB0E-44BA436866DC}"/>
              </a:ext>
            </a:extLst>
          </p:cNvPr>
          <p:cNvSpPr txBox="1"/>
          <p:nvPr/>
        </p:nvSpPr>
        <p:spPr>
          <a:xfrm>
            <a:off x="1295400" y="2328380"/>
            <a:ext cx="4800600" cy="811367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Hitos Relevantes y Próximos Pasos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472CEC-4634-B74E-AE3C-3BEA2BFDF60B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07896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468;p45">
            <a:extLst>
              <a:ext uri="{FF2B5EF4-FFF2-40B4-BE49-F238E27FC236}">
                <a16:creationId xmlns:a16="http://schemas.microsoft.com/office/drawing/2014/main" id="{BB91DFFF-543C-7546-95C4-64281C176AC7}"/>
              </a:ext>
            </a:extLst>
          </p:cNvPr>
          <p:cNvCxnSpPr>
            <a:cxnSpLocks/>
          </p:cNvCxnSpPr>
          <p:nvPr/>
        </p:nvCxnSpPr>
        <p:spPr>
          <a:xfrm flipV="1">
            <a:off x="9578898" y="5795400"/>
            <a:ext cx="756000" cy="789"/>
          </a:xfrm>
          <a:prstGeom prst="straightConnector1">
            <a:avLst/>
          </a:prstGeom>
          <a:solidFill>
            <a:srgbClr val="C00000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5C5BB794-0F2B-1A46-B6D5-23EC0DDBF201}"/>
              </a:ext>
            </a:extLst>
          </p:cNvPr>
          <p:cNvSpPr txBox="1">
            <a:spLocks/>
          </p:cNvSpPr>
          <p:nvPr/>
        </p:nvSpPr>
        <p:spPr>
          <a:xfrm>
            <a:off x="550863" y="476251"/>
            <a:ext cx="5545137" cy="6492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  <a:latin typeface="Georgia" panose="02040502050405020303" pitchFamily="18" charset="0"/>
              </a:rPr>
              <a:t>Hitos Relevantes</a:t>
            </a:r>
          </a:p>
        </p:txBody>
      </p:sp>
      <p:sp>
        <p:nvSpPr>
          <p:cNvPr id="59" name="Google Shape;478;p45">
            <a:extLst>
              <a:ext uri="{FF2B5EF4-FFF2-40B4-BE49-F238E27FC236}">
                <a16:creationId xmlns:a16="http://schemas.microsoft.com/office/drawing/2014/main" id="{B52965F3-A49D-8646-92E0-89C2D326A99A}"/>
              </a:ext>
            </a:extLst>
          </p:cNvPr>
          <p:cNvSpPr txBox="1"/>
          <p:nvPr/>
        </p:nvSpPr>
        <p:spPr>
          <a:xfrm>
            <a:off x="1981200" y="3182426"/>
            <a:ext cx="2105227" cy="120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Plan de Proyecto detallado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Análisis funcional y planificación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</a:b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Catamaran Thin"/>
              <a:sym typeface="Catamaran Thin"/>
            </a:endParaRPr>
          </a:p>
          <a:p>
            <a:r>
              <a:rPr lang="es-ES" sz="1200" dirty="0">
                <a:highlight>
                  <a:srgbClr val="81B1BD"/>
                </a:highlight>
                <a:latin typeface="Roboto Medium" panose="02000000000000000000" pitchFamily="2" charset="0"/>
                <a:ea typeface="Roboto Medium" panose="02000000000000000000" pitchFamily="2" charset="0"/>
                <a:cs typeface="Catamaran Thin"/>
                <a:sym typeface="Catamaran Thin"/>
              </a:rPr>
              <a:t>27/02/2021</a:t>
            </a:r>
          </a:p>
        </p:txBody>
      </p:sp>
      <p:sp>
        <p:nvSpPr>
          <p:cNvPr id="61" name="Google Shape;478;p45">
            <a:extLst>
              <a:ext uri="{FF2B5EF4-FFF2-40B4-BE49-F238E27FC236}">
                <a16:creationId xmlns:a16="http://schemas.microsoft.com/office/drawing/2014/main" id="{E26B2AAB-FE82-2D43-BFA1-CF27251B9925}"/>
              </a:ext>
            </a:extLst>
          </p:cNvPr>
          <p:cNvSpPr txBox="1"/>
          <p:nvPr/>
        </p:nvSpPr>
        <p:spPr>
          <a:xfrm>
            <a:off x="4038600" y="2284671"/>
            <a:ext cx="2427603" cy="160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Desarrollo del primer prototipo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Según Plan Proyecto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Mínimo de autenticación y autorización, </a:t>
            </a:r>
            <a:r>
              <a:rPr lang="es-ES" sz="1200" dirty="0" err="1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look&amp;feel</a:t>
            </a: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, auditoría, ayudas.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</a:b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Catamaran Thin"/>
              <a:sym typeface="Catamaran Thin"/>
            </a:endParaRPr>
          </a:p>
          <a:p>
            <a:r>
              <a:rPr lang="es-ES" sz="1200" dirty="0">
                <a:highlight>
                  <a:srgbClr val="81B1BD"/>
                </a:highlight>
                <a:latin typeface="Roboto Medium" panose="02000000000000000000" pitchFamily="2" charset="0"/>
                <a:ea typeface="Roboto Medium" panose="02000000000000000000" pitchFamily="2" charset="0"/>
                <a:cs typeface="Catamaran Thin"/>
                <a:sym typeface="Catamaran Thin"/>
              </a:rPr>
              <a:t>27/06/2021</a:t>
            </a:r>
          </a:p>
        </p:txBody>
      </p:sp>
      <p:sp>
        <p:nvSpPr>
          <p:cNvPr id="66" name="Google Shape;478;p45">
            <a:extLst>
              <a:ext uri="{FF2B5EF4-FFF2-40B4-BE49-F238E27FC236}">
                <a16:creationId xmlns:a16="http://schemas.microsoft.com/office/drawing/2014/main" id="{1258BB1D-9F24-1E4C-8B0B-7450C759929B}"/>
              </a:ext>
            </a:extLst>
          </p:cNvPr>
          <p:cNvSpPr txBox="1"/>
          <p:nvPr/>
        </p:nvSpPr>
        <p:spPr>
          <a:xfrm>
            <a:off x="6775298" y="1639533"/>
            <a:ext cx="2427603" cy="173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Evolución en la implantación del prototipo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Según Plan Proyecto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Entregas mensuales versiones beta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Versión completa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</a:b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Catamaran Thin"/>
              <a:sym typeface="Catamaran Thin"/>
            </a:endParaRPr>
          </a:p>
          <a:p>
            <a:r>
              <a:rPr lang="es-ES" sz="1200" dirty="0">
                <a:highlight>
                  <a:srgbClr val="81B1BD"/>
                </a:highlight>
                <a:latin typeface="Roboto Medium" panose="02000000000000000000" pitchFamily="2" charset="0"/>
                <a:ea typeface="Roboto Medium" panose="02000000000000000000" pitchFamily="2" charset="0"/>
                <a:cs typeface="Catamaran Thin"/>
                <a:sym typeface="Catamaran Thin"/>
              </a:rPr>
              <a:t>27/05/2022</a:t>
            </a:r>
          </a:p>
        </p:txBody>
      </p:sp>
      <p:sp>
        <p:nvSpPr>
          <p:cNvPr id="70" name="Google Shape;478;p45">
            <a:extLst>
              <a:ext uri="{FF2B5EF4-FFF2-40B4-BE49-F238E27FC236}">
                <a16:creationId xmlns:a16="http://schemas.microsoft.com/office/drawing/2014/main" id="{E28F81A1-4F22-B842-99D7-658C16B994AC}"/>
              </a:ext>
            </a:extLst>
          </p:cNvPr>
          <p:cNvSpPr txBox="1"/>
          <p:nvPr/>
        </p:nvSpPr>
        <p:spPr>
          <a:xfrm>
            <a:off x="9296400" y="1125538"/>
            <a:ext cx="2245780" cy="173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Mantenimiento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Correctivo, Evolutivo, Predictivo, Adaptativo</a:t>
            </a:r>
          </a:p>
          <a:p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Soporte a usuarios 24/7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  <a:t>1año última funcionalidad en producción</a:t>
            </a:r>
            <a:br>
              <a:rPr lang="es-ES" sz="1200" dirty="0">
                <a:latin typeface="Roboto" panose="02000000000000000000" pitchFamily="2" charset="0"/>
                <a:ea typeface="Roboto" panose="02000000000000000000" pitchFamily="2" charset="0"/>
                <a:cs typeface="Catamaran Thin"/>
                <a:sym typeface="Catamaran Thin"/>
              </a:rPr>
            </a:br>
            <a:endParaRPr lang="es-ES" sz="1200" dirty="0">
              <a:latin typeface="Roboto" panose="02000000000000000000" pitchFamily="2" charset="0"/>
              <a:ea typeface="Roboto" panose="02000000000000000000" pitchFamily="2" charset="0"/>
              <a:cs typeface="Catamaran Thin"/>
              <a:sym typeface="Catamaran Thin"/>
            </a:endParaRPr>
          </a:p>
          <a:p>
            <a:r>
              <a:rPr lang="es-ES" sz="1200" dirty="0">
                <a:highlight>
                  <a:srgbClr val="81B1BD"/>
                </a:highlight>
                <a:latin typeface="Roboto Medium" panose="02000000000000000000" pitchFamily="2" charset="0"/>
                <a:ea typeface="Roboto Medium" panose="02000000000000000000" pitchFamily="2" charset="0"/>
                <a:cs typeface="Catamaran Thin"/>
                <a:sym typeface="Catamaran Thin"/>
              </a:rPr>
              <a:t>26/05/2023</a:t>
            </a:r>
          </a:p>
        </p:txBody>
      </p:sp>
      <p:cxnSp>
        <p:nvCxnSpPr>
          <p:cNvPr id="192" name="Google Shape;468;p45">
            <a:extLst>
              <a:ext uri="{FF2B5EF4-FFF2-40B4-BE49-F238E27FC236}">
                <a16:creationId xmlns:a16="http://schemas.microsoft.com/office/drawing/2014/main" id="{DECA931F-4B27-A640-8E55-F6B7FDF33499}"/>
              </a:ext>
            </a:extLst>
          </p:cNvPr>
          <p:cNvCxnSpPr>
            <a:cxnSpLocks/>
          </p:cNvCxnSpPr>
          <p:nvPr/>
        </p:nvCxnSpPr>
        <p:spPr>
          <a:xfrm flipV="1">
            <a:off x="668899" y="5795400"/>
            <a:ext cx="8910000" cy="13384"/>
          </a:xfrm>
          <a:prstGeom prst="straightConnector1">
            <a:avLst/>
          </a:prstGeom>
          <a:solidFill>
            <a:srgbClr val="C00000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51C53CDD-EC7D-A448-AA55-4AE82C50B6EF}"/>
              </a:ext>
            </a:extLst>
          </p:cNvPr>
          <p:cNvGrpSpPr/>
          <p:nvPr/>
        </p:nvGrpSpPr>
        <p:grpSpPr>
          <a:xfrm>
            <a:off x="533400" y="4909781"/>
            <a:ext cx="296400" cy="1033819"/>
            <a:chOff x="533400" y="4909781"/>
            <a:chExt cx="296400" cy="1033819"/>
          </a:xfrm>
        </p:grpSpPr>
        <p:sp>
          <p:nvSpPr>
            <p:cNvPr id="193" name="Google Shape;463;p45">
              <a:extLst>
                <a:ext uri="{FF2B5EF4-FFF2-40B4-BE49-F238E27FC236}">
                  <a16:creationId xmlns:a16="http://schemas.microsoft.com/office/drawing/2014/main" id="{4E0D91FA-D3E6-2840-90B3-70C3703B63B8}"/>
                </a:ext>
              </a:extLst>
            </p:cNvPr>
            <p:cNvSpPr/>
            <p:nvPr/>
          </p:nvSpPr>
          <p:spPr>
            <a:xfrm>
              <a:off x="533400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94" name="Google Shape;477;p45">
              <a:extLst>
                <a:ext uri="{FF2B5EF4-FFF2-40B4-BE49-F238E27FC236}">
                  <a16:creationId xmlns:a16="http://schemas.microsoft.com/office/drawing/2014/main" id="{14531174-188E-4C4D-B69A-55AF9C5FD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15" y="4909781"/>
              <a:ext cx="0" cy="885619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" name="Google Shape;460;p45">
            <a:extLst>
              <a:ext uri="{FF2B5EF4-FFF2-40B4-BE49-F238E27FC236}">
                <a16:creationId xmlns:a16="http://schemas.microsoft.com/office/drawing/2014/main" id="{A061FA6B-552A-084D-A284-4F0ABB5F0040}"/>
              </a:ext>
            </a:extLst>
          </p:cNvPr>
          <p:cNvSpPr txBox="1"/>
          <p:nvPr/>
        </p:nvSpPr>
        <p:spPr>
          <a:xfrm>
            <a:off x="448590" y="4054161"/>
            <a:ext cx="1580129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tamaran Thin"/>
              </a:rPr>
              <a:t>Contrato y Reunión de Lanzamiento</a:t>
            </a:r>
          </a:p>
          <a:p>
            <a:pPr>
              <a:lnSpc>
                <a:spcPct val="150000"/>
              </a:lnSpc>
            </a:pPr>
            <a:r>
              <a:rPr lang="es-ES" sz="1200" dirty="0">
                <a:highlight>
                  <a:srgbClr val="81B1BD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tamaran Thin"/>
              </a:rPr>
              <a:t>27/11/2020</a:t>
            </a:r>
          </a:p>
          <a:p>
            <a:endParaRPr lang="es-ES" sz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Catamaran Thin"/>
            </a:endParaRPr>
          </a:p>
        </p:txBody>
      </p:sp>
      <p:sp>
        <p:nvSpPr>
          <p:cNvPr id="196" name="Google Shape;461;p45">
            <a:extLst>
              <a:ext uri="{FF2B5EF4-FFF2-40B4-BE49-F238E27FC236}">
                <a16:creationId xmlns:a16="http://schemas.microsoft.com/office/drawing/2014/main" id="{61871AE4-AF70-6F43-AE81-1CBEA304FCA7}"/>
              </a:ext>
            </a:extLst>
          </p:cNvPr>
          <p:cNvSpPr txBox="1"/>
          <p:nvPr/>
        </p:nvSpPr>
        <p:spPr>
          <a:xfrm>
            <a:off x="423189" y="3676179"/>
            <a:ext cx="1753941" cy="46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Livvic"/>
              </a:rPr>
              <a:t>Inicio</a:t>
            </a:r>
            <a:endParaRPr sz="2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Livvic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E8AE3CF-0A19-7248-BA27-859A0E06E3AD}"/>
              </a:ext>
            </a:extLst>
          </p:cNvPr>
          <p:cNvGrpSpPr/>
          <p:nvPr/>
        </p:nvGrpSpPr>
        <p:grpSpPr>
          <a:xfrm>
            <a:off x="2067071" y="4343400"/>
            <a:ext cx="296400" cy="1600200"/>
            <a:chOff x="2209800" y="4343400"/>
            <a:chExt cx="296400" cy="1600200"/>
          </a:xfrm>
        </p:grpSpPr>
        <p:sp>
          <p:nvSpPr>
            <p:cNvPr id="197" name="Google Shape;463;p45">
              <a:extLst>
                <a:ext uri="{FF2B5EF4-FFF2-40B4-BE49-F238E27FC236}">
                  <a16:creationId xmlns:a16="http://schemas.microsoft.com/office/drawing/2014/main" id="{ED3078CC-804B-CC49-81ED-C736A7B7B7A6}"/>
                </a:ext>
              </a:extLst>
            </p:cNvPr>
            <p:cNvSpPr/>
            <p:nvPr/>
          </p:nvSpPr>
          <p:spPr>
            <a:xfrm>
              <a:off x="2209800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198" name="Google Shape;477;p45">
              <a:extLst>
                <a:ext uri="{FF2B5EF4-FFF2-40B4-BE49-F238E27FC236}">
                  <a16:creationId xmlns:a16="http://schemas.microsoft.com/office/drawing/2014/main" id="{FEFFE616-EC94-ED45-9DEA-6CDDC5467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6815" y="4343400"/>
              <a:ext cx="0" cy="1452002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27658FB-F25B-1747-AC7C-97B848851990}"/>
              </a:ext>
            </a:extLst>
          </p:cNvPr>
          <p:cNvGrpSpPr/>
          <p:nvPr/>
        </p:nvGrpSpPr>
        <p:grpSpPr>
          <a:xfrm>
            <a:off x="4132900" y="3786717"/>
            <a:ext cx="296400" cy="2156883"/>
            <a:chOff x="4419600" y="3786717"/>
            <a:chExt cx="296400" cy="2156883"/>
          </a:xfrm>
        </p:grpSpPr>
        <p:sp>
          <p:nvSpPr>
            <p:cNvPr id="199" name="Google Shape;463;p45">
              <a:extLst>
                <a:ext uri="{FF2B5EF4-FFF2-40B4-BE49-F238E27FC236}">
                  <a16:creationId xmlns:a16="http://schemas.microsoft.com/office/drawing/2014/main" id="{CEE557AC-C3C5-4B42-867F-96A770EF6EC3}"/>
                </a:ext>
              </a:extLst>
            </p:cNvPr>
            <p:cNvSpPr/>
            <p:nvPr/>
          </p:nvSpPr>
          <p:spPr>
            <a:xfrm>
              <a:off x="4419600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0" name="Google Shape;477;p45">
              <a:extLst>
                <a:ext uri="{FF2B5EF4-FFF2-40B4-BE49-F238E27FC236}">
                  <a16:creationId xmlns:a16="http://schemas.microsoft.com/office/drawing/2014/main" id="{CE896FFE-9A3D-9641-A246-1D9BB1092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6615" y="3786717"/>
              <a:ext cx="0" cy="2008683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F125E40-49B3-0944-B240-40462E01628D}"/>
              </a:ext>
            </a:extLst>
          </p:cNvPr>
          <p:cNvGrpSpPr/>
          <p:nvPr/>
        </p:nvGrpSpPr>
        <p:grpSpPr>
          <a:xfrm>
            <a:off x="6858000" y="3352800"/>
            <a:ext cx="296400" cy="2590800"/>
            <a:chOff x="6858000" y="3352800"/>
            <a:chExt cx="296400" cy="2590800"/>
          </a:xfrm>
        </p:grpSpPr>
        <p:sp>
          <p:nvSpPr>
            <p:cNvPr id="201" name="Google Shape;463;p45">
              <a:extLst>
                <a:ext uri="{FF2B5EF4-FFF2-40B4-BE49-F238E27FC236}">
                  <a16:creationId xmlns:a16="http://schemas.microsoft.com/office/drawing/2014/main" id="{6D348B6C-3CC0-D644-AE39-18869842E5D2}"/>
                </a:ext>
              </a:extLst>
            </p:cNvPr>
            <p:cNvSpPr/>
            <p:nvPr/>
          </p:nvSpPr>
          <p:spPr>
            <a:xfrm>
              <a:off x="6858000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2" name="Google Shape;477;p45">
              <a:extLst>
                <a:ext uri="{FF2B5EF4-FFF2-40B4-BE49-F238E27FC236}">
                  <a16:creationId xmlns:a16="http://schemas.microsoft.com/office/drawing/2014/main" id="{8399C69C-E424-7444-83EE-6C212E3F7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5015" y="3352800"/>
              <a:ext cx="0" cy="24426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168E41B-4162-BD46-AB86-381833E9F874}"/>
              </a:ext>
            </a:extLst>
          </p:cNvPr>
          <p:cNvGrpSpPr/>
          <p:nvPr/>
        </p:nvGrpSpPr>
        <p:grpSpPr>
          <a:xfrm>
            <a:off x="9438553" y="2819400"/>
            <a:ext cx="296400" cy="3124200"/>
            <a:chOff x="9438553" y="2819400"/>
            <a:chExt cx="296400" cy="3124200"/>
          </a:xfrm>
        </p:grpSpPr>
        <p:sp>
          <p:nvSpPr>
            <p:cNvPr id="203" name="Google Shape;463;p45">
              <a:extLst>
                <a:ext uri="{FF2B5EF4-FFF2-40B4-BE49-F238E27FC236}">
                  <a16:creationId xmlns:a16="http://schemas.microsoft.com/office/drawing/2014/main" id="{9C5B76FF-346D-BF44-BCC0-E0EECCF0B2EF}"/>
                </a:ext>
              </a:extLst>
            </p:cNvPr>
            <p:cNvSpPr/>
            <p:nvPr/>
          </p:nvSpPr>
          <p:spPr>
            <a:xfrm>
              <a:off x="9438553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4" name="Google Shape;477;p45">
              <a:extLst>
                <a:ext uri="{FF2B5EF4-FFF2-40B4-BE49-F238E27FC236}">
                  <a16:creationId xmlns:a16="http://schemas.microsoft.com/office/drawing/2014/main" id="{52B3654B-42E2-9445-B9F3-8F74F4D6F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5568" y="2819400"/>
              <a:ext cx="0" cy="2976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B48C7687-AFD1-6F47-B3D5-F8A0DE409ED2}"/>
              </a:ext>
            </a:extLst>
          </p:cNvPr>
          <p:cNvGrpSpPr/>
          <p:nvPr/>
        </p:nvGrpSpPr>
        <p:grpSpPr>
          <a:xfrm>
            <a:off x="11012214" y="4909781"/>
            <a:ext cx="296400" cy="1033819"/>
            <a:chOff x="533400" y="4909781"/>
            <a:chExt cx="296400" cy="1033819"/>
          </a:xfrm>
        </p:grpSpPr>
        <p:sp>
          <p:nvSpPr>
            <p:cNvPr id="207" name="Google Shape;463;p45">
              <a:extLst>
                <a:ext uri="{FF2B5EF4-FFF2-40B4-BE49-F238E27FC236}">
                  <a16:creationId xmlns:a16="http://schemas.microsoft.com/office/drawing/2014/main" id="{3367FEEB-A9D8-104B-8525-09B3A2039D8C}"/>
                </a:ext>
              </a:extLst>
            </p:cNvPr>
            <p:cNvSpPr/>
            <p:nvPr/>
          </p:nvSpPr>
          <p:spPr>
            <a:xfrm>
              <a:off x="533400" y="5647200"/>
              <a:ext cx="296400" cy="296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08" name="Google Shape;477;p45">
              <a:extLst>
                <a:ext uri="{FF2B5EF4-FFF2-40B4-BE49-F238E27FC236}">
                  <a16:creationId xmlns:a16="http://schemas.microsoft.com/office/drawing/2014/main" id="{D0EF754D-98BA-4345-BEA9-A6E8C884B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415" y="4909781"/>
              <a:ext cx="0" cy="885619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9" name="Google Shape;472;p45">
            <a:extLst>
              <a:ext uri="{FF2B5EF4-FFF2-40B4-BE49-F238E27FC236}">
                <a16:creationId xmlns:a16="http://schemas.microsoft.com/office/drawing/2014/main" id="{519CDFEC-0A62-6341-A898-89A889DF36BA}"/>
              </a:ext>
            </a:extLst>
          </p:cNvPr>
          <p:cNvSpPr txBox="1"/>
          <p:nvPr/>
        </p:nvSpPr>
        <p:spPr>
          <a:xfrm>
            <a:off x="10896600" y="4337740"/>
            <a:ext cx="971557" cy="61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1200" dirty="0">
                <a:solidFill>
                  <a:srgbClr val="00425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tamaran Thin"/>
              </a:rPr>
              <a:t>Garantía</a:t>
            </a:r>
          </a:p>
          <a:p>
            <a:r>
              <a:rPr lang="es-ES" sz="1200" dirty="0">
                <a:solidFill>
                  <a:srgbClr val="004254"/>
                </a:solidFill>
                <a:highlight>
                  <a:srgbClr val="81B1BD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Catamaran Thin"/>
              </a:rPr>
              <a:t>25/05/24</a:t>
            </a:r>
            <a:endParaRPr lang="es-ES" sz="1200" dirty="0">
              <a:solidFill>
                <a:srgbClr val="00425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Catamaran Thin"/>
            </a:endParaRPr>
          </a:p>
          <a:p>
            <a:endParaRPr lang="es-ES" sz="1200" dirty="0">
              <a:solidFill>
                <a:srgbClr val="00425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Catamaran Thin"/>
            </a:endParaRPr>
          </a:p>
          <a:p>
            <a:endParaRPr lang="es-PE" sz="1200" b="1" dirty="0">
              <a:solidFill>
                <a:srgbClr val="004254"/>
              </a:solidFill>
              <a:highlight>
                <a:srgbClr val="C2282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Elipse 211">
            <a:extLst>
              <a:ext uri="{FF2B5EF4-FFF2-40B4-BE49-F238E27FC236}">
                <a16:creationId xmlns:a16="http://schemas.microsoft.com/office/drawing/2014/main" id="{71039BF5-CB63-5A49-8C55-ED90ED588B5F}"/>
              </a:ext>
            </a:extLst>
          </p:cNvPr>
          <p:cNvSpPr/>
          <p:nvPr/>
        </p:nvSpPr>
        <p:spPr>
          <a:xfrm>
            <a:off x="10413567" y="5713094"/>
            <a:ext cx="180000" cy="180000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3" name="Elipse 212">
            <a:extLst>
              <a:ext uri="{FF2B5EF4-FFF2-40B4-BE49-F238E27FC236}">
                <a16:creationId xmlns:a16="http://schemas.microsoft.com/office/drawing/2014/main" id="{6EA4068C-2D00-E04F-BA69-C1B9292730A7}"/>
              </a:ext>
            </a:extLst>
          </p:cNvPr>
          <p:cNvSpPr/>
          <p:nvPr/>
        </p:nvSpPr>
        <p:spPr>
          <a:xfrm>
            <a:off x="10613116" y="5705400"/>
            <a:ext cx="180000" cy="180000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4" name="Elipse 213">
            <a:extLst>
              <a:ext uri="{FF2B5EF4-FFF2-40B4-BE49-F238E27FC236}">
                <a16:creationId xmlns:a16="http://schemas.microsoft.com/office/drawing/2014/main" id="{D11CD590-7823-424C-8279-7BEF0E62E9B2}"/>
              </a:ext>
            </a:extLst>
          </p:cNvPr>
          <p:cNvSpPr/>
          <p:nvPr/>
        </p:nvSpPr>
        <p:spPr>
          <a:xfrm>
            <a:off x="10812665" y="5705400"/>
            <a:ext cx="180000" cy="180000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5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6" grpId="0"/>
      <p:bldP spid="70" grpId="0"/>
      <p:bldP spid="209" grpId="0"/>
      <p:bldP spid="212" grpId="0" animBg="1"/>
      <p:bldP spid="213" grpId="0" animBg="1"/>
      <p:bldP spid="2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>
            <a:extLst>
              <a:ext uri="{FF2B5EF4-FFF2-40B4-BE49-F238E27FC236}">
                <a16:creationId xmlns:a16="http://schemas.microsoft.com/office/drawing/2014/main" id="{392E2D25-3450-B441-B1F4-630E4FED2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5"/>
          <a:stretch/>
        </p:blipFill>
        <p:spPr bwMode="auto">
          <a:xfrm>
            <a:off x="8001000" y="1664532"/>
            <a:ext cx="4191000" cy="469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001000" y="0"/>
            <a:ext cx="4191000" cy="166453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21 Rectángulo"/>
          <p:cNvSpPr/>
          <p:nvPr/>
        </p:nvSpPr>
        <p:spPr>
          <a:xfrm>
            <a:off x="8153400" y="410102"/>
            <a:ext cx="3487738" cy="844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45719" rIns="144000" bIns="45719" rtlCol="0" anchor="ctr"/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es-ES" sz="1800" dirty="0">
                <a:solidFill>
                  <a:schemeClr val="accent1"/>
                </a:solidFill>
                <a:latin typeface="Georgia" panose="02040502050405020303" pitchFamily="18" charset="0"/>
              </a:rPr>
              <a:t>Metodología de trabajo con el Grupo de Trabajo Simple</a:t>
            </a:r>
          </a:p>
        </p:txBody>
      </p:sp>
      <p:sp>
        <p:nvSpPr>
          <p:cNvPr id="44" name="91 Rectángulo"/>
          <p:cNvSpPr/>
          <p:nvPr/>
        </p:nvSpPr>
        <p:spPr bwMode="auto">
          <a:xfrm>
            <a:off x="568326" y="1798704"/>
            <a:ext cx="6670674" cy="45594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36000" numCol="1" rtlCol="0" anchor="t" anchorCtr="0" compatLnSpc="1">
            <a:prstTxWarp prst="textNoShape">
              <a:avLst/>
            </a:prstTxWarp>
          </a:bodyPr>
          <a:lstStyle/>
          <a:p>
            <a:pPr eaLnBrk="0" fontAlgn="base">
              <a:spcBef>
                <a:spcPts val="1800"/>
              </a:spcBef>
              <a:spcAft>
                <a:spcPts val="100"/>
              </a:spcAft>
              <a:defRPr/>
            </a:pPr>
            <a:r>
              <a:rPr lang="es-ES" sz="1200" b="1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Grupo de Trabajo SIMPLE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Creación de Grupo de Trabajo, resultante de los Grupos de Interés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Representación de AAPP a través de PdE y el GAP.</a:t>
            </a:r>
          </a:p>
          <a:p>
            <a:pPr eaLnBrk="0" fontAlgn="base">
              <a:spcBef>
                <a:spcPts val="1800"/>
              </a:spcBef>
              <a:spcAft>
                <a:spcPts val="100"/>
              </a:spcAft>
              <a:defRPr/>
            </a:pPr>
            <a:r>
              <a:rPr lang="es-ES" sz="1200" b="1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Ámbito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Definición de los flujos logísticos en SIMPLE, validando reglas propuestas y identificando puntos de mejora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Armonización de estructuras de mensajería y definición de API SIMPLE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Definición del modelo ontológico y semántico</a:t>
            </a:r>
          </a:p>
          <a:p>
            <a:pPr eaLnBrk="0" fontAlgn="base">
              <a:spcBef>
                <a:spcPts val="1800"/>
              </a:spcBef>
              <a:spcAft>
                <a:spcPts val="100"/>
              </a:spcAft>
              <a:defRPr/>
            </a:pPr>
            <a:r>
              <a:rPr lang="es-ES" sz="1200" b="1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Marco Temporal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Durante el mes de Febrero de 2021 se plantearán varias reuniones iniciales de trabajo, a realizar a través de Microsoft </a:t>
            </a:r>
            <a:r>
              <a:rPr lang="es-ES" sz="1200" kern="1200" dirty="0" err="1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Teams</a:t>
            </a:r>
            <a:endParaRPr lang="es-ES" sz="1200" kern="1200" dirty="0">
              <a:solidFill>
                <a:srgbClr val="004254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Durante el resto del ciclo de vida del Proyecto, se podrán plantear otras reuniones, según proceda, o solicitar aclaraciones puntuales específicas, sin necesidad de reuniones formales</a:t>
            </a:r>
            <a:endParaRPr lang="es-ES" sz="1200" b="1" dirty="0">
              <a:solidFill>
                <a:srgbClr val="004254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200" kern="1200" dirty="0">
                <a:solidFill>
                  <a:srgbClr val="004254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La agenda de las reuniones, con conjunto de temas a tratar y respectiva documentación de Soporte se enviará a los miembros del Grupo de Trabajo SIMPLE 3 días antes de cada reunión</a:t>
            </a: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04254"/>
              </a:solidFill>
              <a:latin typeface="Neo Sans Light"/>
              <a:ea typeface="ＭＳ Ｐゴシック" charset="-128"/>
              <a:cs typeface="ＭＳ Ｐゴシック" charset="-128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04254"/>
              </a:solidFill>
              <a:latin typeface="Neo Sans Light"/>
              <a:ea typeface="ＭＳ Ｐゴシック" charset="-128"/>
              <a:cs typeface="ＭＳ Ｐゴシック" charset="-128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04254"/>
              </a:solidFill>
              <a:latin typeface="Neo Sans Light"/>
              <a:ea typeface="ＭＳ Ｐゴシック" charset="-128"/>
              <a:cs typeface="ＭＳ Ｐゴシック" charset="-128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04254"/>
              </a:solidFill>
              <a:latin typeface="Neo Sans Light"/>
              <a:ea typeface="ＭＳ Ｐゴシック" charset="-128"/>
              <a:cs typeface="ＭＳ Ｐゴシック" charset="-128"/>
            </a:endParaRPr>
          </a:p>
          <a:p>
            <a:pPr marL="268288" lvl="1" indent="-180975" eaLnBrk="0" fontAlgn="base">
              <a:spcBef>
                <a:spcPts val="9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sz="1200" kern="1200" dirty="0">
              <a:solidFill>
                <a:srgbClr val="004254"/>
              </a:solidFill>
              <a:latin typeface="Neo Sans Light"/>
              <a:ea typeface="ＭＳ Ｐゴシック" charset="-128"/>
              <a:cs typeface="ＭＳ Ｐゴシック" charset="-128"/>
            </a:endParaRPr>
          </a:p>
          <a:p>
            <a:pPr eaLnBrk="0" fontAlgn="base">
              <a:spcBef>
                <a:spcPts val="1800"/>
              </a:spcBef>
              <a:spcAft>
                <a:spcPts val="100"/>
              </a:spcAft>
              <a:defRPr/>
            </a:pPr>
            <a:endParaRPr lang="es-ES" sz="1200" dirty="0">
              <a:solidFill>
                <a:srgbClr val="004254"/>
              </a:solidFill>
              <a:latin typeface="Neo Sans Medium" panose="020B0604020202020204" pitchFamily="34" charset="0"/>
              <a:ea typeface="ＭＳ Ｐゴシック" charset="-128"/>
              <a:cs typeface="ＭＳ Ｐゴシック" charset="-128"/>
            </a:endParaRPr>
          </a:p>
          <a:p>
            <a:pPr eaLnBrk="0" fontAlgn="base">
              <a:spcBef>
                <a:spcPts val="1800"/>
              </a:spcBef>
              <a:spcAft>
                <a:spcPts val="100"/>
              </a:spcAft>
              <a:defRPr/>
            </a:pPr>
            <a:endParaRPr lang="es-ES" sz="1200" dirty="0">
              <a:solidFill>
                <a:srgbClr val="004254"/>
              </a:solidFill>
              <a:latin typeface="Neo Sans Medium" panose="020B0604020202020204" pitchFamily="34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400FB0D-A5C0-7E4C-A209-DDF8D3A990DB}"/>
              </a:ext>
            </a:extLst>
          </p:cNvPr>
          <p:cNvCxnSpPr/>
          <p:nvPr/>
        </p:nvCxnSpPr>
        <p:spPr>
          <a:xfrm flipV="1">
            <a:off x="685800" y="1066800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59 Rectángulo">
            <a:extLst>
              <a:ext uri="{FF2B5EF4-FFF2-40B4-BE49-F238E27FC236}">
                <a16:creationId xmlns:a16="http://schemas.microsoft.com/office/drawing/2014/main" id="{A712A2FE-CFF7-C746-A52C-ED2C32C10576}"/>
              </a:ext>
            </a:extLst>
          </p:cNvPr>
          <p:cNvSpPr/>
          <p:nvPr/>
        </p:nvSpPr>
        <p:spPr>
          <a:xfrm>
            <a:off x="579212" y="-350903"/>
            <a:ext cx="2558759" cy="2255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828000" rtlCol="0" anchor="t"/>
          <a:lstStyle/>
          <a:p>
            <a:pPr lvl="0">
              <a:defRPr/>
            </a:pPr>
            <a:r>
              <a:rPr lang="en-US" sz="1600" dirty="0">
                <a:solidFill>
                  <a:srgbClr val="004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TECNOLÓGICA SIMPLE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7BB3AE4C-0A6A-094E-B083-E275EB3BA2BA}"/>
              </a:ext>
            </a:extLst>
          </p:cNvPr>
          <p:cNvSpPr txBox="1">
            <a:spLocks/>
          </p:cNvSpPr>
          <p:nvPr/>
        </p:nvSpPr>
        <p:spPr>
          <a:xfrm>
            <a:off x="586129" y="1136382"/>
            <a:ext cx="10585697" cy="9461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Próximos Pasos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6357A33-3962-F644-B771-372CBE59061F}"/>
              </a:ext>
            </a:extLst>
          </p:cNvPr>
          <p:cNvSpPr txBox="1"/>
          <p:nvPr/>
        </p:nvSpPr>
        <p:spPr>
          <a:xfrm>
            <a:off x="8150482" y="1902045"/>
            <a:ext cx="2004513" cy="65214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Grupo de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B0C01EE-0EAA-F447-8484-44892F08BDF9}"/>
              </a:ext>
            </a:extLst>
          </p:cNvPr>
          <p:cNvSpPr txBox="1"/>
          <p:nvPr/>
        </p:nvSpPr>
        <p:spPr>
          <a:xfrm>
            <a:off x="8150482" y="2800296"/>
            <a:ext cx="2004513" cy="65214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flujos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intermodales</a:t>
            </a:r>
            <a:endParaRPr lang="en-US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F5BEA87-04D3-2048-A9D4-6AB92E6A0412}"/>
              </a:ext>
            </a:extLst>
          </p:cNvPr>
          <p:cNvSpPr txBox="1"/>
          <p:nvPr/>
        </p:nvSpPr>
        <p:spPr>
          <a:xfrm>
            <a:off x="8150482" y="3698547"/>
            <a:ext cx="2004513" cy="65214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mensajería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Interfaces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FB7B8DF-CC6D-DC4D-9022-9F62652AA52C}"/>
              </a:ext>
            </a:extLst>
          </p:cNvPr>
          <p:cNvSpPr txBox="1"/>
          <p:nvPr/>
        </p:nvSpPr>
        <p:spPr>
          <a:xfrm>
            <a:off x="8150482" y="4596798"/>
            <a:ext cx="2004513" cy="652143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ontológico</a:t>
            </a:r>
            <a:r>
              <a:rPr lang="en-US" sz="14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kern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semantico</a:t>
            </a:r>
            <a:endParaRPr lang="en-US" sz="14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B3103F65-09D7-CD44-91DF-48AC43533B3D}"/>
              </a:ext>
            </a:extLst>
          </p:cNvPr>
          <p:cNvSpPr txBox="1">
            <a:spLocks/>
          </p:cNvSpPr>
          <p:nvPr/>
        </p:nvSpPr>
        <p:spPr>
          <a:xfrm>
            <a:off x="7543800" y="1958465"/>
            <a:ext cx="498462" cy="664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0B8ABC9E-3A80-D948-AA52-B9A8647DA4A0}"/>
              </a:ext>
            </a:extLst>
          </p:cNvPr>
          <p:cNvSpPr txBox="1">
            <a:spLocks/>
          </p:cNvSpPr>
          <p:nvPr/>
        </p:nvSpPr>
        <p:spPr>
          <a:xfrm>
            <a:off x="7543800" y="2828506"/>
            <a:ext cx="498462" cy="664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1B6AE098-077D-B943-BCB3-08240E50AF6F}"/>
              </a:ext>
            </a:extLst>
          </p:cNvPr>
          <p:cNvSpPr txBox="1">
            <a:spLocks/>
          </p:cNvSpPr>
          <p:nvPr/>
        </p:nvSpPr>
        <p:spPr>
          <a:xfrm>
            <a:off x="7543800" y="3686939"/>
            <a:ext cx="498462" cy="664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4A65C984-D3AF-5141-AC9F-7E2FD8D6E91E}"/>
              </a:ext>
            </a:extLst>
          </p:cNvPr>
          <p:cNvSpPr txBox="1">
            <a:spLocks/>
          </p:cNvSpPr>
          <p:nvPr/>
        </p:nvSpPr>
        <p:spPr>
          <a:xfrm>
            <a:off x="7543800" y="4616615"/>
            <a:ext cx="498462" cy="664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accent1"/>
                </a:solidFill>
                <a:latin typeface="Georgia" panose="020405020504050203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27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270629" y="6651475"/>
            <a:ext cx="153963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E63434F-EA5A-0846-9F62-3C7D82B6F46E}"/>
              </a:ext>
            </a:extLst>
          </p:cNvPr>
          <p:cNvGrpSpPr/>
          <p:nvPr/>
        </p:nvGrpSpPr>
        <p:grpSpPr>
          <a:xfrm>
            <a:off x="2749250" y="2711323"/>
            <a:ext cx="6693501" cy="508000"/>
            <a:chOff x="2628299" y="2711323"/>
            <a:chExt cx="6693501" cy="50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364514-D56B-3640-BF0D-48C87CD99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8299" y="2711323"/>
              <a:ext cx="2108200" cy="508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6FF4D68-D0B5-D644-9C1E-FBDF91611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3849" y="2800223"/>
              <a:ext cx="1981200" cy="3302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DE2A434-383E-3A49-ABD4-CA1C3086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2400" y="2724023"/>
              <a:ext cx="1549400" cy="482600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7437B7E-6D64-6648-B24D-38BF402C5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797301"/>
            <a:ext cx="1219200" cy="3200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E7E3D5-66A3-9A41-B6C1-5B7E876B4B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0" y="3727578"/>
            <a:ext cx="914400" cy="4594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214A0-4622-3E43-99A5-7267A5FCD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10585697" cy="649287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Antecedentes</a:t>
            </a:r>
            <a:br>
              <a:rPr lang="es-ES" dirty="0">
                <a:latin typeface="Georgia" panose="02040502050405020303" pitchFamily="18" charset="0"/>
              </a:rPr>
            </a:br>
            <a:endParaRPr lang="es-ES" dirty="0">
              <a:latin typeface="Georgia" panose="02040502050405020303" pitchFamily="18" charset="0"/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B4BC18BE-1E3D-4C46-8466-73FA6AEDA0B6}"/>
              </a:ext>
            </a:extLst>
          </p:cNvPr>
          <p:cNvCxnSpPr>
            <a:cxnSpLocks/>
          </p:cNvCxnSpPr>
          <p:nvPr/>
        </p:nvCxnSpPr>
        <p:spPr>
          <a:xfrm>
            <a:off x="1066800" y="1775999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0481F4BC-F955-E84B-B711-0B7E7282F0FA}"/>
              </a:ext>
            </a:extLst>
          </p:cNvPr>
          <p:cNvCxnSpPr>
            <a:cxnSpLocks/>
          </p:cNvCxnSpPr>
          <p:nvPr/>
        </p:nvCxnSpPr>
        <p:spPr>
          <a:xfrm>
            <a:off x="178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140A6819-8AD0-3F48-902E-9D0B737AC08D}"/>
              </a:ext>
            </a:extLst>
          </p:cNvPr>
          <p:cNvCxnSpPr>
            <a:cxnSpLocks/>
          </p:cNvCxnSpPr>
          <p:nvPr/>
        </p:nvCxnSpPr>
        <p:spPr>
          <a:xfrm>
            <a:off x="250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BFBD73A-3B21-EE49-A506-E4FAAA32ED66}"/>
              </a:ext>
            </a:extLst>
          </p:cNvPr>
          <p:cNvCxnSpPr>
            <a:cxnSpLocks/>
          </p:cNvCxnSpPr>
          <p:nvPr/>
        </p:nvCxnSpPr>
        <p:spPr>
          <a:xfrm>
            <a:off x="322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BA72B5DE-81B1-6441-AC41-7195368D727C}"/>
              </a:ext>
            </a:extLst>
          </p:cNvPr>
          <p:cNvCxnSpPr>
            <a:cxnSpLocks/>
          </p:cNvCxnSpPr>
          <p:nvPr/>
        </p:nvCxnSpPr>
        <p:spPr>
          <a:xfrm>
            <a:off x="394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F0559D67-D35C-1A46-8960-AB7AAD3C4410}"/>
              </a:ext>
            </a:extLst>
          </p:cNvPr>
          <p:cNvCxnSpPr>
            <a:cxnSpLocks/>
          </p:cNvCxnSpPr>
          <p:nvPr/>
        </p:nvCxnSpPr>
        <p:spPr>
          <a:xfrm>
            <a:off x="466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9F121D60-FEC9-ED4F-9D03-51496690930B}"/>
              </a:ext>
            </a:extLst>
          </p:cNvPr>
          <p:cNvCxnSpPr>
            <a:cxnSpLocks/>
          </p:cNvCxnSpPr>
          <p:nvPr/>
        </p:nvCxnSpPr>
        <p:spPr>
          <a:xfrm>
            <a:off x="538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49D68B75-F473-F442-A4B0-70C300E04303}"/>
              </a:ext>
            </a:extLst>
          </p:cNvPr>
          <p:cNvCxnSpPr>
            <a:cxnSpLocks/>
          </p:cNvCxnSpPr>
          <p:nvPr/>
        </p:nvCxnSpPr>
        <p:spPr>
          <a:xfrm>
            <a:off x="610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9D7AEEDE-5915-F34E-9FD0-525FFAD09532}"/>
              </a:ext>
            </a:extLst>
          </p:cNvPr>
          <p:cNvCxnSpPr>
            <a:cxnSpLocks/>
          </p:cNvCxnSpPr>
          <p:nvPr/>
        </p:nvCxnSpPr>
        <p:spPr>
          <a:xfrm>
            <a:off x="6822439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A9CA793A-35EB-F34C-8AE7-360125337E22}"/>
              </a:ext>
            </a:extLst>
          </p:cNvPr>
          <p:cNvCxnSpPr>
            <a:cxnSpLocks/>
          </p:cNvCxnSpPr>
          <p:nvPr/>
        </p:nvCxnSpPr>
        <p:spPr>
          <a:xfrm>
            <a:off x="7541480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C6C97994-20B7-9749-9316-3FAAC37FCFD2}"/>
              </a:ext>
            </a:extLst>
          </p:cNvPr>
          <p:cNvCxnSpPr>
            <a:cxnSpLocks/>
          </p:cNvCxnSpPr>
          <p:nvPr/>
        </p:nvCxnSpPr>
        <p:spPr>
          <a:xfrm>
            <a:off x="8261480" y="1776000"/>
            <a:ext cx="0" cy="4320000"/>
          </a:xfrm>
          <a:prstGeom prst="line">
            <a:avLst/>
          </a:prstGeom>
          <a:noFill/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id="{143AC3B2-3B87-A845-BCC7-BA0E279CE7FC}"/>
              </a:ext>
            </a:extLst>
          </p:cNvPr>
          <p:cNvSpPr txBox="1"/>
          <p:nvPr/>
        </p:nvSpPr>
        <p:spPr>
          <a:xfrm>
            <a:off x="1120214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2006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95F45E96-DC1E-1E4E-9995-59B729FB0713}"/>
              </a:ext>
            </a:extLst>
          </p:cNvPr>
          <p:cNvSpPr txBox="1"/>
          <p:nvPr/>
        </p:nvSpPr>
        <p:spPr>
          <a:xfrm>
            <a:off x="1835731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2008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F9E37F02-396C-E247-B681-37B96C8D0C40}"/>
              </a:ext>
            </a:extLst>
          </p:cNvPr>
          <p:cNvSpPr txBox="1"/>
          <p:nvPr/>
        </p:nvSpPr>
        <p:spPr>
          <a:xfrm>
            <a:off x="2551248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rgbClr val="004254"/>
                </a:solidFill>
                <a:latin typeface="Neo Sans Light" panose="020B0304020202020204" pitchFamily="34" charset="77"/>
                <a:ea typeface="+mn-ea"/>
                <a:cs typeface="+mn-cs"/>
              </a:rPr>
              <a:t>2010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Neo Sans Light" panose="020B0304020202020204" pitchFamily="34" charset="77"/>
              <a:ea typeface="+mn-ea"/>
              <a:cs typeface="+mn-cs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2E65660A-405A-1340-8FCB-879E3B70298D}"/>
              </a:ext>
            </a:extLst>
          </p:cNvPr>
          <p:cNvSpPr txBox="1"/>
          <p:nvPr/>
        </p:nvSpPr>
        <p:spPr>
          <a:xfrm>
            <a:off x="3266765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2012</a:t>
            </a:r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id="{630DA52C-D3A1-6F41-A4BC-EA92B0D3D5C1}"/>
              </a:ext>
            </a:extLst>
          </p:cNvPr>
          <p:cNvSpPr txBox="1"/>
          <p:nvPr/>
        </p:nvSpPr>
        <p:spPr>
          <a:xfrm>
            <a:off x="3982282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2014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967B693F-992A-0A48-9F8B-C1A587E0FB50}"/>
              </a:ext>
            </a:extLst>
          </p:cNvPr>
          <p:cNvSpPr txBox="1"/>
          <p:nvPr/>
        </p:nvSpPr>
        <p:spPr>
          <a:xfrm>
            <a:off x="4697799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2016</a:t>
            </a: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CBF9C4E2-BFBC-0243-8E3F-20A460E1181C}"/>
              </a:ext>
            </a:extLst>
          </p:cNvPr>
          <p:cNvSpPr txBox="1"/>
          <p:nvPr/>
        </p:nvSpPr>
        <p:spPr>
          <a:xfrm>
            <a:off x="5413316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2018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81FCAF8D-E32F-5745-B4AA-59EF759C5EBB}"/>
              </a:ext>
            </a:extLst>
          </p:cNvPr>
          <p:cNvSpPr txBox="1"/>
          <p:nvPr/>
        </p:nvSpPr>
        <p:spPr>
          <a:xfrm>
            <a:off x="6128833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2020</a:t>
            </a: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E6109BEB-FB18-9D4E-8FDD-CFCEF2CEF7E9}"/>
              </a:ext>
            </a:extLst>
          </p:cNvPr>
          <p:cNvSpPr txBox="1"/>
          <p:nvPr/>
        </p:nvSpPr>
        <p:spPr>
          <a:xfrm>
            <a:off x="6844350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2022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94849DC0-A8BA-AE43-A17A-75CE1A89E629}"/>
              </a:ext>
            </a:extLst>
          </p:cNvPr>
          <p:cNvSpPr txBox="1"/>
          <p:nvPr/>
        </p:nvSpPr>
        <p:spPr>
          <a:xfrm>
            <a:off x="7559867" y="1828800"/>
            <a:ext cx="565976" cy="3647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Neo Sans Light" panose="020B0304020202020204" pitchFamily="34" charset="77"/>
                <a:ea typeface="+mn-ea"/>
                <a:cs typeface="+mn-cs"/>
              </a:rPr>
              <a:t>2024</a:t>
            </a:r>
          </a:p>
        </p:txBody>
      </p:sp>
      <p:pic>
        <p:nvPicPr>
          <p:cNvPr id="45" name="Imagen 13">
            <a:extLst>
              <a:ext uri="{FF2B5EF4-FFF2-40B4-BE49-F238E27FC236}">
                <a16:creationId xmlns:a16="http://schemas.microsoft.com/office/drawing/2014/main" id="{0355A810-8651-2F49-9C38-CCEE581C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518" y="644028"/>
            <a:ext cx="1449319" cy="348286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17B49B7-FC08-7744-832A-E854BD0B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634" y="685799"/>
            <a:ext cx="1839090" cy="30651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7C3893F-1B1C-2B47-9B3E-2718B22C3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631" y="660806"/>
            <a:ext cx="984074" cy="306515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ABD73B84-ECA2-0E41-A68A-F8C563B162C4}"/>
              </a:ext>
            </a:extLst>
          </p:cNvPr>
          <p:cNvSpPr txBox="1"/>
          <p:nvPr/>
        </p:nvSpPr>
        <p:spPr>
          <a:xfrm>
            <a:off x="8382000" y="3324031"/>
            <a:ext cx="2345423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Código Aduanero de la Unión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6CD0F1B-0CE5-F34A-918B-9E0D8C31F7B7}"/>
              </a:ext>
            </a:extLst>
          </p:cNvPr>
          <p:cNvSpPr txBox="1"/>
          <p:nvPr/>
        </p:nvSpPr>
        <p:spPr>
          <a:xfrm>
            <a:off x="8382000" y="2945344"/>
            <a:ext cx="2245112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Reglamento 2020/1056 (EFTI)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BA4CB6E-108F-374C-B404-2422521254FE}"/>
              </a:ext>
            </a:extLst>
          </p:cNvPr>
          <p:cNvSpPr txBox="1"/>
          <p:nvPr/>
        </p:nvSpPr>
        <p:spPr>
          <a:xfrm>
            <a:off x="8382344" y="3781231"/>
            <a:ext cx="2344293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Estrategia Logística / </a:t>
            </a:r>
            <a:r>
              <a:rPr lang="es-PE" sz="1200" dirty="0" err="1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EMSSyC</a:t>
            </a:r>
            <a:endParaRPr lang="es-PE" sz="1200" dirty="0">
              <a:solidFill>
                <a:srgbClr val="04657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2B88FB1-AC20-2148-B19A-3022A65F2D5E}"/>
              </a:ext>
            </a:extLst>
          </p:cNvPr>
          <p:cNvSpPr txBox="1"/>
          <p:nvPr/>
        </p:nvSpPr>
        <p:spPr>
          <a:xfrm>
            <a:off x="8382000" y="4522870"/>
            <a:ext cx="263783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Neo Sans"/>
                <a:ea typeface="Neo Sans"/>
                <a:cs typeface="Neo Sans"/>
                <a:sym typeface="Neo Sans"/>
              </a:defRPr>
            </a:pPr>
            <a:r>
              <a:rPr lang="es-ES" sz="1200" dirty="0">
                <a:solidFill>
                  <a:srgbClr val="046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DLTF: estrategias de digitalización del transporte multimodal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D42972C-5BF4-AA44-82CA-8FC922946344}"/>
              </a:ext>
            </a:extLst>
          </p:cNvPr>
          <p:cNvSpPr txBox="1"/>
          <p:nvPr/>
        </p:nvSpPr>
        <p:spPr>
          <a:xfrm>
            <a:off x="8382000" y="5055751"/>
            <a:ext cx="224513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Neo Sans"/>
                <a:ea typeface="Neo Sans"/>
                <a:cs typeface="Neo Sans"/>
                <a:sym typeface="Neo Sans"/>
              </a:defRPr>
            </a:pPr>
            <a:r>
              <a:rPr lang="es-ES" sz="1200" dirty="0">
                <a:solidFill>
                  <a:srgbClr val="0465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TAF-TSI: Interoperabilidad ferroviaria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ECD1AAF-8A3B-C94E-B939-0A1B1CE071AC}"/>
              </a:ext>
            </a:extLst>
          </p:cNvPr>
          <p:cNvSpPr txBox="1"/>
          <p:nvPr/>
        </p:nvSpPr>
        <p:spPr>
          <a:xfrm>
            <a:off x="8382000" y="5588632"/>
            <a:ext cx="1932848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DUEPORT: Ventanilla Única Nacional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95470346-AE17-764B-875A-1036F8D7B1EC}"/>
              </a:ext>
            </a:extLst>
          </p:cNvPr>
          <p:cNvSpPr txBox="1"/>
          <p:nvPr/>
        </p:nvSpPr>
        <p:spPr>
          <a:xfrm>
            <a:off x="8382000" y="4191000"/>
            <a:ext cx="99517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EUTDM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7053230-942D-004E-8FB7-2DCBF7A0075D}"/>
              </a:ext>
            </a:extLst>
          </p:cNvPr>
          <p:cNvSpPr txBox="1"/>
          <p:nvPr/>
        </p:nvSpPr>
        <p:spPr>
          <a:xfrm>
            <a:off x="8375657" y="2362200"/>
            <a:ext cx="2901936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12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Reglamento EMSWe Ventanilla Única Maritimo-Portuaria Europea</a:t>
            </a:r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0528C03F-D3B1-9D49-B2F1-3D80DBD8DF89}"/>
              </a:ext>
            </a:extLst>
          </p:cNvPr>
          <p:cNvSpPr/>
          <p:nvPr/>
        </p:nvSpPr>
        <p:spPr>
          <a:xfrm>
            <a:off x="5715000" y="2515047"/>
            <a:ext cx="2520000" cy="216000"/>
          </a:xfrm>
          <a:prstGeom prst="roundRect">
            <a:avLst/>
          </a:prstGeom>
          <a:gradFill>
            <a:gsLst>
              <a:gs pos="43000">
                <a:srgbClr val="03657C"/>
              </a:gs>
              <a:gs pos="0">
                <a:srgbClr val="03657C"/>
              </a:gs>
              <a:gs pos="96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3E3BC102-D810-094F-AD34-8345F923E9E9}"/>
              </a:ext>
            </a:extLst>
          </p:cNvPr>
          <p:cNvSpPr/>
          <p:nvPr/>
        </p:nvSpPr>
        <p:spPr>
          <a:xfrm>
            <a:off x="3575997" y="3859197"/>
            <a:ext cx="4680000" cy="216000"/>
          </a:xfrm>
          <a:prstGeom prst="roundRect">
            <a:avLst/>
          </a:prstGeom>
          <a:gradFill>
            <a:gsLst>
              <a:gs pos="68000">
                <a:srgbClr val="03657C"/>
              </a:gs>
              <a:gs pos="0">
                <a:srgbClr val="03657C"/>
              </a:gs>
              <a:gs pos="98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5D8FAEDC-3675-5940-8655-6B96DC652E45}"/>
              </a:ext>
            </a:extLst>
          </p:cNvPr>
          <p:cNvSpPr/>
          <p:nvPr/>
        </p:nvSpPr>
        <p:spPr>
          <a:xfrm>
            <a:off x="4267200" y="4755297"/>
            <a:ext cx="3960000" cy="216000"/>
          </a:xfrm>
          <a:prstGeom prst="roundRect">
            <a:avLst/>
          </a:prstGeom>
          <a:gradFill>
            <a:gsLst>
              <a:gs pos="65000">
                <a:srgbClr val="03657C"/>
              </a:gs>
              <a:gs pos="0">
                <a:srgbClr val="03657C"/>
              </a:gs>
              <a:gs pos="99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89" name="Rectángulo redondeado 88">
            <a:extLst>
              <a:ext uri="{FF2B5EF4-FFF2-40B4-BE49-F238E27FC236}">
                <a16:creationId xmlns:a16="http://schemas.microsoft.com/office/drawing/2014/main" id="{ECEC4D9C-47E4-5443-BC5D-B2D3AA14BA7A}"/>
              </a:ext>
            </a:extLst>
          </p:cNvPr>
          <p:cNvSpPr/>
          <p:nvPr/>
        </p:nvSpPr>
        <p:spPr>
          <a:xfrm>
            <a:off x="6166800" y="4307247"/>
            <a:ext cx="2088000" cy="216000"/>
          </a:xfrm>
          <a:prstGeom prst="roundRect">
            <a:avLst/>
          </a:prstGeom>
          <a:gradFill>
            <a:gsLst>
              <a:gs pos="30000">
                <a:srgbClr val="03657C"/>
              </a:gs>
              <a:gs pos="0">
                <a:srgbClr val="03657C"/>
              </a:gs>
              <a:gs pos="97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100" name="Rectángulo redondeado 99">
            <a:extLst>
              <a:ext uri="{FF2B5EF4-FFF2-40B4-BE49-F238E27FC236}">
                <a16:creationId xmlns:a16="http://schemas.microsoft.com/office/drawing/2014/main" id="{7237594B-A9E3-CF41-A107-190C183E0B8A}"/>
              </a:ext>
            </a:extLst>
          </p:cNvPr>
          <p:cNvSpPr/>
          <p:nvPr/>
        </p:nvSpPr>
        <p:spPr>
          <a:xfrm>
            <a:off x="6141600" y="2963097"/>
            <a:ext cx="2088000" cy="216000"/>
          </a:xfrm>
          <a:prstGeom prst="roundRect">
            <a:avLst/>
          </a:prstGeom>
          <a:gradFill>
            <a:gsLst>
              <a:gs pos="28000">
                <a:srgbClr val="03657C"/>
              </a:gs>
              <a:gs pos="0">
                <a:srgbClr val="03657C"/>
              </a:gs>
              <a:gs pos="97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101" name="Rectángulo redondeado 100">
            <a:extLst>
              <a:ext uri="{FF2B5EF4-FFF2-40B4-BE49-F238E27FC236}">
                <a16:creationId xmlns:a16="http://schemas.microsoft.com/office/drawing/2014/main" id="{AE03E768-65B5-924D-A690-358207724429}"/>
              </a:ext>
            </a:extLst>
          </p:cNvPr>
          <p:cNvSpPr/>
          <p:nvPr/>
        </p:nvSpPr>
        <p:spPr>
          <a:xfrm>
            <a:off x="1110125" y="5203347"/>
            <a:ext cx="7128000" cy="216000"/>
          </a:xfrm>
          <a:prstGeom prst="roundRect">
            <a:avLst/>
          </a:prstGeom>
          <a:gradFill>
            <a:gsLst>
              <a:gs pos="79000">
                <a:srgbClr val="03657C"/>
              </a:gs>
              <a:gs pos="0">
                <a:srgbClr val="03657C"/>
              </a:gs>
              <a:gs pos="100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102" name="Rectángulo redondeado 101">
            <a:extLst>
              <a:ext uri="{FF2B5EF4-FFF2-40B4-BE49-F238E27FC236}">
                <a16:creationId xmlns:a16="http://schemas.microsoft.com/office/drawing/2014/main" id="{F18785E7-0804-E848-8495-599F4213A5CF}"/>
              </a:ext>
            </a:extLst>
          </p:cNvPr>
          <p:cNvSpPr/>
          <p:nvPr/>
        </p:nvSpPr>
        <p:spPr>
          <a:xfrm>
            <a:off x="4298140" y="5651400"/>
            <a:ext cx="3960000" cy="216000"/>
          </a:xfrm>
          <a:prstGeom prst="roundRect">
            <a:avLst/>
          </a:prstGeom>
          <a:gradFill>
            <a:gsLst>
              <a:gs pos="63000">
                <a:srgbClr val="03657C"/>
              </a:gs>
              <a:gs pos="0">
                <a:srgbClr val="03657C"/>
              </a:gs>
              <a:gs pos="99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103" name="Rectángulo redondeado 102">
            <a:extLst>
              <a:ext uri="{FF2B5EF4-FFF2-40B4-BE49-F238E27FC236}">
                <a16:creationId xmlns:a16="http://schemas.microsoft.com/office/drawing/2014/main" id="{64D9262D-084F-384B-AA06-51ADE64606D9}"/>
              </a:ext>
            </a:extLst>
          </p:cNvPr>
          <p:cNvSpPr/>
          <p:nvPr/>
        </p:nvSpPr>
        <p:spPr>
          <a:xfrm>
            <a:off x="4726800" y="3411147"/>
            <a:ext cx="3528000" cy="216000"/>
          </a:xfrm>
          <a:prstGeom prst="roundRect">
            <a:avLst/>
          </a:prstGeom>
          <a:gradFill>
            <a:gsLst>
              <a:gs pos="60000">
                <a:srgbClr val="03657C"/>
              </a:gs>
              <a:gs pos="0">
                <a:srgbClr val="03657C"/>
              </a:gs>
              <a:gs pos="98000">
                <a:schemeClr val="accent3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1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B25CD2D2-B809-8C4D-90C5-18622752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685DD1-4A70-F44D-99B7-4DF49F28096E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Valores SIMPLE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3B832-CF8A-CC47-9F6F-C6CA03BD8482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444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B47E6AD2-9299-5A4F-9828-9009C7910421}"/>
              </a:ext>
            </a:extLst>
          </p:cNvPr>
          <p:cNvSpPr/>
          <p:nvPr/>
        </p:nvSpPr>
        <p:spPr>
          <a:xfrm>
            <a:off x="0" y="0"/>
            <a:ext cx="12192000" cy="634523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71A17B61-1DAE-C140-8311-5FC59C370E53}"/>
              </a:ext>
            </a:extLst>
          </p:cNvPr>
          <p:cNvSpPr txBox="1">
            <a:spLocks/>
          </p:cNvSpPr>
          <p:nvPr/>
        </p:nvSpPr>
        <p:spPr>
          <a:xfrm>
            <a:off x="550863" y="476251"/>
            <a:ext cx="10585697" cy="9461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Noe Display Regular" panose="020A0500090400000002" pitchFamily="18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Georgia" panose="02040502050405020303" pitchFamily="18" charset="0"/>
              </a:rPr>
              <a:t>Valores SIMPLE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38AD444-E5AD-5741-BC46-9CA6013769F6}"/>
              </a:ext>
            </a:extLst>
          </p:cNvPr>
          <p:cNvSpPr/>
          <p:nvPr/>
        </p:nvSpPr>
        <p:spPr>
          <a:xfrm>
            <a:off x="3640517" y="1700212"/>
            <a:ext cx="1897211" cy="28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227299B6-C957-034D-B130-978BD3FDE936}"/>
              </a:ext>
            </a:extLst>
          </p:cNvPr>
          <p:cNvSpPr txBox="1"/>
          <p:nvPr/>
        </p:nvSpPr>
        <p:spPr>
          <a:xfrm>
            <a:off x="3772485" y="2847412"/>
            <a:ext cx="159087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de </a:t>
            </a:r>
            <a:r>
              <a:rPr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</a:t>
            </a:r>
            <a:r>
              <a:rPr 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46">
            <a:extLst>
              <a:ext uri="{FF2B5EF4-FFF2-40B4-BE49-F238E27FC236}">
                <a16:creationId xmlns:a16="http://schemas.microsoft.com/office/drawing/2014/main" id="{0EB5DE6C-C4B4-C24B-87F8-EFCBF02F2015}"/>
              </a:ext>
            </a:extLst>
          </p:cNvPr>
          <p:cNvSpPr txBox="1"/>
          <p:nvPr/>
        </p:nvSpPr>
        <p:spPr>
          <a:xfrm>
            <a:off x="3772485" y="1946552"/>
            <a:ext cx="17652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dirty="0" err="1">
                <a:solidFill>
                  <a:srgbClr val="04657C"/>
                </a:solidFill>
                <a:latin typeface="Georgia" panose="02040502050405020303" pitchFamily="18" charset="0"/>
              </a:rPr>
              <a:t>Interoperabilidad</a:t>
            </a:r>
            <a:endParaRPr dirty="0">
              <a:solidFill>
                <a:srgbClr val="04657C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6E18D1B-A7DA-0046-8D09-0F733E3B4F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46" y="2440721"/>
            <a:ext cx="227492" cy="228268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F0FB99C7-6E0D-F04F-AA68-8D7E8E0EE8DD}"/>
              </a:ext>
            </a:extLst>
          </p:cNvPr>
          <p:cNvSpPr/>
          <p:nvPr/>
        </p:nvSpPr>
        <p:spPr>
          <a:xfrm>
            <a:off x="5669538" y="1700214"/>
            <a:ext cx="1897211" cy="2879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TextBox 45">
            <a:extLst>
              <a:ext uri="{FF2B5EF4-FFF2-40B4-BE49-F238E27FC236}">
                <a16:creationId xmlns:a16="http://schemas.microsoft.com/office/drawing/2014/main" id="{E295AA59-675F-234B-B29D-01D481C4A4E7}"/>
              </a:ext>
            </a:extLst>
          </p:cNvPr>
          <p:cNvSpPr txBox="1"/>
          <p:nvPr/>
        </p:nvSpPr>
        <p:spPr>
          <a:xfrm>
            <a:off x="5801506" y="2847412"/>
            <a:ext cx="159087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Optimización  y armonización de procesos logísticos</a:t>
            </a:r>
          </a:p>
        </p:txBody>
      </p:sp>
      <p:sp>
        <p:nvSpPr>
          <p:cNvPr id="73" name="TextBox 46">
            <a:extLst>
              <a:ext uri="{FF2B5EF4-FFF2-40B4-BE49-F238E27FC236}">
                <a16:creationId xmlns:a16="http://schemas.microsoft.com/office/drawing/2014/main" id="{44BDD887-D643-AB49-93DB-738FA4A211AC}"/>
              </a:ext>
            </a:extLst>
          </p:cNvPr>
          <p:cNvSpPr txBox="1"/>
          <p:nvPr/>
        </p:nvSpPr>
        <p:spPr>
          <a:xfrm>
            <a:off x="5801506" y="1946552"/>
            <a:ext cx="17652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dirty="0">
                <a:solidFill>
                  <a:srgbClr val="04657C"/>
                </a:solidFill>
                <a:latin typeface="Georgia" panose="02040502050405020303" pitchFamily="18" charset="0"/>
              </a:rPr>
              <a:t>Competitividad</a:t>
            </a:r>
            <a:endParaRPr dirty="0">
              <a:solidFill>
                <a:srgbClr val="04657C"/>
              </a:solidFill>
              <a:latin typeface="Georgia" panose="02040502050405020303" pitchFamily="18" charset="0"/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1DF5EDCE-B1BB-A049-9F93-398D93852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467" y="2440721"/>
            <a:ext cx="227492" cy="228268"/>
          </a:xfrm>
          <a:prstGeom prst="rect">
            <a:avLst/>
          </a:prstGeom>
        </p:spPr>
      </p:pic>
      <p:sp>
        <p:nvSpPr>
          <p:cNvPr id="75" name="Rectángulo 74">
            <a:extLst>
              <a:ext uri="{FF2B5EF4-FFF2-40B4-BE49-F238E27FC236}">
                <a16:creationId xmlns:a16="http://schemas.microsoft.com/office/drawing/2014/main" id="{23EA78C6-B39E-9340-989E-11393BF50BC6}"/>
              </a:ext>
            </a:extLst>
          </p:cNvPr>
          <p:cNvSpPr/>
          <p:nvPr/>
        </p:nvSpPr>
        <p:spPr>
          <a:xfrm>
            <a:off x="7698559" y="1700214"/>
            <a:ext cx="1897211" cy="2879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TextBox 45">
            <a:extLst>
              <a:ext uri="{FF2B5EF4-FFF2-40B4-BE49-F238E27FC236}">
                <a16:creationId xmlns:a16="http://schemas.microsoft.com/office/drawing/2014/main" id="{DF84366F-B6BB-D84B-A1A4-6D1C396260B9}"/>
              </a:ext>
            </a:extLst>
          </p:cNvPr>
          <p:cNvSpPr txBox="1"/>
          <p:nvPr/>
        </p:nvSpPr>
        <p:spPr>
          <a:xfrm>
            <a:off x="7830527" y="2847412"/>
            <a:ext cx="1590875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Voluntariedad y confianza entre las partes</a:t>
            </a:r>
          </a:p>
        </p:txBody>
      </p:sp>
      <p:sp>
        <p:nvSpPr>
          <p:cNvPr id="77" name="TextBox 46">
            <a:extLst>
              <a:ext uri="{FF2B5EF4-FFF2-40B4-BE49-F238E27FC236}">
                <a16:creationId xmlns:a16="http://schemas.microsoft.com/office/drawing/2014/main" id="{97956EF6-B2B7-0E48-B006-4BDAD6A8068A}"/>
              </a:ext>
            </a:extLst>
          </p:cNvPr>
          <p:cNvSpPr txBox="1"/>
          <p:nvPr/>
        </p:nvSpPr>
        <p:spPr>
          <a:xfrm>
            <a:off x="7830527" y="1946552"/>
            <a:ext cx="17652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dirty="0">
                <a:solidFill>
                  <a:srgbClr val="04657C"/>
                </a:solidFill>
                <a:latin typeface="Georgia" panose="02040502050405020303" pitchFamily="18" charset="0"/>
              </a:rPr>
              <a:t>Confidencialidad</a:t>
            </a: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72EB4DDE-8137-1845-A82E-912BE62C9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488" y="2440721"/>
            <a:ext cx="227492" cy="228268"/>
          </a:xfrm>
          <a:prstGeom prst="rect">
            <a:avLst/>
          </a:prstGeom>
        </p:spPr>
      </p:pic>
      <p:sp>
        <p:nvSpPr>
          <p:cNvPr id="79" name="Rectángulo 78">
            <a:extLst>
              <a:ext uri="{FF2B5EF4-FFF2-40B4-BE49-F238E27FC236}">
                <a16:creationId xmlns:a16="http://schemas.microsoft.com/office/drawing/2014/main" id="{54D4E962-7557-4F4A-8031-FD5F17022C6F}"/>
              </a:ext>
            </a:extLst>
          </p:cNvPr>
          <p:cNvSpPr/>
          <p:nvPr/>
        </p:nvSpPr>
        <p:spPr>
          <a:xfrm>
            <a:off x="9767990" y="1700214"/>
            <a:ext cx="1897211" cy="2879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TextBox 45">
            <a:extLst>
              <a:ext uri="{FF2B5EF4-FFF2-40B4-BE49-F238E27FC236}">
                <a16:creationId xmlns:a16="http://schemas.microsoft.com/office/drawing/2014/main" id="{521DDDC8-D063-664D-9EE0-D71D2B26B505}"/>
              </a:ext>
            </a:extLst>
          </p:cNvPr>
          <p:cNvSpPr txBox="1"/>
          <p:nvPr/>
        </p:nvSpPr>
        <p:spPr>
          <a:xfrm>
            <a:off x="9899958" y="2847412"/>
            <a:ext cx="1590875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federativa de distintos sistemas, servicios y soluciones</a:t>
            </a:r>
          </a:p>
        </p:txBody>
      </p:sp>
      <p:sp>
        <p:nvSpPr>
          <p:cNvPr id="81" name="TextBox 46">
            <a:extLst>
              <a:ext uri="{FF2B5EF4-FFF2-40B4-BE49-F238E27FC236}">
                <a16:creationId xmlns:a16="http://schemas.microsoft.com/office/drawing/2014/main" id="{29E45CBD-829E-8D48-AFD3-F8A8B7DC1962}"/>
              </a:ext>
            </a:extLst>
          </p:cNvPr>
          <p:cNvSpPr txBox="1"/>
          <p:nvPr/>
        </p:nvSpPr>
        <p:spPr>
          <a:xfrm>
            <a:off x="9899958" y="1946552"/>
            <a:ext cx="1765243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algn="l"/>
            <a:r>
              <a:rPr lang="es-ES" dirty="0">
                <a:solidFill>
                  <a:srgbClr val="04657C"/>
                </a:solidFill>
                <a:latin typeface="Georgia" panose="02040502050405020303" pitchFamily="18" charset="0"/>
              </a:rPr>
              <a:t>Ciberseguridad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54F6BCE1-141A-1F4C-8123-8D537582F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919" y="2440721"/>
            <a:ext cx="227492" cy="228268"/>
          </a:xfrm>
          <a:prstGeom prst="rect">
            <a:avLst/>
          </a:prstGeom>
        </p:spPr>
      </p:pic>
      <p:sp>
        <p:nvSpPr>
          <p:cNvPr id="70" name="Rectángulo 31">
            <a:extLst>
              <a:ext uri="{FF2B5EF4-FFF2-40B4-BE49-F238E27FC236}">
                <a16:creationId xmlns:a16="http://schemas.microsoft.com/office/drawing/2014/main" id="{B3F11DB8-D92F-A04C-A44B-55834CE14ED5}"/>
              </a:ext>
            </a:extLst>
          </p:cNvPr>
          <p:cNvSpPr/>
          <p:nvPr/>
        </p:nvSpPr>
        <p:spPr>
          <a:xfrm>
            <a:off x="543243" y="1700213"/>
            <a:ext cx="2965464" cy="830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000"/>
            </a:lvl1pPr>
          </a:lstStyle>
          <a:p>
            <a:pPr algn="l"/>
            <a:r>
              <a:rPr lang="es-ES_tradnl" sz="1600" b="1" dirty="0">
                <a:latin typeface="Arial" panose="020B0604020202020204" pitchFamily="34" charset="0"/>
                <a:cs typeface="Arial" panose="020B0604020202020204" pitchFamily="34" charset="0"/>
              </a:rPr>
              <a:t>Digitalización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como motor fundamental de eficiencia, simplificación y armonización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FC0E6DF-7C86-DB45-BBC0-9631B4DBA765}"/>
              </a:ext>
            </a:extLst>
          </p:cNvPr>
          <p:cNvCxnSpPr>
            <a:cxnSpLocks/>
          </p:cNvCxnSpPr>
          <p:nvPr/>
        </p:nvCxnSpPr>
        <p:spPr>
          <a:xfrm>
            <a:off x="-76200" y="5263305"/>
            <a:ext cx="1227419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BD84EDC-8CDC-9744-974A-9FC69DECBE12}"/>
              </a:ext>
            </a:extLst>
          </p:cNvPr>
          <p:cNvSpPr/>
          <p:nvPr/>
        </p:nvSpPr>
        <p:spPr>
          <a:xfrm>
            <a:off x="744093" y="5400000"/>
            <a:ext cx="1694307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Eliminar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ineficiencias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procesos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actuales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26DC4B7-B05C-B24D-AC86-4B5394AE04F5}"/>
              </a:ext>
            </a:extLst>
          </p:cNvPr>
          <p:cNvSpPr/>
          <p:nvPr/>
        </p:nvSpPr>
        <p:spPr>
          <a:xfrm>
            <a:off x="720000" y="5181600"/>
            <a:ext cx="163410" cy="163410"/>
          </a:xfrm>
          <a:prstGeom prst="ellipse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E65F8D9-50F1-0A45-BAFE-7F08AE1900F4}"/>
              </a:ext>
            </a:extLst>
          </p:cNvPr>
          <p:cNvSpPr/>
          <p:nvPr/>
        </p:nvSpPr>
        <p:spPr>
          <a:xfrm>
            <a:off x="2659193" y="5400000"/>
            <a:ext cx="212410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Permitir la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interoperabilidad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entre los distintos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y modos de transporte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388502E-1D4C-C24B-9A34-49F91372CFD3}"/>
              </a:ext>
            </a:extLst>
          </p:cNvPr>
          <p:cNvSpPr/>
          <p:nvPr/>
        </p:nvSpPr>
        <p:spPr>
          <a:xfrm>
            <a:off x="2646000" y="5181600"/>
            <a:ext cx="163410" cy="163410"/>
          </a:xfrm>
          <a:prstGeom prst="ellipse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BE9AD3C7-F51C-704F-9FCC-10EA375340A7}"/>
              </a:ext>
            </a:extLst>
          </p:cNvPr>
          <p:cNvSpPr/>
          <p:nvPr/>
        </p:nvSpPr>
        <p:spPr>
          <a:xfrm>
            <a:off x="5004094" y="5400000"/>
            <a:ext cx="2407257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Garantizar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trazabilidad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mercancías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 transporte y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principales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eventos</a:t>
            </a: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40388CE7-E815-3F40-9B5F-85B4CC938CCA}"/>
              </a:ext>
            </a:extLst>
          </p:cNvPr>
          <p:cNvSpPr/>
          <p:nvPr/>
        </p:nvSpPr>
        <p:spPr>
          <a:xfrm>
            <a:off x="4986000" y="5170590"/>
            <a:ext cx="163410" cy="163410"/>
          </a:xfrm>
          <a:prstGeom prst="ellipse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9AB0ABB-B44F-E540-8D91-5CF70A6367B5}"/>
              </a:ext>
            </a:extLst>
          </p:cNvPr>
          <p:cNvSpPr/>
          <p:nvPr/>
        </p:nvSpPr>
        <p:spPr>
          <a:xfrm>
            <a:off x="7632144" y="5400000"/>
            <a:ext cx="1652518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9B1A6516-A4D5-9840-AF62-D9A9E44F4A04}"/>
              </a:ext>
            </a:extLst>
          </p:cNvPr>
          <p:cNvSpPr/>
          <p:nvPr/>
        </p:nvSpPr>
        <p:spPr>
          <a:xfrm>
            <a:off x="7614000" y="5181600"/>
            <a:ext cx="163410" cy="163410"/>
          </a:xfrm>
          <a:prstGeom prst="ellipse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25E544D-0CB8-9842-A619-4CF792C4838F}"/>
              </a:ext>
            </a:extLst>
          </p:cNvPr>
          <p:cNvSpPr/>
          <p:nvPr/>
        </p:nvSpPr>
        <p:spPr>
          <a:xfrm>
            <a:off x="9505455" y="5400000"/>
            <a:ext cx="2124108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Contribuir para la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redución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costes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utilización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 recursos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0224D5ED-3344-664D-A4CC-9A1A42898A7D}"/>
              </a:ext>
            </a:extLst>
          </p:cNvPr>
          <p:cNvSpPr/>
          <p:nvPr/>
        </p:nvSpPr>
        <p:spPr>
          <a:xfrm>
            <a:off x="9486000" y="5181600"/>
            <a:ext cx="163410" cy="163410"/>
          </a:xfrm>
          <a:prstGeom prst="ellipse">
            <a:avLst/>
          </a:prstGeom>
          <a:solidFill>
            <a:srgbClr val="81B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" grpId="0" animBg="1"/>
      <p:bldP spid="32" grpId="0"/>
      <p:bldP spid="46" grpId="0" animBg="1"/>
      <p:bldP spid="33" grpId="0"/>
      <p:bldP spid="47" grpId="0" animBg="1"/>
      <p:bldP spid="34" grpId="0"/>
      <p:bldP spid="49" grpId="0" animBg="1"/>
      <p:bldP spid="35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Marcador de posición de 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29" y="1689806"/>
            <a:ext cx="12192000" cy="4643847"/>
          </a:xfrm>
          <a:prstGeom prst="rect">
            <a:avLst/>
          </a:prstGeom>
        </p:spPr>
      </p:pic>
      <p:sp>
        <p:nvSpPr>
          <p:cNvPr id="85" name="84 Rectángulo"/>
          <p:cNvSpPr/>
          <p:nvPr/>
        </p:nvSpPr>
        <p:spPr>
          <a:xfrm>
            <a:off x="1152338" y="3684500"/>
            <a:ext cx="10476000" cy="19333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Construyendo la logística del futuro</a:t>
            </a:r>
          </a:p>
        </p:txBody>
      </p: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700376" y="3678579"/>
            <a:ext cx="200688" cy="289943"/>
            <a:chOff x="429" y="306"/>
            <a:chExt cx="353" cy="510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429" y="306"/>
              <a:ext cx="353" cy="420"/>
            </a:xfrm>
            <a:custGeom>
              <a:avLst/>
              <a:gdLst>
                <a:gd name="T0" fmla="*/ 116 w 180"/>
                <a:gd name="T1" fmla="*/ 215 h 215"/>
                <a:gd name="T2" fmla="*/ 138 w 180"/>
                <a:gd name="T3" fmla="*/ 215 h 215"/>
                <a:gd name="T4" fmla="*/ 180 w 180"/>
                <a:gd name="T5" fmla="*/ 167 h 215"/>
                <a:gd name="T6" fmla="*/ 180 w 180"/>
                <a:gd name="T7" fmla="*/ 39 h 215"/>
                <a:gd name="T8" fmla="*/ 156 w 180"/>
                <a:gd name="T9" fmla="*/ 14 h 215"/>
                <a:gd name="T10" fmla="*/ 132 w 180"/>
                <a:gd name="T11" fmla="*/ 14 h 215"/>
                <a:gd name="T12" fmla="*/ 114 w 180"/>
                <a:gd name="T13" fmla="*/ 0 h 215"/>
                <a:gd name="T14" fmla="*/ 111 w 180"/>
                <a:gd name="T15" fmla="*/ 0 h 215"/>
                <a:gd name="T16" fmla="*/ 110 w 180"/>
                <a:gd name="T17" fmla="*/ 0 h 215"/>
                <a:gd name="T18" fmla="*/ 66 w 180"/>
                <a:gd name="T19" fmla="*/ 0 h 215"/>
                <a:gd name="T20" fmla="*/ 48 w 180"/>
                <a:gd name="T21" fmla="*/ 14 h 215"/>
                <a:gd name="T22" fmla="*/ 24 w 180"/>
                <a:gd name="T23" fmla="*/ 14 h 215"/>
                <a:gd name="T24" fmla="*/ 0 w 180"/>
                <a:gd name="T25" fmla="*/ 39 h 215"/>
                <a:gd name="T26" fmla="*/ 0 w 180"/>
                <a:gd name="T27" fmla="*/ 167 h 215"/>
                <a:gd name="T28" fmla="*/ 42 w 180"/>
                <a:gd name="T29" fmla="*/ 215 h 215"/>
                <a:gd name="T30" fmla="*/ 106 w 180"/>
                <a:gd name="T31" fmla="*/ 215 h 215"/>
                <a:gd name="T32" fmla="*/ 116 w 180"/>
                <a:gd name="T3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15">
                  <a:moveTo>
                    <a:pt x="116" y="215"/>
                  </a:moveTo>
                  <a:cubicBezTo>
                    <a:pt x="116" y="215"/>
                    <a:pt x="133" y="215"/>
                    <a:pt x="138" y="215"/>
                  </a:cubicBezTo>
                  <a:cubicBezTo>
                    <a:pt x="160" y="215"/>
                    <a:pt x="180" y="189"/>
                    <a:pt x="180" y="167"/>
                  </a:cubicBezTo>
                  <a:cubicBezTo>
                    <a:pt x="180" y="167"/>
                    <a:pt x="180" y="60"/>
                    <a:pt x="180" y="39"/>
                  </a:cubicBezTo>
                  <a:cubicBezTo>
                    <a:pt x="180" y="12"/>
                    <a:pt x="156" y="14"/>
                    <a:pt x="156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28" y="0"/>
                    <a:pt x="11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79" y="0"/>
                    <a:pt x="66" y="0"/>
                  </a:cubicBezTo>
                  <a:cubicBezTo>
                    <a:pt x="52" y="0"/>
                    <a:pt x="48" y="14"/>
                    <a:pt x="48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0" y="12"/>
                    <a:pt x="0" y="39"/>
                  </a:cubicBezTo>
                  <a:cubicBezTo>
                    <a:pt x="0" y="60"/>
                    <a:pt x="0" y="167"/>
                    <a:pt x="0" y="167"/>
                  </a:cubicBezTo>
                  <a:cubicBezTo>
                    <a:pt x="0" y="189"/>
                    <a:pt x="20" y="215"/>
                    <a:pt x="42" y="215"/>
                  </a:cubicBezTo>
                  <a:cubicBezTo>
                    <a:pt x="81" y="215"/>
                    <a:pt x="106" y="215"/>
                    <a:pt x="106" y="215"/>
                  </a:cubicBezTo>
                  <a:lnTo>
                    <a:pt x="116" y="215"/>
                  </a:ln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554" y="372"/>
              <a:ext cx="102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480" y="417"/>
              <a:ext cx="251" cy="81"/>
            </a:xfrm>
            <a:custGeom>
              <a:avLst/>
              <a:gdLst>
                <a:gd name="T0" fmla="*/ 121 w 128"/>
                <a:gd name="T1" fmla="*/ 41 h 41"/>
                <a:gd name="T2" fmla="*/ 7 w 128"/>
                <a:gd name="T3" fmla="*/ 41 h 41"/>
                <a:gd name="T4" fmla="*/ 0 w 128"/>
                <a:gd name="T5" fmla="*/ 34 h 41"/>
                <a:gd name="T6" fmla="*/ 0 w 128"/>
                <a:gd name="T7" fmla="*/ 7 h 41"/>
                <a:gd name="T8" fmla="*/ 7 w 128"/>
                <a:gd name="T9" fmla="*/ 0 h 41"/>
                <a:gd name="T10" fmla="*/ 121 w 128"/>
                <a:gd name="T11" fmla="*/ 0 h 41"/>
                <a:gd name="T12" fmla="*/ 128 w 128"/>
                <a:gd name="T13" fmla="*/ 7 h 41"/>
                <a:gd name="T14" fmla="*/ 128 w 128"/>
                <a:gd name="T15" fmla="*/ 34 h 41"/>
                <a:gd name="T16" fmla="*/ 121 w 128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41">
                  <a:moveTo>
                    <a:pt x="121" y="41"/>
                  </a:move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0" y="38"/>
                    <a:pt x="0" y="3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8" y="3"/>
                    <a:pt x="128" y="7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8" y="38"/>
                    <a:pt x="125" y="41"/>
                    <a:pt x="121" y="41"/>
                  </a:cubicBez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470" y="607"/>
              <a:ext cx="57" cy="59"/>
            </a:xfrm>
            <a:prstGeom prst="ellips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682" y="607"/>
              <a:ext cx="59" cy="59"/>
            </a:xfrm>
            <a:prstGeom prst="ellips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 flipV="1">
              <a:off x="466" y="728"/>
              <a:ext cx="41" cy="88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704" y="728"/>
              <a:ext cx="39" cy="88"/>
            </a:xfrm>
            <a:custGeom>
              <a:avLst/>
              <a:gdLst>
                <a:gd name="T0" fmla="*/ 0 w 39"/>
                <a:gd name="T1" fmla="*/ 0 h 88"/>
                <a:gd name="T2" fmla="*/ 37 w 39"/>
                <a:gd name="T3" fmla="*/ 86 h 88"/>
                <a:gd name="T4" fmla="*/ 39 w 39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88">
                  <a:moveTo>
                    <a:pt x="0" y="0"/>
                  </a:moveTo>
                  <a:lnTo>
                    <a:pt x="37" y="86"/>
                  </a:lnTo>
                  <a:lnTo>
                    <a:pt x="39" y="88"/>
                  </a:ln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492" y="767"/>
              <a:ext cx="227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</p:grpSp>
      <p:sp>
        <p:nvSpPr>
          <p:cNvPr id="76" name="Freeform 65"/>
          <p:cNvSpPr>
            <a:spLocks noChangeAspect="1" noEditPoints="1"/>
          </p:cNvSpPr>
          <p:nvPr/>
        </p:nvSpPr>
        <p:spPr bwMode="auto">
          <a:xfrm>
            <a:off x="699761" y="4074304"/>
            <a:ext cx="201826" cy="242756"/>
          </a:xfrm>
          <a:custGeom>
            <a:avLst/>
            <a:gdLst>
              <a:gd name="T0" fmla="*/ 72 w 183"/>
              <a:gd name="T1" fmla="*/ 2 h 220"/>
              <a:gd name="T2" fmla="*/ 69 w 183"/>
              <a:gd name="T3" fmla="*/ 3 h 220"/>
              <a:gd name="T4" fmla="*/ 9 w 183"/>
              <a:gd name="T5" fmla="*/ 33 h 220"/>
              <a:gd name="T6" fmla="*/ 0 w 183"/>
              <a:gd name="T7" fmla="*/ 102 h 220"/>
              <a:gd name="T8" fmla="*/ 0 w 183"/>
              <a:gd name="T9" fmla="*/ 196 h 220"/>
              <a:gd name="T10" fmla="*/ 16 w 183"/>
              <a:gd name="T11" fmla="*/ 196 h 220"/>
              <a:gd name="T12" fmla="*/ 16 w 183"/>
              <a:gd name="T13" fmla="*/ 202 h 220"/>
              <a:gd name="T14" fmla="*/ 42 w 183"/>
              <a:gd name="T15" fmla="*/ 202 h 220"/>
              <a:gd name="T16" fmla="*/ 42 w 183"/>
              <a:gd name="T17" fmla="*/ 196 h 220"/>
              <a:gd name="T18" fmla="*/ 74 w 183"/>
              <a:gd name="T19" fmla="*/ 196 h 220"/>
              <a:gd name="T20" fmla="*/ 107 w 183"/>
              <a:gd name="T21" fmla="*/ 196 h 220"/>
              <a:gd name="T22" fmla="*/ 142 w 183"/>
              <a:gd name="T23" fmla="*/ 196 h 220"/>
              <a:gd name="T24" fmla="*/ 142 w 183"/>
              <a:gd name="T25" fmla="*/ 202 h 220"/>
              <a:gd name="T26" fmla="*/ 168 w 183"/>
              <a:gd name="T27" fmla="*/ 202 h 220"/>
              <a:gd name="T28" fmla="*/ 168 w 183"/>
              <a:gd name="T29" fmla="*/ 196 h 220"/>
              <a:gd name="T30" fmla="*/ 183 w 183"/>
              <a:gd name="T31" fmla="*/ 196 h 220"/>
              <a:gd name="T32" fmla="*/ 183 w 183"/>
              <a:gd name="T33" fmla="*/ 102 h 220"/>
              <a:gd name="T34" fmla="*/ 175 w 183"/>
              <a:gd name="T35" fmla="*/ 33 h 220"/>
              <a:gd name="T36" fmla="*/ 152 w 183"/>
              <a:gd name="T37" fmla="*/ 11 h 220"/>
              <a:gd name="T38" fmla="*/ 72 w 183"/>
              <a:gd name="T39" fmla="*/ 2 h 220"/>
              <a:gd name="T40" fmla="*/ 69 w 183"/>
              <a:gd name="T41" fmla="*/ 18 h 220"/>
              <a:gd name="T42" fmla="*/ 94 w 183"/>
              <a:gd name="T43" fmla="*/ 18 h 220"/>
              <a:gd name="T44" fmla="*/ 120 w 183"/>
              <a:gd name="T45" fmla="*/ 18 h 220"/>
              <a:gd name="T46" fmla="*/ 120 w 183"/>
              <a:gd name="T47" fmla="*/ 34 h 220"/>
              <a:gd name="T48" fmla="*/ 94 w 183"/>
              <a:gd name="T49" fmla="*/ 34 h 220"/>
              <a:gd name="T50" fmla="*/ 69 w 183"/>
              <a:gd name="T51" fmla="*/ 34 h 220"/>
              <a:gd name="T52" fmla="*/ 69 w 183"/>
              <a:gd name="T53" fmla="*/ 18 h 220"/>
              <a:gd name="T54" fmla="*/ 29 w 183"/>
              <a:gd name="T55" fmla="*/ 167 h 220"/>
              <a:gd name="T56" fmla="*/ 17 w 183"/>
              <a:gd name="T57" fmla="*/ 151 h 220"/>
              <a:gd name="T58" fmla="*/ 25 w 183"/>
              <a:gd name="T59" fmla="*/ 142 h 220"/>
              <a:gd name="T60" fmla="*/ 41 w 183"/>
              <a:gd name="T61" fmla="*/ 154 h 220"/>
              <a:gd name="T62" fmla="*/ 29 w 183"/>
              <a:gd name="T63" fmla="*/ 167 h 220"/>
              <a:gd name="T64" fmla="*/ 91 w 183"/>
              <a:gd name="T65" fmla="*/ 120 h 220"/>
              <a:gd name="T66" fmla="*/ 24 w 183"/>
              <a:gd name="T67" fmla="*/ 120 h 220"/>
              <a:gd name="T68" fmla="*/ 16 w 183"/>
              <a:gd name="T69" fmla="*/ 111 h 220"/>
              <a:gd name="T70" fmla="*/ 23 w 183"/>
              <a:gd name="T71" fmla="*/ 61 h 220"/>
              <a:gd name="T72" fmla="*/ 34 w 183"/>
              <a:gd name="T73" fmla="*/ 51 h 220"/>
              <a:gd name="T74" fmla="*/ 91 w 183"/>
              <a:gd name="T75" fmla="*/ 51 h 220"/>
              <a:gd name="T76" fmla="*/ 149 w 183"/>
              <a:gd name="T77" fmla="*/ 51 h 220"/>
              <a:gd name="T78" fmla="*/ 160 w 183"/>
              <a:gd name="T79" fmla="*/ 61 h 220"/>
              <a:gd name="T80" fmla="*/ 167 w 183"/>
              <a:gd name="T81" fmla="*/ 111 h 220"/>
              <a:gd name="T82" fmla="*/ 160 w 183"/>
              <a:gd name="T83" fmla="*/ 120 h 220"/>
              <a:gd name="T84" fmla="*/ 91 w 183"/>
              <a:gd name="T85" fmla="*/ 120 h 220"/>
              <a:gd name="T86" fmla="*/ 155 w 183"/>
              <a:gd name="T87" fmla="*/ 167 h 220"/>
              <a:gd name="T88" fmla="*/ 143 w 183"/>
              <a:gd name="T89" fmla="*/ 151 h 220"/>
              <a:gd name="T90" fmla="*/ 151 w 183"/>
              <a:gd name="T91" fmla="*/ 142 h 220"/>
              <a:gd name="T92" fmla="*/ 168 w 183"/>
              <a:gd name="T93" fmla="*/ 154 h 220"/>
              <a:gd name="T94" fmla="*/ 155 w 183"/>
              <a:gd name="T95" fmla="*/ 16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3" h="220">
                <a:moveTo>
                  <a:pt x="72" y="2"/>
                </a:moveTo>
                <a:cubicBezTo>
                  <a:pt x="71" y="2"/>
                  <a:pt x="70" y="2"/>
                  <a:pt x="69" y="3"/>
                </a:cubicBezTo>
                <a:cubicBezTo>
                  <a:pt x="49" y="4"/>
                  <a:pt x="14" y="9"/>
                  <a:pt x="9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16" y="202"/>
                  <a:pt x="16" y="202"/>
                  <a:pt x="16" y="202"/>
                </a:cubicBezTo>
                <a:cubicBezTo>
                  <a:pt x="16" y="220"/>
                  <a:pt x="42" y="220"/>
                  <a:pt x="42" y="202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74" y="196"/>
                  <a:pt x="74" y="196"/>
                  <a:pt x="74" y="196"/>
                </a:cubicBezTo>
                <a:cubicBezTo>
                  <a:pt x="107" y="196"/>
                  <a:pt x="107" y="196"/>
                  <a:pt x="107" y="196"/>
                </a:cubicBezTo>
                <a:cubicBezTo>
                  <a:pt x="142" y="196"/>
                  <a:pt x="142" y="196"/>
                  <a:pt x="142" y="196"/>
                </a:cubicBezTo>
                <a:cubicBezTo>
                  <a:pt x="142" y="202"/>
                  <a:pt x="142" y="202"/>
                  <a:pt x="142" y="202"/>
                </a:cubicBezTo>
                <a:cubicBezTo>
                  <a:pt x="142" y="220"/>
                  <a:pt x="168" y="220"/>
                  <a:pt x="168" y="202"/>
                </a:cubicBezTo>
                <a:cubicBezTo>
                  <a:pt x="168" y="196"/>
                  <a:pt x="168" y="196"/>
                  <a:pt x="168" y="196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3" y="102"/>
                  <a:pt x="183" y="102"/>
                  <a:pt x="183" y="102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72" y="21"/>
                  <a:pt x="164" y="16"/>
                  <a:pt x="152" y="11"/>
                </a:cubicBezTo>
                <a:cubicBezTo>
                  <a:pt x="127" y="1"/>
                  <a:pt x="98" y="0"/>
                  <a:pt x="72" y="2"/>
                </a:cubicBezTo>
                <a:close/>
                <a:moveTo>
                  <a:pt x="69" y="18"/>
                </a:moveTo>
                <a:cubicBezTo>
                  <a:pt x="94" y="18"/>
                  <a:pt x="94" y="18"/>
                  <a:pt x="94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5" y="18"/>
                  <a:pt x="125" y="34"/>
                  <a:pt x="120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4" y="34"/>
                  <a:pt x="64" y="18"/>
                  <a:pt x="69" y="18"/>
                </a:cubicBezTo>
                <a:close/>
                <a:moveTo>
                  <a:pt x="29" y="167"/>
                </a:moveTo>
                <a:cubicBezTo>
                  <a:pt x="21" y="167"/>
                  <a:pt x="14" y="159"/>
                  <a:pt x="17" y="151"/>
                </a:cubicBezTo>
                <a:cubicBezTo>
                  <a:pt x="18" y="146"/>
                  <a:pt x="21" y="143"/>
                  <a:pt x="25" y="142"/>
                </a:cubicBezTo>
                <a:cubicBezTo>
                  <a:pt x="34" y="140"/>
                  <a:pt x="41" y="146"/>
                  <a:pt x="41" y="154"/>
                </a:cubicBezTo>
                <a:cubicBezTo>
                  <a:pt x="41" y="161"/>
                  <a:pt x="36" y="167"/>
                  <a:pt x="29" y="167"/>
                </a:cubicBezTo>
                <a:close/>
                <a:moveTo>
                  <a:pt x="91" y="120"/>
                </a:moveTo>
                <a:cubicBezTo>
                  <a:pt x="24" y="120"/>
                  <a:pt x="24" y="120"/>
                  <a:pt x="24" y="120"/>
                </a:cubicBezTo>
                <a:cubicBezTo>
                  <a:pt x="17" y="120"/>
                  <a:pt x="16" y="115"/>
                  <a:pt x="16" y="111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55"/>
                  <a:pt x="26" y="51"/>
                  <a:pt x="34" y="51"/>
                </a:cubicBezTo>
                <a:cubicBezTo>
                  <a:pt x="91" y="51"/>
                  <a:pt x="91" y="51"/>
                  <a:pt x="91" y="51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57" y="51"/>
                  <a:pt x="159" y="55"/>
                  <a:pt x="160" y="61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8" y="116"/>
                  <a:pt x="167" y="120"/>
                  <a:pt x="160" y="120"/>
                </a:cubicBezTo>
                <a:lnTo>
                  <a:pt x="91" y="120"/>
                </a:lnTo>
                <a:close/>
                <a:moveTo>
                  <a:pt x="155" y="167"/>
                </a:moveTo>
                <a:cubicBezTo>
                  <a:pt x="147" y="167"/>
                  <a:pt x="140" y="159"/>
                  <a:pt x="143" y="151"/>
                </a:cubicBezTo>
                <a:cubicBezTo>
                  <a:pt x="144" y="146"/>
                  <a:pt x="147" y="143"/>
                  <a:pt x="151" y="142"/>
                </a:cubicBezTo>
                <a:cubicBezTo>
                  <a:pt x="160" y="140"/>
                  <a:pt x="168" y="146"/>
                  <a:pt x="168" y="154"/>
                </a:cubicBezTo>
                <a:cubicBezTo>
                  <a:pt x="168" y="161"/>
                  <a:pt x="162" y="167"/>
                  <a:pt x="155" y="167"/>
                </a:cubicBezTo>
                <a:close/>
              </a:path>
            </a:pathLst>
          </a:custGeom>
          <a:noFill/>
          <a:ln w="12700" cap="rnd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4B1C44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grpSp>
        <p:nvGrpSpPr>
          <p:cNvPr id="98" name="Group 377"/>
          <p:cNvGrpSpPr>
            <a:grpSpLocks noChangeAspect="1"/>
          </p:cNvGrpSpPr>
          <p:nvPr/>
        </p:nvGrpSpPr>
        <p:grpSpPr bwMode="auto">
          <a:xfrm>
            <a:off x="664641" y="5177465"/>
            <a:ext cx="243326" cy="263790"/>
            <a:chOff x="5863" y="329"/>
            <a:chExt cx="428" cy="464"/>
          </a:xfrm>
        </p:grpSpPr>
        <p:sp>
          <p:nvSpPr>
            <p:cNvPr id="99" name="Freeform 378"/>
            <p:cNvSpPr>
              <a:spLocks/>
            </p:cNvSpPr>
            <p:nvPr/>
          </p:nvSpPr>
          <p:spPr bwMode="auto">
            <a:xfrm>
              <a:off x="5863" y="758"/>
              <a:ext cx="428" cy="35"/>
            </a:xfrm>
            <a:custGeom>
              <a:avLst/>
              <a:gdLst>
                <a:gd name="T0" fmla="*/ 0 w 229"/>
                <a:gd name="T1" fmla="*/ 19 h 19"/>
                <a:gd name="T2" fmla="*/ 19 w 229"/>
                <a:gd name="T3" fmla="*/ 13 h 19"/>
                <a:gd name="T4" fmla="*/ 37 w 229"/>
                <a:gd name="T5" fmla="*/ 0 h 19"/>
                <a:gd name="T6" fmla="*/ 76 w 229"/>
                <a:gd name="T7" fmla="*/ 19 h 19"/>
                <a:gd name="T8" fmla="*/ 115 w 229"/>
                <a:gd name="T9" fmla="*/ 0 h 19"/>
                <a:gd name="T10" fmla="*/ 154 w 229"/>
                <a:gd name="T11" fmla="*/ 18 h 19"/>
                <a:gd name="T12" fmla="*/ 194 w 229"/>
                <a:gd name="T13" fmla="*/ 0 h 19"/>
                <a:gd name="T14" fmla="*/ 213 w 229"/>
                <a:gd name="T15" fmla="*/ 15 h 19"/>
                <a:gd name="T16" fmla="*/ 229 w 22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19">
                  <a:moveTo>
                    <a:pt x="0" y="19"/>
                  </a:moveTo>
                  <a:cubicBezTo>
                    <a:pt x="0" y="19"/>
                    <a:pt x="10" y="18"/>
                    <a:pt x="19" y="13"/>
                  </a:cubicBezTo>
                  <a:cubicBezTo>
                    <a:pt x="27" y="8"/>
                    <a:pt x="37" y="0"/>
                    <a:pt x="37" y="0"/>
                  </a:cubicBezTo>
                  <a:cubicBezTo>
                    <a:pt x="37" y="0"/>
                    <a:pt x="52" y="19"/>
                    <a:pt x="76" y="19"/>
                  </a:cubicBezTo>
                  <a:cubicBezTo>
                    <a:pt x="100" y="19"/>
                    <a:pt x="115" y="0"/>
                    <a:pt x="115" y="0"/>
                  </a:cubicBezTo>
                  <a:cubicBezTo>
                    <a:pt x="115" y="0"/>
                    <a:pt x="134" y="18"/>
                    <a:pt x="154" y="18"/>
                  </a:cubicBezTo>
                  <a:cubicBezTo>
                    <a:pt x="174" y="18"/>
                    <a:pt x="194" y="0"/>
                    <a:pt x="194" y="0"/>
                  </a:cubicBezTo>
                  <a:cubicBezTo>
                    <a:pt x="194" y="0"/>
                    <a:pt x="202" y="10"/>
                    <a:pt x="213" y="15"/>
                  </a:cubicBezTo>
                  <a:cubicBezTo>
                    <a:pt x="224" y="19"/>
                    <a:pt x="229" y="19"/>
                    <a:pt x="229" y="19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0" name="Freeform 379"/>
            <p:cNvSpPr>
              <a:spLocks/>
            </p:cNvSpPr>
            <p:nvPr/>
          </p:nvSpPr>
          <p:spPr bwMode="auto">
            <a:xfrm>
              <a:off x="6040" y="540"/>
              <a:ext cx="15" cy="15"/>
            </a:xfrm>
            <a:custGeom>
              <a:avLst/>
              <a:gdLst>
                <a:gd name="T0" fmla="*/ 8 w 8"/>
                <a:gd name="T1" fmla="*/ 4 h 8"/>
                <a:gd name="T2" fmla="*/ 3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3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1" name="Freeform 380"/>
            <p:cNvSpPr>
              <a:spLocks/>
            </p:cNvSpPr>
            <p:nvPr/>
          </p:nvSpPr>
          <p:spPr bwMode="auto">
            <a:xfrm>
              <a:off x="6098" y="540"/>
              <a:ext cx="15" cy="15"/>
            </a:xfrm>
            <a:custGeom>
              <a:avLst/>
              <a:gdLst>
                <a:gd name="T0" fmla="*/ 8 w 8"/>
                <a:gd name="T1" fmla="*/ 4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2" name="Freeform 381"/>
            <p:cNvSpPr>
              <a:spLocks/>
            </p:cNvSpPr>
            <p:nvPr/>
          </p:nvSpPr>
          <p:spPr bwMode="auto">
            <a:xfrm>
              <a:off x="5932" y="584"/>
              <a:ext cx="289" cy="77"/>
            </a:xfrm>
            <a:custGeom>
              <a:avLst/>
              <a:gdLst>
                <a:gd name="T0" fmla="*/ 155 w 155"/>
                <a:gd name="T1" fmla="*/ 41 h 41"/>
                <a:gd name="T2" fmla="*/ 122 w 155"/>
                <a:gd name="T3" fmla="*/ 20 h 41"/>
                <a:gd name="T4" fmla="*/ 78 w 155"/>
                <a:gd name="T5" fmla="*/ 0 h 41"/>
                <a:gd name="T6" fmla="*/ 33 w 155"/>
                <a:gd name="T7" fmla="*/ 20 h 41"/>
                <a:gd name="T8" fmla="*/ 0 w 15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41">
                  <a:moveTo>
                    <a:pt x="155" y="41"/>
                  </a:moveTo>
                  <a:cubicBezTo>
                    <a:pt x="155" y="41"/>
                    <a:pt x="138" y="27"/>
                    <a:pt x="122" y="2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49" y="12"/>
                    <a:pt x="33" y="20"/>
                  </a:cubicBezTo>
                  <a:cubicBezTo>
                    <a:pt x="17" y="27"/>
                    <a:pt x="0" y="41"/>
                    <a:pt x="0" y="41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3" name="Freeform 382"/>
            <p:cNvSpPr>
              <a:spLocks/>
            </p:cNvSpPr>
            <p:nvPr/>
          </p:nvSpPr>
          <p:spPr bwMode="auto">
            <a:xfrm>
              <a:off x="5893" y="485"/>
              <a:ext cx="368" cy="262"/>
            </a:xfrm>
            <a:custGeom>
              <a:avLst/>
              <a:gdLst>
                <a:gd name="T0" fmla="*/ 150 w 197"/>
                <a:gd name="T1" fmla="*/ 140 h 140"/>
                <a:gd name="T2" fmla="*/ 197 w 197"/>
                <a:gd name="T3" fmla="*/ 58 h 140"/>
                <a:gd name="T4" fmla="*/ 157 w 197"/>
                <a:gd name="T5" fmla="*/ 24 h 140"/>
                <a:gd name="T6" fmla="*/ 98 w 197"/>
                <a:gd name="T7" fmla="*/ 0 h 140"/>
                <a:gd name="T8" fmla="*/ 98 w 197"/>
                <a:gd name="T9" fmla="*/ 0 h 140"/>
                <a:gd name="T10" fmla="*/ 40 w 197"/>
                <a:gd name="T11" fmla="*/ 24 h 140"/>
                <a:gd name="T12" fmla="*/ 0 w 197"/>
                <a:gd name="T13" fmla="*/ 58 h 140"/>
                <a:gd name="T14" fmla="*/ 47 w 197"/>
                <a:gd name="T1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40">
                  <a:moveTo>
                    <a:pt x="150" y="140"/>
                  </a:moveTo>
                  <a:cubicBezTo>
                    <a:pt x="197" y="58"/>
                    <a:pt x="197" y="58"/>
                    <a:pt x="197" y="58"/>
                  </a:cubicBezTo>
                  <a:cubicBezTo>
                    <a:pt x="197" y="58"/>
                    <a:pt x="185" y="37"/>
                    <a:pt x="157" y="24"/>
                  </a:cubicBezTo>
                  <a:cubicBezTo>
                    <a:pt x="130" y="1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68" y="10"/>
                    <a:pt x="40" y="24"/>
                  </a:cubicBezTo>
                  <a:cubicBezTo>
                    <a:pt x="12" y="37"/>
                    <a:pt x="0" y="58"/>
                    <a:pt x="0" y="58"/>
                  </a:cubicBezTo>
                  <a:cubicBezTo>
                    <a:pt x="47" y="140"/>
                    <a:pt x="47" y="140"/>
                    <a:pt x="47" y="140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4" name="Freeform 383"/>
            <p:cNvSpPr>
              <a:spLocks/>
            </p:cNvSpPr>
            <p:nvPr/>
          </p:nvSpPr>
          <p:spPr bwMode="auto">
            <a:xfrm>
              <a:off x="5950" y="383"/>
              <a:ext cx="255" cy="155"/>
            </a:xfrm>
            <a:custGeom>
              <a:avLst/>
              <a:gdLst>
                <a:gd name="T0" fmla="*/ 136 w 136"/>
                <a:gd name="T1" fmla="*/ 83 h 83"/>
                <a:gd name="T2" fmla="*/ 136 w 136"/>
                <a:gd name="T3" fmla="*/ 48 h 83"/>
                <a:gd name="T4" fmla="*/ 132 w 136"/>
                <a:gd name="T5" fmla="*/ 42 h 83"/>
                <a:gd name="T6" fmla="*/ 116 w 136"/>
                <a:gd name="T7" fmla="*/ 33 h 83"/>
                <a:gd name="T8" fmla="*/ 116 w 136"/>
                <a:gd name="T9" fmla="*/ 13 h 83"/>
                <a:gd name="T10" fmla="*/ 92 w 136"/>
                <a:gd name="T11" fmla="*/ 4 h 83"/>
                <a:gd name="T12" fmla="*/ 67 w 136"/>
                <a:gd name="T13" fmla="*/ 0 h 83"/>
                <a:gd name="T14" fmla="*/ 67 w 136"/>
                <a:gd name="T15" fmla="*/ 1 h 83"/>
                <a:gd name="T16" fmla="*/ 43 w 136"/>
                <a:gd name="T17" fmla="*/ 4 h 83"/>
                <a:gd name="T18" fmla="*/ 19 w 136"/>
                <a:gd name="T19" fmla="*/ 12 h 83"/>
                <a:gd name="T20" fmla="*/ 19 w 136"/>
                <a:gd name="T21" fmla="*/ 33 h 83"/>
                <a:gd name="T22" fmla="*/ 3 w 136"/>
                <a:gd name="T23" fmla="*/ 42 h 83"/>
                <a:gd name="T24" fmla="*/ 0 w 136"/>
                <a:gd name="T25" fmla="*/ 48 h 83"/>
                <a:gd name="T26" fmla="*/ 0 w 136"/>
                <a:gd name="T2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83">
                  <a:moveTo>
                    <a:pt x="136" y="83"/>
                  </a:moveTo>
                  <a:cubicBezTo>
                    <a:pt x="136" y="48"/>
                    <a:pt x="136" y="48"/>
                    <a:pt x="136" y="48"/>
                  </a:cubicBezTo>
                  <a:cubicBezTo>
                    <a:pt x="136" y="48"/>
                    <a:pt x="136" y="44"/>
                    <a:pt x="132" y="42"/>
                  </a:cubicBezTo>
                  <a:cubicBezTo>
                    <a:pt x="129" y="41"/>
                    <a:pt x="115" y="33"/>
                    <a:pt x="116" y="33"/>
                  </a:cubicBezTo>
                  <a:cubicBezTo>
                    <a:pt x="116" y="33"/>
                    <a:pt x="116" y="13"/>
                    <a:pt x="116" y="13"/>
                  </a:cubicBezTo>
                  <a:cubicBezTo>
                    <a:pt x="116" y="11"/>
                    <a:pt x="102" y="5"/>
                    <a:pt x="92" y="4"/>
                  </a:cubicBezTo>
                  <a:cubicBezTo>
                    <a:pt x="82" y="2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53" y="2"/>
                    <a:pt x="43" y="4"/>
                  </a:cubicBezTo>
                  <a:cubicBezTo>
                    <a:pt x="33" y="5"/>
                    <a:pt x="20" y="11"/>
                    <a:pt x="19" y="12"/>
                  </a:cubicBezTo>
                  <a:cubicBezTo>
                    <a:pt x="19" y="14"/>
                    <a:pt x="19" y="33"/>
                    <a:pt x="19" y="33"/>
                  </a:cubicBezTo>
                  <a:cubicBezTo>
                    <a:pt x="18" y="34"/>
                    <a:pt x="6" y="41"/>
                    <a:pt x="3" y="42"/>
                  </a:cubicBezTo>
                  <a:cubicBezTo>
                    <a:pt x="0" y="44"/>
                    <a:pt x="0" y="48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5" name="Line 384"/>
            <p:cNvSpPr>
              <a:spLocks noChangeShapeType="1"/>
            </p:cNvSpPr>
            <p:nvPr/>
          </p:nvSpPr>
          <p:spPr bwMode="auto">
            <a:xfrm flipV="1">
              <a:off x="6078" y="329"/>
              <a:ext cx="0" cy="5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6" name="Freeform 385"/>
            <p:cNvSpPr>
              <a:spLocks/>
            </p:cNvSpPr>
            <p:nvPr/>
          </p:nvSpPr>
          <p:spPr bwMode="auto">
            <a:xfrm>
              <a:off x="6020" y="422"/>
              <a:ext cx="16" cy="11"/>
            </a:xfrm>
            <a:custGeom>
              <a:avLst/>
              <a:gdLst>
                <a:gd name="T0" fmla="*/ 0 w 9"/>
                <a:gd name="T1" fmla="*/ 6 h 6"/>
                <a:gd name="T2" fmla="*/ 9 w 9"/>
                <a:gd name="T3" fmla="*/ 4 h 6"/>
                <a:gd name="T4" fmla="*/ 9 w 9"/>
                <a:gd name="T5" fmla="*/ 0 h 6"/>
                <a:gd name="T6" fmla="*/ 0 w 9"/>
                <a:gd name="T7" fmla="*/ 2 h 6"/>
                <a:gd name="T8" fmla="*/ 0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3" y="5"/>
                    <a:pt x="5" y="4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0" y="2"/>
                  </a:cubicBezTo>
                  <a:lnTo>
                    <a:pt x="0" y="6"/>
                  </a:ln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7" name="Freeform 386"/>
            <p:cNvSpPr>
              <a:spLocks/>
            </p:cNvSpPr>
            <p:nvPr/>
          </p:nvSpPr>
          <p:spPr bwMode="auto">
            <a:xfrm>
              <a:off x="6117" y="422"/>
              <a:ext cx="17" cy="11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4 h 6"/>
                <a:gd name="T4" fmla="*/ 1 w 9"/>
                <a:gd name="T5" fmla="*/ 0 h 6"/>
                <a:gd name="T6" fmla="*/ 9 w 9"/>
                <a:gd name="T7" fmla="*/ 2 h 6"/>
                <a:gd name="T8" fmla="*/ 9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7" y="5"/>
                    <a:pt x="4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5" y="1"/>
                    <a:pt x="9" y="2"/>
                  </a:cubicBezTo>
                  <a:lnTo>
                    <a:pt x="9" y="6"/>
                  </a:ln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08" name="Freeform 387"/>
            <p:cNvSpPr>
              <a:spLocks/>
            </p:cNvSpPr>
            <p:nvPr/>
          </p:nvSpPr>
          <p:spPr bwMode="auto">
            <a:xfrm>
              <a:off x="6065" y="418"/>
              <a:ext cx="24" cy="10"/>
            </a:xfrm>
            <a:custGeom>
              <a:avLst/>
              <a:gdLst>
                <a:gd name="T0" fmla="*/ 7 w 13"/>
                <a:gd name="T1" fmla="*/ 0 h 5"/>
                <a:gd name="T2" fmla="*/ 0 w 13"/>
                <a:gd name="T3" fmla="*/ 2 h 5"/>
                <a:gd name="T4" fmla="*/ 0 w 13"/>
                <a:gd name="T5" fmla="*/ 5 h 5"/>
                <a:gd name="T6" fmla="*/ 7 w 13"/>
                <a:gd name="T7" fmla="*/ 5 h 5"/>
                <a:gd name="T8" fmla="*/ 13 w 13"/>
                <a:gd name="T9" fmla="*/ 5 h 5"/>
                <a:gd name="T10" fmla="*/ 13 w 13"/>
                <a:gd name="T11" fmla="*/ 2 h 5"/>
                <a:gd name="T12" fmla="*/ 7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7" y="0"/>
                  </a:moveTo>
                  <a:cubicBezTo>
                    <a:pt x="6" y="0"/>
                    <a:pt x="3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" y="5"/>
                    <a:pt x="7" y="5"/>
                  </a:cubicBezTo>
                  <a:cubicBezTo>
                    <a:pt x="9" y="5"/>
                    <a:pt x="13" y="5"/>
                    <a:pt x="13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8" y="0"/>
                    <a:pt x="7" y="0"/>
                  </a:cubicBez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</p:grpSp>
      <p:grpSp>
        <p:nvGrpSpPr>
          <p:cNvPr id="159" name="Grupo 401"/>
          <p:cNvGrpSpPr>
            <a:grpSpLocks noChangeAspect="1"/>
          </p:cNvGrpSpPr>
          <p:nvPr/>
        </p:nvGrpSpPr>
        <p:grpSpPr>
          <a:xfrm>
            <a:off x="633715" y="4425576"/>
            <a:ext cx="310371" cy="299887"/>
            <a:chOff x="1806576" y="4725987"/>
            <a:chExt cx="939800" cy="908050"/>
          </a:xfrm>
        </p:grpSpPr>
        <p:sp>
          <p:nvSpPr>
            <p:cNvPr id="160" name="Freeform 253"/>
            <p:cNvSpPr>
              <a:spLocks/>
            </p:cNvSpPr>
            <p:nvPr/>
          </p:nvSpPr>
          <p:spPr bwMode="auto">
            <a:xfrm>
              <a:off x="2019301" y="4725987"/>
              <a:ext cx="538163" cy="908050"/>
            </a:xfrm>
            <a:custGeom>
              <a:avLst/>
              <a:gdLst>
                <a:gd name="T0" fmla="*/ 339 w 339"/>
                <a:gd name="T1" fmla="*/ 572 h 572"/>
                <a:gd name="T2" fmla="*/ 0 w 339"/>
                <a:gd name="T3" fmla="*/ 572 h 572"/>
                <a:gd name="T4" fmla="*/ 102 w 339"/>
                <a:gd name="T5" fmla="*/ 0 h 572"/>
                <a:gd name="T6" fmla="*/ 236 w 339"/>
                <a:gd name="T7" fmla="*/ 0 h 572"/>
                <a:gd name="T8" fmla="*/ 339 w 339"/>
                <a:gd name="T9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572">
                  <a:moveTo>
                    <a:pt x="339" y="572"/>
                  </a:moveTo>
                  <a:lnTo>
                    <a:pt x="0" y="572"/>
                  </a:lnTo>
                  <a:lnTo>
                    <a:pt x="102" y="0"/>
                  </a:lnTo>
                  <a:lnTo>
                    <a:pt x="236" y="0"/>
                  </a:lnTo>
                  <a:lnTo>
                    <a:pt x="339" y="572"/>
                  </a:lnTo>
                  <a:close/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61" name="Line 254"/>
            <p:cNvSpPr>
              <a:spLocks noChangeShapeType="1"/>
            </p:cNvSpPr>
            <p:nvPr/>
          </p:nvSpPr>
          <p:spPr bwMode="auto">
            <a:xfrm>
              <a:off x="1806576" y="5068887"/>
              <a:ext cx="939800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62" name="Line 255"/>
            <p:cNvSpPr>
              <a:spLocks noChangeShapeType="1"/>
            </p:cNvSpPr>
            <p:nvPr/>
          </p:nvSpPr>
          <p:spPr bwMode="auto">
            <a:xfrm flipV="1">
              <a:off x="1939926" y="5068887"/>
              <a:ext cx="0" cy="109538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63" name="Line 256"/>
            <p:cNvSpPr>
              <a:spLocks noChangeShapeType="1"/>
            </p:cNvSpPr>
            <p:nvPr/>
          </p:nvSpPr>
          <p:spPr bwMode="auto">
            <a:xfrm flipV="1">
              <a:off x="2609851" y="5068887"/>
              <a:ext cx="0" cy="109538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64" name="Line 257"/>
            <p:cNvSpPr>
              <a:spLocks noChangeShapeType="1"/>
            </p:cNvSpPr>
            <p:nvPr/>
          </p:nvSpPr>
          <p:spPr bwMode="auto">
            <a:xfrm flipV="1">
              <a:off x="2287590" y="5566404"/>
              <a:ext cx="0" cy="603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sp>
          <p:nvSpPr>
            <p:cNvPr id="165" name="Line 258"/>
            <p:cNvSpPr>
              <a:spLocks noChangeShapeType="1"/>
            </p:cNvSpPr>
            <p:nvPr/>
          </p:nvSpPr>
          <p:spPr bwMode="auto">
            <a:xfrm flipV="1">
              <a:off x="2287590" y="4729641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4B1C44"/>
                </a:solidFill>
                <a:effectLst/>
                <a:uLnTx/>
                <a:uFillTx/>
                <a:latin typeface="Neo Sans Light"/>
                <a:ea typeface="+mn-ea"/>
                <a:cs typeface="+mn-cs"/>
              </a:endParaRPr>
            </a:p>
          </p:txBody>
        </p:sp>
        <p:cxnSp>
          <p:nvCxnSpPr>
            <p:cNvPr id="166" name="Conector recto 409"/>
            <p:cNvCxnSpPr/>
            <p:nvPr/>
          </p:nvCxnSpPr>
          <p:spPr>
            <a:xfrm>
              <a:off x="2287590" y="4927120"/>
              <a:ext cx="0" cy="552974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</p:grpSp>
      <p:sp>
        <p:nvSpPr>
          <p:cNvPr id="93" name="92 Pentágono"/>
          <p:cNvSpPr/>
          <p:nvPr/>
        </p:nvSpPr>
        <p:spPr>
          <a:xfrm>
            <a:off x="1038037" y="3747084"/>
            <a:ext cx="252000" cy="216000"/>
          </a:xfrm>
          <a:prstGeom prst="homePlate">
            <a:avLst/>
          </a:prstGeom>
          <a:solidFill>
            <a:schemeClr val="accent3">
              <a:alpha val="69804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94" name="93 Pentágono"/>
          <p:cNvSpPr/>
          <p:nvPr/>
        </p:nvSpPr>
        <p:spPr>
          <a:xfrm>
            <a:off x="1038037" y="4110841"/>
            <a:ext cx="252000" cy="216000"/>
          </a:xfrm>
          <a:prstGeom prst="homePlate">
            <a:avLst/>
          </a:prstGeom>
          <a:solidFill>
            <a:schemeClr val="accent3">
              <a:lumMod val="85000"/>
              <a:alpha val="69804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95" name="6156 Pentágono"/>
          <p:cNvSpPr/>
          <p:nvPr/>
        </p:nvSpPr>
        <p:spPr>
          <a:xfrm>
            <a:off x="1038037" y="4474598"/>
            <a:ext cx="252000" cy="216000"/>
          </a:xfrm>
          <a:prstGeom prst="homePlate">
            <a:avLst/>
          </a:prstGeom>
          <a:solidFill>
            <a:schemeClr val="accent3">
              <a:alpha val="69804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96" name="46 Pentágono"/>
          <p:cNvSpPr/>
          <p:nvPr/>
        </p:nvSpPr>
        <p:spPr>
          <a:xfrm>
            <a:off x="1038037" y="4838355"/>
            <a:ext cx="252000" cy="216000"/>
          </a:xfrm>
          <a:prstGeom prst="homePlate">
            <a:avLst/>
          </a:prstGeom>
          <a:solidFill>
            <a:schemeClr val="accent3">
              <a:lumMod val="85000"/>
              <a:alpha val="69804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97" name="6156 Pentágono"/>
          <p:cNvSpPr/>
          <p:nvPr/>
        </p:nvSpPr>
        <p:spPr>
          <a:xfrm>
            <a:off x="1038037" y="5202112"/>
            <a:ext cx="252000" cy="216000"/>
          </a:xfrm>
          <a:prstGeom prst="homePlate">
            <a:avLst/>
          </a:prstGeom>
          <a:solidFill>
            <a:schemeClr val="accent3">
              <a:alpha val="69804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10714" y="2554136"/>
            <a:ext cx="1374545" cy="323706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63145" y="3698319"/>
            <a:ext cx="1332000" cy="2092881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/>
          <a:p>
            <a:pPr lvl="0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Mayor colaboración y comunicación entre participantes de la red logística. Permite compartir  datos, coordinar y planificar actividades, asegurando los interesados tengan la misma información disponible</a:t>
            </a:r>
          </a:p>
          <a:p>
            <a:pPr lvl="0" hangingPunct="1">
              <a:lnSpc>
                <a:spcPts val="1300"/>
              </a:lnSpc>
              <a:defRPr/>
            </a:pPr>
            <a:endParaRPr lang="es-ES" sz="1100" kern="1200" dirty="0">
              <a:solidFill>
                <a:srgbClr val="004254"/>
              </a:solidFill>
              <a:latin typeface="Neo Sans Light"/>
              <a:ea typeface="+mn-ea"/>
              <a:cs typeface="+mn-cs"/>
            </a:endParaRP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1497143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2873907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926337" y="3698319"/>
            <a:ext cx="1332000" cy="1426031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Detección anticipada de conflictos: reduce ineficiencias y tiempos de espera debido a la posibilidad de planificación anticipada</a:t>
            </a:r>
          </a:p>
          <a:p>
            <a:pPr lvl="0" algn="l" hangingPunct="1">
              <a:lnSpc>
                <a:spcPts val="1300"/>
              </a:lnSpc>
              <a:defRPr/>
            </a:pPr>
            <a:endParaRPr lang="es-ES" sz="1100" kern="1200" dirty="0">
              <a:solidFill>
                <a:srgbClr val="004254"/>
              </a:solidFill>
              <a:latin typeface="Neo Sans Light"/>
              <a:ea typeface="+mn-ea"/>
              <a:cs typeface="+mn-cs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8102" y="2682613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7" name="Conector recto 116"/>
          <p:cNvCxnSpPr/>
          <p:nvPr/>
        </p:nvCxnSpPr>
        <p:spPr>
          <a:xfrm flipV="1">
            <a:off x="2963953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"/>
          <p:cNvSpPr/>
          <p:nvPr/>
        </p:nvSpPr>
        <p:spPr>
          <a:xfrm>
            <a:off x="4337099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409849" y="3712833"/>
            <a:ext cx="1301795" cy="1413528"/>
          </a:xfrm>
          <a:prstGeom prst="rect">
            <a:avLst/>
          </a:prstGeom>
        </p:spPr>
        <p:txBody>
          <a:bodyPr wrap="square" lIns="0" rIns="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Mejora de la gestión del transporte de mercancías: Estimación de </a:t>
            </a:r>
            <a:b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tiempos e intercambio de documentación basados en datos fidedignos y confiables</a:t>
            </a: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4221" y="2696700"/>
            <a:ext cx="360000" cy="5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8" name="Conector recto 117"/>
          <p:cNvCxnSpPr/>
          <p:nvPr/>
        </p:nvCxnSpPr>
        <p:spPr>
          <a:xfrm flipV="1">
            <a:off x="4429529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5813407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884562" y="3722806"/>
            <a:ext cx="1224000" cy="1580241"/>
          </a:xfrm>
          <a:prstGeom prst="rect">
            <a:avLst/>
          </a:prstGeom>
        </p:spPr>
        <p:txBody>
          <a:bodyPr wrap="square" lIns="0" rIns="0" rtlCol="0">
            <a:spAutoFit/>
          </a:bodyPr>
          <a:lstStyle>
            <a:defPPr>
              <a:defRPr lang="es-E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Facilita la comunicación, trazabilidad y transparencia  de la información, optimizando los flujos de trabajo secuenciación en el transporte multimodal</a:t>
            </a:r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5749" y="2697171"/>
            <a:ext cx="360000" cy="5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9" name="Conector recto 118"/>
          <p:cNvCxnSpPr/>
          <p:nvPr/>
        </p:nvCxnSpPr>
        <p:spPr>
          <a:xfrm flipV="1">
            <a:off x="5898739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7263485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7315917" y="3698319"/>
            <a:ext cx="1332000" cy="925894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Aumento de la seguridad de la información al usar redes de registro distribuido</a:t>
            </a:r>
            <a:endParaRPr kumimoji="0" lang="es-ES" sz="10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9894" y="2692138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0" name="Conector recto 119"/>
          <p:cNvCxnSpPr/>
          <p:nvPr/>
        </p:nvCxnSpPr>
        <p:spPr>
          <a:xfrm flipV="1">
            <a:off x="7357450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Rectángulo"/>
          <p:cNvSpPr/>
          <p:nvPr/>
        </p:nvSpPr>
        <p:spPr>
          <a:xfrm>
            <a:off x="8726678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779111" y="3698319"/>
            <a:ext cx="1332000" cy="1592744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Lenguaje y semántica común para la cadena logística multimodal: Taxonomía y ontologías de mensajería común para intercambio de información</a:t>
            </a:r>
          </a:p>
          <a:p>
            <a:pPr lvl="0" algn="l" hangingPunct="1">
              <a:lnSpc>
                <a:spcPts val="1300"/>
              </a:lnSpc>
              <a:defRPr/>
            </a:pPr>
            <a:endParaRPr lang="es-ES" sz="1100" kern="1200" dirty="0">
              <a:solidFill>
                <a:srgbClr val="004254"/>
              </a:solidFill>
              <a:latin typeface="Neo Sans Light"/>
              <a:ea typeface="+mn-ea"/>
              <a:cs typeface="+mn-cs"/>
            </a:endParaRP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5786" y="2691666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1" name="Conector recto 120"/>
          <p:cNvCxnSpPr/>
          <p:nvPr/>
        </p:nvCxnSpPr>
        <p:spPr>
          <a:xfrm flipV="1">
            <a:off x="8819036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>
            <a:off x="10189871" y="2554497"/>
            <a:ext cx="1374545" cy="323670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785573"/>
              </a:solidFill>
              <a:effectLst/>
              <a:uLnTx/>
              <a:uFillTx/>
              <a:latin typeface="Neo Sans Light"/>
              <a:ea typeface="+mn-ea"/>
              <a:cs typeface="+mn-cs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10242303" y="3768881"/>
            <a:ext cx="1332000" cy="1259319"/>
          </a:xfrm>
          <a:prstGeom prst="rect">
            <a:avLst/>
          </a:prstGeom>
        </p:spPr>
        <p:txBody>
          <a:bodyPr wrap="square" lIns="36000" rIns="36000" rtlCol="0">
            <a:spAutoFit/>
          </a:bodyPr>
          <a:lstStyle>
            <a:defPPr>
              <a:defRPr lang="es-ES"/>
            </a:defPPr>
            <a:lvl1pPr algn="ctr">
              <a:defRPr sz="1300">
                <a:solidFill>
                  <a:schemeClr val="bg1"/>
                </a:solidFill>
              </a:defRPr>
            </a:lvl1pPr>
          </a:lstStyle>
          <a:p>
            <a:pPr lvl="0" algn="l" hangingPunct="1">
              <a:lnSpc>
                <a:spcPts val="1300"/>
              </a:lnSpc>
              <a:defRPr/>
            </a:pPr>
            <a:r>
              <a:rPr lang="es-ES" sz="1000" kern="1200" dirty="0">
                <a:solidFill>
                  <a:srgbClr val="0042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Mejora en conectividad y flujo de información debido a la conexión a través de una plataforma de uso compartido</a:t>
            </a:r>
          </a:p>
          <a:p>
            <a:pPr lvl="0" algn="l" hangingPunct="1">
              <a:lnSpc>
                <a:spcPts val="1300"/>
              </a:lnSpc>
              <a:defRPr/>
            </a:pPr>
            <a:endParaRPr lang="es-ES" sz="1100" kern="1200" dirty="0">
              <a:solidFill>
                <a:srgbClr val="004254"/>
              </a:solidFill>
              <a:latin typeface="Neo Sans Light"/>
              <a:ea typeface="+mn-ea"/>
              <a:cs typeface="+mn-cs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51539" y="2692138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2" name="Conector recto 121"/>
          <p:cNvCxnSpPr/>
          <p:nvPr/>
        </p:nvCxnSpPr>
        <p:spPr>
          <a:xfrm flipV="1">
            <a:off x="10279174" y="3655339"/>
            <a:ext cx="3057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6157 Rectángulo"/>
          <p:cNvSpPr/>
          <p:nvPr/>
        </p:nvSpPr>
        <p:spPr>
          <a:xfrm>
            <a:off x="1402053" y="5863021"/>
            <a:ext cx="10162363" cy="4000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708000" bIns="0" rtlCol="0" anchor="ctr"/>
          <a:lstStyle/>
          <a:p>
            <a:pPr lvl="0" algn="r" hangingPunct="1">
              <a:defRPr/>
            </a:pPr>
            <a:r>
              <a:rPr lang="en-US" sz="18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TECNOLÓGICA SIMPLE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Gráfico 111">
            <a:extLst>
              <a:ext uri="{FF2B5EF4-FFF2-40B4-BE49-F238E27FC236}">
                <a16:creationId xmlns:a16="http://schemas.microsoft.com/office/drawing/2014/main" id="{50B4DEC6-6663-0B4C-B178-45FCB14EA7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605" y="4695000"/>
            <a:ext cx="366850" cy="492783"/>
          </a:xfrm>
          <a:prstGeom prst="rect">
            <a:avLst/>
          </a:prstGeom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15458CFF-C3B5-504C-8A5C-7C3D26B0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4197" y="2700622"/>
            <a:ext cx="360000" cy="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6157 Rectángulo">
            <a:extLst>
              <a:ext uri="{FF2B5EF4-FFF2-40B4-BE49-F238E27FC236}">
                <a16:creationId xmlns:a16="http://schemas.microsoft.com/office/drawing/2014/main" id="{E52B77A6-A2EE-9943-B42B-67501B8C744B}"/>
              </a:ext>
            </a:extLst>
          </p:cNvPr>
          <p:cNvSpPr/>
          <p:nvPr/>
        </p:nvSpPr>
        <p:spPr>
          <a:xfrm>
            <a:off x="1410714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56 Rectángulo">
            <a:extLst>
              <a:ext uri="{FF2B5EF4-FFF2-40B4-BE49-F238E27FC236}">
                <a16:creationId xmlns:a16="http://schemas.microsoft.com/office/drawing/2014/main" id="{A0FF97D6-DD70-194B-A6A8-2E8004E91105}"/>
              </a:ext>
            </a:extLst>
          </p:cNvPr>
          <p:cNvSpPr/>
          <p:nvPr/>
        </p:nvSpPr>
        <p:spPr>
          <a:xfrm>
            <a:off x="2873907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Previsión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57 Rectángulo">
            <a:extLst>
              <a:ext uri="{FF2B5EF4-FFF2-40B4-BE49-F238E27FC236}">
                <a16:creationId xmlns:a16="http://schemas.microsoft.com/office/drawing/2014/main" id="{785915BC-5578-8D46-A469-F01EEFFB3975}"/>
              </a:ext>
            </a:extLst>
          </p:cNvPr>
          <p:cNvSpPr/>
          <p:nvPr/>
        </p:nvSpPr>
        <p:spPr>
          <a:xfrm>
            <a:off x="4337100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58 Rectángulo">
            <a:extLst>
              <a:ext uri="{FF2B5EF4-FFF2-40B4-BE49-F238E27FC236}">
                <a16:creationId xmlns:a16="http://schemas.microsoft.com/office/drawing/2014/main" id="{A0D6F046-C908-D346-96B1-7645A829B859}"/>
              </a:ext>
            </a:extLst>
          </p:cNvPr>
          <p:cNvSpPr/>
          <p:nvPr/>
        </p:nvSpPr>
        <p:spPr>
          <a:xfrm>
            <a:off x="5800293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Optimización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59 Rectángulo">
            <a:extLst>
              <a:ext uri="{FF2B5EF4-FFF2-40B4-BE49-F238E27FC236}">
                <a16:creationId xmlns:a16="http://schemas.microsoft.com/office/drawing/2014/main" id="{D6D1E686-1576-F441-8D13-6BD852D5DF52}"/>
              </a:ext>
            </a:extLst>
          </p:cNvPr>
          <p:cNvSpPr/>
          <p:nvPr/>
        </p:nvSpPr>
        <p:spPr>
          <a:xfrm>
            <a:off x="7263486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60 Rectángulo">
            <a:extLst>
              <a:ext uri="{FF2B5EF4-FFF2-40B4-BE49-F238E27FC236}">
                <a16:creationId xmlns:a16="http://schemas.microsoft.com/office/drawing/2014/main" id="{CDEA25E8-2BAE-E144-A29F-BF8579BE8708}"/>
              </a:ext>
            </a:extLst>
          </p:cNvPr>
          <p:cNvSpPr/>
          <p:nvPr/>
        </p:nvSpPr>
        <p:spPr>
          <a:xfrm>
            <a:off x="8726679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Neo Sans Medium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Multimodal</a:t>
            </a:r>
          </a:p>
        </p:txBody>
      </p:sp>
      <p:sp>
        <p:nvSpPr>
          <p:cNvPr id="130" name="61 Rectángulo">
            <a:extLst>
              <a:ext uri="{FF2B5EF4-FFF2-40B4-BE49-F238E27FC236}">
                <a16:creationId xmlns:a16="http://schemas.microsoft.com/office/drawing/2014/main" id="{C5DD9CFF-3BB7-2541-ADFF-0E3CFEB643C4}"/>
              </a:ext>
            </a:extLst>
          </p:cNvPr>
          <p:cNvSpPr/>
          <p:nvPr/>
        </p:nvSpPr>
        <p:spPr>
          <a:xfrm>
            <a:off x="10189871" y="1524000"/>
            <a:ext cx="1374545" cy="2063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84000"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Neo Sans Medium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 dirty="0" err="1">
                <a:ln>
                  <a:noFill/>
                </a:ln>
                <a:solidFill>
                  <a:srgbClr val="00425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Conectividad</a:t>
            </a:r>
            <a:endParaRPr kumimoji="0" lang="en-US" sz="1400" u="none" strike="noStrike" kern="1200" cap="none" spc="0" normalizeH="0" baseline="0" noProof="0" dirty="0">
              <a:ln>
                <a:noFill/>
              </a:ln>
              <a:solidFill>
                <a:srgbClr val="00425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E4829078-B503-CD45-A406-B18C022C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br>
              <a:rPr lang="es-ES" dirty="0"/>
            </a:br>
            <a:endParaRPr lang="es-ES" dirty="0">
              <a:latin typeface="Georgia" panose="0204050205040502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36FE5B-75C9-4F4E-8C06-FBC0ABD56A8D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Dimensión Internacional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355584-F6C4-A348-B04E-00F777F16C99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572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ángulo 55">
            <a:extLst>
              <a:ext uri="{FF2B5EF4-FFF2-40B4-BE49-F238E27FC236}">
                <a16:creationId xmlns:a16="http://schemas.microsoft.com/office/drawing/2014/main" id="{49C99FF8-B613-8C42-B28E-7A1B58571D24}"/>
              </a:ext>
            </a:extLst>
          </p:cNvPr>
          <p:cNvSpPr>
            <a:spLocks/>
          </p:cNvSpPr>
          <p:nvPr/>
        </p:nvSpPr>
        <p:spPr>
          <a:xfrm>
            <a:off x="0" y="5582622"/>
            <a:ext cx="12191999" cy="9144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rtlCol="0" anchor="ctr" anchorCtr="0"/>
          <a:lstStyle/>
          <a:p>
            <a:endParaRPr lang="en-US" sz="1400" dirty="0">
              <a:solidFill>
                <a:schemeClr val="accent1"/>
              </a:solidFill>
              <a:latin typeface="Neo Sans" panose="020B0504020202020204" pitchFamily="34" charset="77"/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E214A0-4622-3E43-99A5-7267A5FC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Dimensión Internacional</a:t>
            </a:r>
            <a:br>
              <a:rPr lang="es-ES" dirty="0">
                <a:latin typeface="Georgia" panose="02040502050405020303" pitchFamily="18" charset="0"/>
              </a:rPr>
            </a:br>
            <a:endParaRPr lang="es-ES" dirty="0">
              <a:latin typeface="Georgia" panose="02040502050405020303" pitchFamily="18" charset="0"/>
            </a:endParaRPr>
          </a:p>
        </p:txBody>
      </p:sp>
      <p:sp>
        <p:nvSpPr>
          <p:cNvPr id="30" name="CuadroTexto 3">
            <a:extLst>
              <a:ext uri="{FF2B5EF4-FFF2-40B4-BE49-F238E27FC236}">
                <a16:creationId xmlns:a16="http://schemas.microsoft.com/office/drawing/2014/main" id="{7F34BB8D-3466-1045-B782-58A4EF437E6D}"/>
              </a:ext>
            </a:extLst>
          </p:cNvPr>
          <p:cNvSpPr txBox="1"/>
          <p:nvPr/>
        </p:nvSpPr>
        <p:spPr>
          <a:xfrm>
            <a:off x="813487" y="5885934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s-ES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Interoperabilidad con otras plataformas logísticas nacionales, como por ejemplo la JUL de Portugal</a:t>
            </a:r>
          </a:p>
        </p:txBody>
      </p:sp>
      <p:pic>
        <p:nvPicPr>
          <p:cNvPr id="31" name="Picture 38">
            <a:extLst>
              <a:ext uri="{FF2B5EF4-FFF2-40B4-BE49-F238E27FC236}">
                <a16:creationId xmlns:a16="http://schemas.microsoft.com/office/drawing/2014/main" id="{2D4D3E9E-DAA4-BF4A-9125-FB40364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9168" y="5671810"/>
            <a:ext cx="2503102" cy="586833"/>
          </a:xfrm>
          <a:prstGeom prst="rect">
            <a:avLst/>
          </a:prstGeom>
        </p:spPr>
      </p:pic>
      <p:sp>
        <p:nvSpPr>
          <p:cNvPr id="39" name="CuadroTexto 6">
            <a:extLst>
              <a:ext uri="{FF2B5EF4-FFF2-40B4-BE49-F238E27FC236}">
                <a16:creationId xmlns:a16="http://schemas.microsoft.com/office/drawing/2014/main" id="{B2A1D3E6-92A7-3C4B-8B1F-888F433B75A6}"/>
              </a:ext>
            </a:extLst>
          </p:cNvPr>
          <p:cNvSpPr txBox="1"/>
          <p:nvPr/>
        </p:nvSpPr>
        <p:spPr>
          <a:xfrm>
            <a:off x="534298" y="1213201"/>
            <a:ext cx="8892222" cy="349702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 hangingPunct="1">
              <a:defRPr/>
            </a:pPr>
            <a:r>
              <a:rPr lang="es-PE" sz="1800" kern="1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Ámbito Europeo e Internacional</a:t>
            </a: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7F34BB8D-3466-1045-B782-58A4EF437E6D}"/>
              </a:ext>
            </a:extLst>
          </p:cNvPr>
          <p:cNvSpPr txBox="1"/>
          <p:nvPr/>
        </p:nvSpPr>
        <p:spPr>
          <a:xfrm>
            <a:off x="805771" y="1965985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es-ES_tradnl" sz="1600" i="1" kern="1200" dirty="0"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Digitalización de procesos logísticos y de transporte de mercancías mediante intercambio electrónico de información</a:t>
            </a:r>
            <a:endParaRPr lang="en-US" sz="1600" i="1" kern="1200" dirty="0"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4AF1748-8AE5-BC48-A552-27EB882E1FE3}"/>
              </a:ext>
            </a:extLst>
          </p:cNvPr>
          <p:cNvGrpSpPr/>
          <p:nvPr/>
        </p:nvGrpSpPr>
        <p:grpSpPr>
          <a:xfrm>
            <a:off x="580298" y="1731362"/>
            <a:ext cx="10851972" cy="3682800"/>
            <a:chOff x="2762224" y="1298605"/>
            <a:chExt cx="6890848" cy="5372748"/>
          </a:xfrm>
        </p:grpSpPr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5C52045C-2868-1F41-A2A2-05A2E3911D4D}"/>
                </a:ext>
              </a:extLst>
            </p:cNvPr>
            <p:cNvSpPr>
              <a:spLocks/>
            </p:cNvSpPr>
            <p:nvPr/>
          </p:nvSpPr>
          <p:spPr>
            <a:xfrm>
              <a:off x="7232949" y="1298605"/>
              <a:ext cx="2420123" cy="5372748"/>
            </a:xfrm>
            <a:prstGeom prst="rect">
              <a:avLst/>
            </a:prstGeom>
            <a:noFill/>
            <a:ln w="38100" cap="flat" cmpd="sng" algn="ctr">
              <a:solidFill>
                <a:srgbClr val="004254"/>
              </a:solidFill>
              <a:prstDash val="solid"/>
              <a:miter lim="800000"/>
            </a:ln>
            <a:effectLst/>
          </p:spPr>
          <p:txBody>
            <a:bodyPr lIns="288000" tIns="288000" rIns="288000" bIns="0" rtlCol="0" anchor="t"/>
            <a:lstStyle/>
            <a:p>
              <a:pPr hangingPunct="1">
                <a:lnSpc>
                  <a:spcPts val="1900"/>
                </a:lnSpc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A3221961-C822-6240-B6C0-CD881DFECCE4}"/>
                </a:ext>
              </a:extLst>
            </p:cNvPr>
            <p:cNvSpPr>
              <a:spLocks/>
            </p:cNvSpPr>
            <p:nvPr/>
          </p:nvSpPr>
          <p:spPr>
            <a:xfrm>
              <a:off x="7240904" y="1298605"/>
              <a:ext cx="2412168" cy="2762129"/>
            </a:xfrm>
            <a:prstGeom prst="rect">
              <a:avLst/>
            </a:prstGeom>
            <a:solidFill>
              <a:srgbClr val="03657C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lIns="288000" tIns="180000" rIns="288000" bIns="0" rtlCol="0" anchor="t"/>
            <a:lstStyle/>
            <a:p>
              <a:pPr hangingPunct="1">
                <a:lnSpc>
                  <a:spcPts val="1900"/>
                </a:lnSpc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E3E689F2-D5AF-CF40-A276-706EA38CEEEB}"/>
                </a:ext>
              </a:extLst>
            </p:cNvPr>
            <p:cNvSpPr>
              <a:spLocks/>
            </p:cNvSpPr>
            <p:nvPr/>
          </p:nvSpPr>
          <p:spPr>
            <a:xfrm>
              <a:off x="4973951" y="1298605"/>
              <a:ext cx="2258997" cy="5370440"/>
            </a:xfrm>
            <a:prstGeom prst="rect">
              <a:avLst/>
            </a:prstGeom>
            <a:solidFill>
              <a:schemeClr val="accent3"/>
            </a:solidFill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lIns="288000" tIns="288000" rIns="288000" bIns="0" rtlCol="0" anchor="t"/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DBDC2AB7-E6CF-A942-82DA-92F90C9CE4D3}"/>
                </a:ext>
              </a:extLst>
            </p:cNvPr>
            <p:cNvSpPr>
              <a:spLocks/>
            </p:cNvSpPr>
            <p:nvPr/>
          </p:nvSpPr>
          <p:spPr>
            <a:xfrm>
              <a:off x="2762224" y="1298606"/>
              <a:ext cx="4462770" cy="5370442"/>
            </a:xfrm>
            <a:prstGeom prst="rect">
              <a:avLst/>
            </a:prstGeom>
            <a:noFill/>
            <a:ln w="38100" cap="flat" cmpd="sng" algn="ctr">
              <a:solidFill>
                <a:srgbClr val="00425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E500F561-4B17-E840-9B13-E277077314C6}"/>
                </a:ext>
              </a:extLst>
            </p:cNvPr>
            <p:cNvSpPr>
              <a:spLocks/>
            </p:cNvSpPr>
            <p:nvPr/>
          </p:nvSpPr>
          <p:spPr>
            <a:xfrm>
              <a:off x="4965999" y="1298605"/>
              <a:ext cx="2266950" cy="2762129"/>
            </a:xfrm>
            <a:prstGeom prst="rect">
              <a:avLst/>
            </a:prstGeom>
            <a:solidFill>
              <a:srgbClr val="004254"/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lIns="288000" tIns="288000" rIns="288000" bIns="0" rtlCol="0" anchor="t"/>
            <a:lstStyle/>
            <a:p>
              <a:pPr marL="0" marR="0" lvl="0" indent="0" defTabSz="9144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30415F0B-3D01-E64D-875A-FA86572E0085}"/>
              </a:ext>
            </a:extLst>
          </p:cNvPr>
          <p:cNvSpPr/>
          <p:nvPr/>
        </p:nvSpPr>
        <p:spPr>
          <a:xfrm>
            <a:off x="8814487" y="3740833"/>
            <a:ext cx="10907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defRPr/>
            </a:pPr>
            <a:r>
              <a:rPr lang="es-ES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es-E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defRPr/>
            </a:pPr>
            <a:r>
              <a:rPr lang="es-ES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Finland</a:t>
            </a:r>
            <a:endParaRPr lang="es-E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defRPr/>
            </a:pPr>
            <a:r>
              <a:rPr lang="es-ES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es-E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defRPr/>
            </a:pPr>
            <a:r>
              <a:rPr lang="es-ES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es-E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defRPr/>
            </a:pPr>
            <a:r>
              <a:rPr lang="es-ES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s-ES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defRPr/>
            </a:pPr>
            <a:r>
              <a:rPr lang="es-ES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Benelux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B8A2852-6DA1-B644-A4AF-26A6BC895D47}"/>
              </a:ext>
            </a:extLst>
          </p:cNvPr>
          <p:cNvSpPr/>
          <p:nvPr/>
        </p:nvSpPr>
        <p:spPr>
          <a:xfrm>
            <a:off x="9715282" y="3740833"/>
            <a:ext cx="10907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lnSpc>
                <a:spcPts val="1200"/>
              </a:lnSpc>
              <a:defRPr/>
            </a:pPr>
            <a:r>
              <a:rPr lang="es-ES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es-ES" sz="1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lnSpc>
                <a:spcPts val="1200"/>
              </a:lnSpc>
              <a:defRPr/>
            </a:pPr>
            <a:r>
              <a:rPr lang="es-ES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Estonia</a:t>
            </a:r>
          </a:p>
          <a:p>
            <a:pPr lvl="0" hangingPunct="1">
              <a:lnSpc>
                <a:spcPts val="1200"/>
              </a:lnSpc>
              <a:defRPr/>
            </a:pPr>
            <a:r>
              <a:rPr lang="es-ES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  <a:endParaRPr lang="es-ES" sz="1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>
              <a:lnSpc>
                <a:spcPts val="1200"/>
              </a:lnSpc>
              <a:defRPr/>
            </a:pPr>
            <a:r>
              <a:rPr lang="es-ES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  <a:p>
            <a:pPr lvl="0" hangingPunct="1">
              <a:lnSpc>
                <a:spcPts val="1200"/>
              </a:lnSpc>
              <a:defRPr/>
            </a:pPr>
            <a:r>
              <a:rPr lang="es-ES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s-ES" sz="1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796BC15F-13CD-904F-93BF-C270330E6854}"/>
              </a:ext>
            </a:extLst>
          </p:cNvPr>
          <p:cNvSpPr/>
          <p:nvPr/>
        </p:nvSpPr>
        <p:spPr>
          <a:xfrm>
            <a:off x="10515600" y="3740833"/>
            <a:ext cx="9314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dirty="0"/>
              <a:t>China </a:t>
            </a:r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dirty="0" err="1"/>
              <a:t>Singapore</a:t>
            </a:r>
            <a:endParaRPr lang="es-ES" sz="1000" kern="1200" dirty="0"/>
          </a:p>
          <a:p>
            <a:pPr lvl="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kern="1200" dirty="0"/>
              <a:t>India</a:t>
            </a:r>
          </a:p>
        </p:txBody>
      </p:sp>
      <p:pic>
        <p:nvPicPr>
          <p:cNvPr id="54" name="Imagen 3">
            <a:extLst>
              <a:ext uri="{FF2B5EF4-FFF2-40B4-BE49-F238E27FC236}">
                <a16:creationId xmlns:a16="http://schemas.microsoft.com/office/drawing/2014/main" id="{190C5857-628A-7C44-AC7A-2C1CE334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99" y="3725157"/>
            <a:ext cx="2080798" cy="13438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57AC8C5-EB31-F647-8D47-0B0AD601B88C}"/>
              </a:ext>
            </a:extLst>
          </p:cNvPr>
          <p:cNvSpPr/>
          <p:nvPr/>
        </p:nvSpPr>
        <p:spPr>
          <a:xfrm>
            <a:off x="4293607" y="3819378"/>
            <a:ext cx="3084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/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WG1: EFTI </a:t>
            </a:r>
            <a:r>
              <a:rPr lang="es-ES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s-ES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/>
            <a:endParaRPr lang="es-ES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hangingPunct="1"/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WG2: </a:t>
            </a:r>
            <a:r>
              <a:rPr lang="es-ES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 Cargo </a:t>
            </a:r>
            <a:r>
              <a:rPr lang="es-ES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federative</a:t>
            </a:r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s-E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2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F59C4C-3D1A-DC4D-B310-BAFCE1123E44}"/>
              </a:ext>
            </a:extLst>
          </p:cNvPr>
          <p:cNvSpPr/>
          <p:nvPr/>
        </p:nvSpPr>
        <p:spPr>
          <a:xfrm>
            <a:off x="7857778" y="1965985"/>
            <a:ext cx="3419822" cy="12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lnSpc>
                <a:spcPts val="1900"/>
              </a:lnSpc>
            </a:pPr>
            <a:r>
              <a:rPr lang="es-ES_tradnl" sz="1200" i="1" kern="1200" dirty="0">
                <a:solidFill>
                  <a:schemeClr val="accent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Concepto de red federada de plataformas para permitir el intercambio de datos en la cadena logística al tiempo que proporciona interoperabilidad y armonización entre plataformas individuales</a:t>
            </a:r>
            <a:endParaRPr lang="es-ES" sz="1200" i="1" kern="1200" dirty="0">
              <a:solidFill>
                <a:schemeClr val="accent3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A189A5-0EBF-F24D-BA01-8355E89EB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9962" y="4887683"/>
            <a:ext cx="2202398" cy="40393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B5D356E-305F-E348-A422-FD4091AD0046}"/>
              </a:ext>
            </a:extLst>
          </p:cNvPr>
          <p:cNvSpPr/>
          <p:nvPr/>
        </p:nvSpPr>
        <p:spPr>
          <a:xfrm>
            <a:off x="4248417" y="1965985"/>
            <a:ext cx="30374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es-ES_tradnl" sz="1400" i="1" kern="1200" dirty="0">
                <a:solidFill>
                  <a:schemeClr val="accent3"/>
                </a:solidFill>
                <a:latin typeface="Georgia" panose="02040502050405020303" pitchFamily="18" charset="0"/>
              </a:rPr>
              <a:t>Establece un marco legal para que los operadores de transporte de mercancías  compartan información por vía electrónica con las </a:t>
            </a:r>
            <a:r>
              <a:rPr lang="es-ES_tradnl" sz="1400" i="1" kern="1200">
                <a:solidFill>
                  <a:schemeClr val="accent3"/>
                </a:solidFill>
                <a:latin typeface="Georgia" panose="02040502050405020303" pitchFamily="18" charset="0"/>
              </a:rPr>
              <a:t>autoridades competentes.</a:t>
            </a:r>
            <a:endParaRPr lang="es-ES" sz="1400" i="1" kern="1200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grpSp>
        <p:nvGrpSpPr>
          <p:cNvPr id="22" name="Grupo 3">
            <a:extLst>
              <a:ext uri="{FF2B5EF4-FFF2-40B4-BE49-F238E27FC236}">
                <a16:creationId xmlns:a16="http://schemas.microsoft.com/office/drawing/2014/main" id="{52C23EC2-6D40-7F44-8CE2-07D30E86128A}"/>
              </a:ext>
            </a:extLst>
          </p:cNvPr>
          <p:cNvGrpSpPr/>
          <p:nvPr/>
        </p:nvGrpSpPr>
        <p:grpSpPr>
          <a:xfrm>
            <a:off x="7696200" y="3287419"/>
            <a:ext cx="2592999" cy="1656565"/>
            <a:chOff x="6734790" y="1354478"/>
            <a:chExt cx="2592999" cy="1656565"/>
          </a:xfrm>
        </p:grpSpPr>
        <p:pic>
          <p:nvPicPr>
            <p:cNvPr id="25" name="Picture 2" descr="http://www.federatedplatforms.eu/images/identity/2019-10-03_155321.png">
              <a:extLst>
                <a:ext uri="{FF2B5EF4-FFF2-40B4-BE49-F238E27FC236}">
                  <a16:creationId xmlns:a16="http://schemas.microsoft.com/office/drawing/2014/main" id="{1EB88EA9-5AAB-AB47-8EFC-C7BB48C6F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790" y="1778581"/>
              <a:ext cx="990228" cy="1232462"/>
            </a:xfrm>
            <a:prstGeom prst="rect">
              <a:avLst/>
            </a:prstGeom>
            <a:noFill/>
          </p:spPr>
        </p:pic>
        <p:sp>
          <p:nvSpPr>
            <p:cNvPr id="24" name="Rectángulo 2">
              <a:extLst>
                <a:ext uri="{FF2B5EF4-FFF2-40B4-BE49-F238E27FC236}">
                  <a16:creationId xmlns:a16="http://schemas.microsoft.com/office/drawing/2014/main" id="{9B3B5C06-39C6-E447-B6C7-0C05AA89EC0B}"/>
                </a:ext>
              </a:extLst>
            </p:cNvPr>
            <p:cNvSpPr/>
            <p:nvPr/>
          </p:nvSpPr>
          <p:spPr>
            <a:xfrm>
              <a:off x="6902363" y="1354478"/>
              <a:ext cx="24254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en-US" sz="1000" dirty="0" err="1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www.federatedplatforms.eu</a:t>
              </a:r>
              <a:endParaRPr lang="en-US" sz="1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180 Elipse">
            <a:extLst>
              <a:ext uri="{FF2B5EF4-FFF2-40B4-BE49-F238E27FC236}">
                <a16:creationId xmlns:a16="http://schemas.microsoft.com/office/drawing/2014/main" id="{5660C809-939B-A140-8D66-C7486DBE4317}"/>
              </a:ext>
            </a:extLst>
          </p:cNvPr>
          <p:cNvSpPr/>
          <p:nvPr/>
        </p:nvSpPr>
        <p:spPr>
          <a:xfrm>
            <a:off x="10629657" y="1424032"/>
            <a:ext cx="540000" cy="5400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914400"/>
            <a:endParaRPr lang="en-US" sz="800" b="1">
              <a:latin typeface="Open Sans" panose="020B0606030504020204"/>
            </a:endParaRPr>
          </a:p>
        </p:txBody>
      </p:sp>
      <p:pic>
        <p:nvPicPr>
          <p:cNvPr id="29" name="Picture 18" descr="Ícono de pantalla del portátil Wifie - Descargar PNG/SVG transparente">
            <a:extLst>
              <a:ext uri="{FF2B5EF4-FFF2-40B4-BE49-F238E27FC236}">
                <a16:creationId xmlns:a16="http://schemas.microsoft.com/office/drawing/2014/main" id="{78A21095-9F08-8547-A8BD-1597D6FE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172" y="1483343"/>
            <a:ext cx="295189" cy="295189"/>
          </a:xfrm>
          <a:prstGeom prst="rect">
            <a:avLst/>
          </a:prstGeom>
          <a:noFill/>
        </p:spPr>
      </p:pic>
      <p:pic>
        <p:nvPicPr>
          <p:cNvPr id="32" name="203 Imagen">
            <a:extLst>
              <a:ext uri="{FF2B5EF4-FFF2-40B4-BE49-F238E27FC236}">
                <a16:creationId xmlns:a16="http://schemas.microsoft.com/office/drawing/2014/main" id="{0B95AB66-9C4F-924A-A6C9-A4DD12E61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45" r="7745"/>
          <a:stretch/>
        </p:blipFill>
        <p:spPr>
          <a:xfrm>
            <a:off x="10685158" y="1744925"/>
            <a:ext cx="372556" cy="80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7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7;p27">
            <a:extLst>
              <a:ext uri="{FF2B5EF4-FFF2-40B4-BE49-F238E27FC236}">
                <a16:creationId xmlns:a16="http://schemas.microsoft.com/office/drawing/2014/main" id="{AF321503-C863-0844-B671-5DC88BBE6F94}"/>
              </a:ext>
            </a:extLst>
          </p:cNvPr>
          <p:cNvSpPr/>
          <p:nvPr/>
        </p:nvSpPr>
        <p:spPr>
          <a:xfrm>
            <a:off x="0" y="1639073"/>
            <a:ext cx="362100" cy="1800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0"/>
            <a:ext cx="5410200" cy="645160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9F99EB82-DB1F-2847-8128-687F8825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1"/>
            <a:ext cx="6230937" cy="946149"/>
          </a:xfrm>
        </p:spPr>
        <p:txBody>
          <a:bodyPr/>
          <a:lstStyle/>
          <a:p>
            <a:r>
              <a:rPr lang="es-ES" dirty="0">
                <a:latin typeface="Georgia" panose="02040502050405020303" pitchFamily="18" charset="0"/>
              </a:rPr>
              <a:t>Plataforma Tecnológica SIMPLE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EF658-16FF-234C-989B-CFCBD5BDE638}"/>
              </a:ext>
            </a:extLst>
          </p:cNvPr>
          <p:cNvSpPr txBox="1"/>
          <p:nvPr/>
        </p:nvSpPr>
        <p:spPr>
          <a:xfrm>
            <a:off x="1295400" y="2328380"/>
            <a:ext cx="4800600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Grupos de Interés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D3F12B-4617-F445-ADE1-A41A3BA30B2D}"/>
              </a:ext>
            </a:extLst>
          </p:cNvPr>
          <p:cNvSpPr txBox="1"/>
          <p:nvPr/>
        </p:nvSpPr>
        <p:spPr>
          <a:xfrm>
            <a:off x="670038" y="2332183"/>
            <a:ext cx="549162" cy="442035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lvl="0">
              <a:defRPr/>
            </a:pPr>
            <a:r>
              <a:rPr lang="es-PE" sz="2400" dirty="0">
                <a:solidFill>
                  <a:srgbClr val="04657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6695929"/>
      </p:ext>
    </p:extLst>
  </p:cSld>
  <p:clrMapOvr>
    <a:masterClrMapping/>
  </p:clrMapOvr>
</p:sld>
</file>

<file path=ppt/theme/theme1.xml><?xml version="1.0" encoding="utf-8"?>
<a:theme xmlns:a="http://schemas.openxmlformats.org/drawingml/2006/main" name="0_PORTADA">
  <a:themeElements>
    <a:clrScheme name="0_PORTADA">
      <a:dk1>
        <a:srgbClr val="004254"/>
      </a:dk1>
      <a:lt1>
        <a:srgbClr val="FFFFFF"/>
      </a:lt1>
      <a:dk2>
        <a:srgbClr val="A7A7A7"/>
      </a:dk2>
      <a:lt2>
        <a:srgbClr val="535353"/>
      </a:lt2>
      <a:accent1>
        <a:srgbClr val="004254"/>
      </a:accent1>
      <a:accent2>
        <a:srgbClr val="FBBB21"/>
      </a:accent2>
      <a:accent3>
        <a:srgbClr val="8F8F8F"/>
      </a:accent3>
      <a:accent4>
        <a:srgbClr val="E8E8E8"/>
      </a:accent4>
      <a:accent5>
        <a:srgbClr val="79314F"/>
      </a:accent5>
      <a:accent6>
        <a:srgbClr val="9A647B"/>
      </a:accent6>
      <a:hlink>
        <a:srgbClr val="0000FF"/>
      </a:hlink>
      <a:folHlink>
        <a:srgbClr val="FF00FF"/>
      </a:folHlink>
    </a:clrScheme>
    <a:fontScheme name="0_PORTA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_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85573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B1C44"/>
            </a:solidFill>
            <a:effectLst/>
            <a:uFillTx/>
            <a:latin typeface="Neo Sans Light"/>
            <a:ea typeface="Neo Sans Light"/>
            <a:cs typeface="Neo Sans Light"/>
            <a:sym typeface="Neo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Neo Sans"/>
            <a:ea typeface="Neo Sans"/>
            <a:cs typeface="Neo Sans"/>
            <a:sym typeface="Ne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SEPARATAS">
  <a:themeElements>
    <a:clrScheme name="Transportes">
      <a:dk1>
        <a:srgbClr val="004254"/>
      </a:dk1>
      <a:lt1>
        <a:srgbClr val="4B1C44"/>
      </a:lt1>
      <a:dk2>
        <a:srgbClr val="785573"/>
      </a:dk2>
      <a:lt2>
        <a:srgbClr val="A48DA1"/>
      </a:lt2>
      <a:accent1>
        <a:srgbClr val="D2C6D0"/>
      </a:accent1>
      <a:accent2>
        <a:srgbClr val="FBBB21"/>
      </a:accent2>
      <a:accent3>
        <a:srgbClr val="FFFFFF"/>
      </a:accent3>
      <a:accent4>
        <a:srgbClr val="E8E8E8"/>
      </a:accent4>
      <a:accent5>
        <a:srgbClr val="79314F"/>
      </a:accent5>
      <a:accent6>
        <a:srgbClr val="9A647B"/>
      </a:accent6>
      <a:hlink>
        <a:srgbClr val="BC98A6"/>
      </a:hlink>
      <a:folHlink>
        <a:srgbClr val="DCCBD3"/>
      </a:folHlink>
    </a:clrScheme>
    <a:fontScheme name="Indra Externa">
      <a:majorFont>
        <a:latin typeface="Noe Display"/>
        <a:ea typeface=""/>
        <a:cs typeface=""/>
      </a:majorFont>
      <a:minorFont>
        <a:latin typeface="Ne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lnSpc>
            <a:spcPts val="2500"/>
          </a:lnSpc>
          <a:spcAft>
            <a:spcPts val="600"/>
          </a:spcAft>
          <a:defRPr sz="2000" dirty="0" smtClean="0">
            <a:solidFill>
              <a:srgbClr val="004254"/>
            </a:solidFill>
            <a:latin typeface="Neo Sans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IDO">
  <a:themeElements>
    <a:clrScheme name="Transportes">
      <a:dk1>
        <a:srgbClr val="4B1C44"/>
      </a:dk1>
      <a:lt1>
        <a:srgbClr val="785573"/>
      </a:lt1>
      <a:dk2>
        <a:srgbClr val="A48DA1"/>
      </a:dk2>
      <a:lt2>
        <a:srgbClr val="D2C6D0"/>
      </a:lt2>
      <a:accent1>
        <a:srgbClr val="004254"/>
      </a:accent1>
      <a:accent2>
        <a:srgbClr val="FBBB21"/>
      </a:accent2>
      <a:accent3>
        <a:srgbClr val="FFFFFF"/>
      </a:accent3>
      <a:accent4>
        <a:srgbClr val="E8E8E8"/>
      </a:accent4>
      <a:accent5>
        <a:srgbClr val="79314F"/>
      </a:accent5>
      <a:accent6>
        <a:srgbClr val="9A647B"/>
      </a:accent6>
      <a:hlink>
        <a:srgbClr val="BC98A6"/>
      </a:hlink>
      <a:folHlink>
        <a:srgbClr val="DCCBD3"/>
      </a:folHlink>
    </a:clrScheme>
    <a:fontScheme name="Indra Externa">
      <a:majorFont>
        <a:latin typeface="Noe Display"/>
        <a:ea typeface=""/>
        <a:cs typeface=""/>
      </a:majorFont>
      <a:minorFont>
        <a:latin typeface="Ne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lnSpc>
            <a:spcPts val="2500"/>
          </a:lnSpc>
          <a:spcAft>
            <a:spcPts val="600"/>
          </a:spcAft>
          <a:defRPr sz="2000" dirty="0" smtClean="0">
            <a:solidFill>
              <a:srgbClr val="004254"/>
            </a:solidFill>
            <a:latin typeface="Neo Sans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ORTADA">
  <a:themeElements>
    <a:clrScheme name="Transportes">
      <a:dk1>
        <a:srgbClr val="4B1C44"/>
      </a:dk1>
      <a:lt1>
        <a:srgbClr val="785573"/>
      </a:lt1>
      <a:dk2>
        <a:srgbClr val="A48DA1"/>
      </a:dk2>
      <a:lt2>
        <a:srgbClr val="D2C6D0"/>
      </a:lt2>
      <a:accent1>
        <a:srgbClr val="004254"/>
      </a:accent1>
      <a:accent2>
        <a:srgbClr val="FBBB21"/>
      </a:accent2>
      <a:accent3>
        <a:srgbClr val="FFFFFF"/>
      </a:accent3>
      <a:accent4>
        <a:srgbClr val="E8E8E8"/>
      </a:accent4>
      <a:accent5>
        <a:srgbClr val="79314F"/>
      </a:accent5>
      <a:accent6>
        <a:srgbClr val="9A647B"/>
      </a:accent6>
      <a:hlink>
        <a:srgbClr val="BC98A6"/>
      </a:hlink>
      <a:folHlink>
        <a:srgbClr val="DCCBD3"/>
      </a:folHlink>
    </a:clrScheme>
    <a:fontScheme name="Indra Externa">
      <a:majorFont>
        <a:latin typeface="Noe Display"/>
        <a:ea typeface=""/>
        <a:cs typeface=""/>
      </a:majorFont>
      <a:minorFont>
        <a:latin typeface="Ne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DICE">
  <a:themeElements>
    <a:clrScheme name="Transportes">
      <a:dk1>
        <a:srgbClr val="4B1C44"/>
      </a:dk1>
      <a:lt1>
        <a:srgbClr val="785573"/>
      </a:lt1>
      <a:dk2>
        <a:srgbClr val="A48DA1"/>
      </a:dk2>
      <a:lt2>
        <a:srgbClr val="D2C6D0"/>
      </a:lt2>
      <a:accent1>
        <a:srgbClr val="004254"/>
      </a:accent1>
      <a:accent2>
        <a:srgbClr val="FBBB21"/>
      </a:accent2>
      <a:accent3>
        <a:srgbClr val="FFFFFF"/>
      </a:accent3>
      <a:accent4>
        <a:srgbClr val="E8E8E8"/>
      </a:accent4>
      <a:accent5>
        <a:srgbClr val="79314F"/>
      </a:accent5>
      <a:accent6>
        <a:srgbClr val="9A647B"/>
      </a:accent6>
      <a:hlink>
        <a:srgbClr val="BC98A6"/>
      </a:hlink>
      <a:folHlink>
        <a:srgbClr val="DCCBD3"/>
      </a:folHlink>
    </a:clrScheme>
    <a:fontScheme name="Indra Externa">
      <a:majorFont>
        <a:latin typeface="Noe Display"/>
        <a:ea typeface=""/>
        <a:cs typeface=""/>
      </a:majorFont>
      <a:minorFont>
        <a:latin typeface="Ne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lnSpc>
            <a:spcPts val="2500"/>
          </a:lnSpc>
          <a:spcAft>
            <a:spcPts val="600"/>
          </a:spcAft>
          <a:defRPr sz="2000" dirty="0" smtClean="0">
            <a:solidFill>
              <a:srgbClr val="004254"/>
            </a:solidFill>
            <a:latin typeface="Neo Sans" panose="020B05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_PORTADA">
  <a:themeElements>
    <a:clrScheme name="0_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254"/>
      </a:accent1>
      <a:accent2>
        <a:srgbClr val="FBBB21"/>
      </a:accent2>
      <a:accent3>
        <a:srgbClr val="8F8F8F"/>
      </a:accent3>
      <a:accent4>
        <a:srgbClr val="E8E8E8"/>
      </a:accent4>
      <a:accent5>
        <a:srgbClr val="79314F"/>
      </a:accent5>
      <a:accent6>
        <a:srgbClr val="9A647B"/>
      </a:accent6>
      <a:hlink>
        <a:srgbClr val="0000FF"/>
      </a:hlink>
      <a:folHlink>
        <a:srgbClr val="FF00FF"/>
      </a:folHlink>
    </a:clrScheme>
    <a:fontScheme name="0_PORTAD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_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85573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B1C44"/>
            </a:solidFill>
            <a:effectLst/>
            <a:uFillTx/>
            <a:latin typeface="Neo Sans Light"/>
            <a:ea typeface="Neo Sans Light"/>
            <a:cs typeface="Neo Sans Light"/>
            <a:sym typeface="Neo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Neo Sans"/>
            <a:ea typeface="Neo Sans"/>
            <a:cs typeface="Neo Sans"/>
            <a:sym typeface="Ne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16DA545CF208458C1797638C1A4ADC" ma:contentTypeVersion="12" ma:contentTypeDescription="Crear nuevo documento." ma:contentTypeScope="" ma:versionID="0cc7e762b8e9306e433cb34434d2b2c5">
  <xsd:schema xmlns:xsd="http://www.w3.org/2001/XMLSchema" xmlns:xs="http://www.w3.org/2001/XMLSchema" xmlns:p="http://schemas.microsoft.com/office/2006/metadata/properties" xmlns:ns3="749ee97a-00fc-4046-a59a-adf92f3ecfc7" xmlns:ns4="7b5e4058-c1b6-4fd0-95fe-71d736658cf7" targetNamespace="http://schemas.microsoft.com/office/2006/metadata/properties" ma:root="true" ma:fieldsID="2920f6df6a85994ca09651f5a3ad4ba3" ns3:_="" ns4:_="">
    <xsd:import namespace="749ee97a-00fc-4046-a59a-adf92f3ecfc7"/>
    <xsd:import namespace="7b5e4058-c1b6-4fd0-95fe-71d736658c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e97a-00fc-4046-a59a-adf92f3ec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e4058-c1b6-4fd0-95fe-71d736658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EC0C57-14DA-40EB-B8BE-8BD4003041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02B76-ADBF-494A-924F-24B7543D2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ee97a-00fc-4046-a59a-adf92f3ecfc7"/>
    <ds:schemaRef ds:uri="7b5e4058-c1b6-4fd0-95fe-71d736658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59781D-5DB6-47AA-9E87-7AF6AA7F0418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749ee97a-00fc-4046-a59a-adf92f3ecfc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b5e4058-c1b6-4fd0-95fe-71d736658cf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20831</TotalTime>
  <Words>1644</Words>
  <Application>Microsoft Office PowerPoint</Application>
  <PresentationFormat>Panorámica</PresentationFormat>
  <Paragraphs>367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25</vt:i4>
      </vt:variant>
    </vt:vector>
  </HeadingPairs>
  <TitlesOfParts>
    <vt:vector size="44" baseType="lpstr">
      <vt:lpstr>Malgun Gothic</vt:lpstr>
      <vt:lpstr>Arial</vt:lpstr>
      <vt:lpstr>Calibri</vt:lpstr>
      <vt:lpstr>Georgia</vt:lpstr>
      <vt:lpstr>Neo Sans</vt:lpstr>
      <vt:lpstr>Neo Sans Light</vt:lpstr>
      <vt:lpstr>Neo Sans Medium</vt:lpstr>
      <vt:lpstr>Neo Sans Std</vt:lpstr>
      <vt:lpstr>Noe Display</vt:lpstr>
      <vt:lpstr>Noe Display Regular</vt:lpstr>
      <vt:lpstr>Open Sans</vt:lpstr>
      <vt:lpstr>Roboto</vt:lpstr>
      <vt:lpstr>Roboto Medium</vt:lpstr>
      <vt:lpstr>Wingdings</vt:lpstr>
      <vt:lpstr>0_PORTADA</vt:lpstr>
      <vt:lpstr>2_SEPARATAS</vt:lpstr>
      <vt:lpstr>4_CONTENIDO</vt:lpstr>
      <vt:lpstr>1_PORTADA</vt:lpstr>
      <vt:lpstr>1_INDICE</vt:lpstr>
      <vt:lpstr>SIMPLE</vt:lpstr>
      <vt:lpstr>Presentación de PowerPoint</vt:lpstr>
      <vt:lpstr>Antecedentes </vt:lpstr>
      <vt:lpstr>Plataforma Tecnológica SIMPLE</vt:lpstr>
      <vt:lpstr>Presentación de PowerPoint</vt:lpstr>
      <vt:lpstr>Construyendo la logística del futuro</vt:lpstr>
      <vt:lpstr>Plataforma Tecnológica SIMPLE </vt:lpstr>
      <vt:lpstr>Dimensión Internacional </vt:lpstr>
      <vt:lpstr>Plataforma Tecnológica SIMPLE</vt:lpstr>
      <vt:lpstr>Grupos de Interés </vt:lpstr>
      <vt:lpstr>Presentación de PowerPoint</vt:lpstr>
      <vt:lpstr>Plataforma Tecnológica SIMPLE</vt:lpstr>
      <vt:lpstr>Arquitectura Funcional </vt:lpstr>
      <vt:lpstr>Arquitectura Funcional </vt:lpstr>
      <vt:lpstr>Plataforma Tecnológica SIMPLE</vt:lpstr>
      <vt:lpstr>Macro Procesos</vt:lpstr>
      <vt:lpstr>Macro Procesos</vt:lpstr>
      <vt:lpstr>Plataforma Tecnológica SIMPLE</vt:lpstr>
      <vt:lpstr>Presentación de PowerPoint</vt:lpstr>
      <vt:lpstr>Presentación de PowerPoint</vt:lpstr>
      <vt:lpstr>Gestión de Datos</vt:lpstr>
      <vt:lpstr>Plataforma Tecnológica SIMPLE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PUERTOS</dc:title>
  <dc:subject/>
  <dc:creator>Peixoto Guimarães, Hugo Filipe</dc:creator>
  <cp:keywords/>
  <dc:description/>
  <cp:lastModifiedBy>Jaime Luezas Alvarado</cp:lastModifiedBy>
  <cp:revision>719</cp:revision>
  <dcterms:modified xsi:type="dcterms:W3CDTF">2021-04-05T06:44:41Z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0x010100B616DA545CF208458C1797638C1A4ADC</vt:lpwstr>
  </property>
</Properties>
</file>