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4.xml" ContentType="application/vnd.openxmlformats-officedocument.theme+xml"/>
  <Override PartName="/ppt/slideLayouts/slideLayout1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69" r:id="rId5"/>
    <p:sldMasterId id="2147483786" r:id="rId6"/>
    <p:sldMasterId id="2147483800" r:id="rId7"/>
    <p:sldMasterId id="2147483805" r:id="rId8"/>
  </p:sldMasterIdLst>
  <p:notesMasterIdLst>
    <p:notesMasterId r:id="rId62"/>
  </p:notesMasterIdLst>
  <p:sldIdLst>
    <p:sldId id="1104" r:id="rId9"/>
    <p:sldId id="1105" r:id="rId10"/>
    <p:sldId id="1106" r:id="rId11"/>
    <p:sldId id="931" r:id="rId12"/>
    <p:sldId id="640" r:id="rId13"/>
    <p:sldId id="1116" r:id="rId14"/>
    <p:sldId id="756" r:id="rId15"/>
    <p:sldId id="1058" r:id="rId16"/>
    <p:sldId id="1095" r:id="rId17"/>
    <p:sldId id="1096" r:id="rId18"/>
    <p:sldId id="1097" r:id="rId19"/>
    <p:sldId id="934" r:id="rId20"/>
    <p:sldId id="1059" r:id="rId21"/>
    <p:sldId id="1101" r:id="rId22"/>
    <p:sldId id="1065" r:id="rId23"/>
    <p:sldId id="1060" r:id="rId24"/>
    <p:sldId id="1066" r:id="rId25"/>
    <p:sldId id="1061" r:id="rId26"/>
    <p:sldId id="1067" r:id="rId27"/>
    <p:sldId id="1086" r:id="rId28"/>
    <p:sldId id="1087" r:id="rId29"/>
    <p:sldId id="1088" r:id="rId30"/>
    <p:sldId id="1089" r:id="rId31"/>
    <p:sldId id="1090" r:id="rId32"/>
    <p:sldId id="1092" r:id="rId33"/>
    <p:sldId id="1093" r:id="rId34"/>
    <p:sldId id="1094" r:id="rId35"/>
    <p:sldId id="1062" r:id="rId36"/>
    <p:sldId id="1068" r:id="rId37"/>
    <p:sldId id="1063" r:id="rId38"/>
    <p:sldId id="1069" r:id="rId39"/>
    <p:sldId id="1064" r:id="rId40"/>
    <p:sldId id="1070" r:id="rId41"/>
    <p:sldId id="1109" r:id="rId42"/>
    <p:sldId id="1117" r:id="rId43"/>
    <p:sldId id="932" r:id="rId44"/>
    <p:sldId id="940" r:id="rId45"/>
    <p:sldId id="1108" r:id="rId46"/>
    <p:sldId id="935" r:id="rId47"/>
    <p:sldId id="938" r:id="rId48"/>
    <p:sldId id="936" r:id="rId49"/>
    <p:sldId id="939" r:id="rId50"/>
    <p:sldId id="937" r:id="rId51"/>
    <p:sldId id="1110" r:id="rId52"/>
    <p:sldId id="1082" r:id="rId53"/>
    <p:sldId id="1113" r:id="rId54"/>
    <p:sldId id="1114" r:id="rId55"/>
    <p:sldId id="1071" r:id="rId56"/>
    <p:sldId id="1079" r:id="rId57"/>
    <p:sldId id="1075" r:id="rId58"/>
    <p:sldId id="1080" r:id="rId59"/>
    <p:sldId id="1115" r:id="rId60"/>
    <p:sldId id="284" r:id="rId6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chemeClr val="accent1"/>
        </a:solidFill>
        <a:effectLst/>
        <a:uFillTx/>
        <a:latin typeface="Neo Sans"/>
        <a:ea typeface="Neo Sans"/>
        <a:cs typeface="Neo Sans"/>
        <a:sym typeface="Neo Sans"/>
      </a:defRPr>
    </a:lvl1pPr>
    <a:lvl2pPr marL="0" marR="0" indent="457200" algn="l"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chemeClr val="accent1"/>
        </a:solidFill>
        <a:effectLst/>
        <a:uFillTx/>
        <a:latin typeface="Neo Sans"/>
        <a:ea typeface="Neo Sans"/>
        <a:cs typeface="Neo Sans"/>
        <a:sym typeface="Neo Sans"/>
      </a:defRPr>
    </a:lvl2pPr>
    <a:lvl3pPr marL="0" marR="0" indent="914400" algn="l"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chemeClr val="accent1"/>
        </a:solidFill>
        <a:effectLst/>
        <a:uFillTx/>
        <a:latin typeface="Neo Sans"/>
        <a:ea typeface="Neo Sans"/>
        <a:cs typeface="Neo Sans"/>
        <a:sym typeface="Neo Sans"/>
      </a:defRPr>
    </a:lvl3pPr>
    <a:lvl4pPr marL="0" marR="0" indent="1371600" algn="l"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chemeClr val="accent1"/>
        </a:solidFill>
        <a:effectLst/>
        <a:uFillTx/>
        <a:latin typeface="Neo Sans"/>
        <a:ea typeface="Neo Sans"/>
        <a:cs typeface="Neo Sans"/>
        <a:sym typeface="Neo Sans"/>
      </a:defRPr>
    </a:lvl4pPr>
    <a:lvl5pPr marL="0" marR="0" indent="1828800" algn="l"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chemeClr val="accent1"/>
        </a:solidFill>
        <a:effectLst/>
        <a:uFillTx/>
        <a:latin typeface="Neo Sans"/>
        <a:ea typeface="Neo Sans"/>
        <a:cs typeface="Neo Sans"/>
        <a:sym typeface="Neo Sans"/>
      </a:defRPr>
    </a:lvl5pPr>
    <a:lvl6pPr marL="0" marR="0" indent="2286000" algn="l"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chemeClr val="accent1"/>
        </a:solidFill>
        <a:effectLst/>
        <a:uFillTx/>
        <a:latin typeface="Neo Sans"/>
        <a:ea typeface="Neo Sans"/>
        <a:cs typeface="Neo Sans"/>
        <a:sym typeface="Neo Sans"/>
      </a:defRPr>
    </a:lvl6pPr>
    <a:lvl7pPr marL="0" marR="0" indent="2743200" algn="l"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chemeClr val="accent1"/>
        </a:solidFill>
        <a:effectLst/>
        <a:uFillTx/>
        <a:latin typeface="Neo Sans"/>
        <a:ea typeface="Neo Sans"/>
        <a:cs typeface="Neo Sans"/>
        <a:sym typeface="Neo Sans"/>
      </a:defRPr>
    </a:lvl7pPr>
    <a:lvl8pPr marL="0" marR="0" indent="3200400" algn="l"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chemeClr val="accent1"/>
        </a:solidFill>
        <a:effectLst/>
        <a:uFillTx/>
        <a:latin typeface="Neo Sans"/>
        <a:ea typeface="Neo Sans"/>
        <a:cs typeface="Neo Sans"/>
        <a:sym typeface="Neo Sans"/>
      </a:defRPr>
    </a:lvl8pPr>
    <a:lvl9pPr marL="0" marR="0" indent="3657600" algn="l"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chemeClr val="accent1"/>
        </a:solidFill>
        <a:effectLst/>
        <a:uFillTx/>
        <a:latin typeface="Neo Sans"/>
        <a:ea typeface="Neo Sans"/>
        <a:cs typeface="Neo Sans"/>
        <a:sym typeface="Neo San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vo De Diego, Cristina" initials="BDDC" lastIdx="8" clrIdx="0">
    <p:extLst>
      <p:ext uri="{19B8F6BF-5375-455C-9EA6-DF929625EA0E}">
        <p15:presenceInfo xmlns:p15="http://schemas.microsoft.com/office/powerpoint/2012/main" userId="S-1-5-21-1506503333-1133455874-5522801-8226" providerId="AD"/>
      </p:ext>
    </p:extLst>
  </p:cmAuthor>
  <p:cmAuthor id="2" name="Ouro Mosquera, Miguel" initials="OMM" lastIdx="2" clrIdx="1">
    <p:extLst>
      <p:ext uri="{19B8F6BF-5375-455C-9EA6-DF929625EA0E}">
        <p15:presenceInfo xmlns:p15="http://schemas.microsoft.com/office/powerpoint/2012/main" userId="S-1-5-21-1506503333-1133455874-5522801-866626" providerId="AD"/>
      </p:ext>
    </p:extLst>
  </p:cmAuthor>
  <p:cmAuthor id="3" name="La Pira Santiago, Norma" initials="LPSN" lastIdx="2" clrIdx="2"/>
  <p:cmAuthor id="4" name="Muñoz Pérez, Lidia" initials="MPL" lastIdx="16" clrIdx="3">
    <p:extLst>
      <p:ext uri="{19B8F6BF-5375-455C-9EA6-DF929625EA0E}">
        <p15:presenceInfo xmlns:p15="http://schemas.microsoft.com/office/powerpoint/2012/main" userId="S-1-5-21-1506503333-1133455874-5522801-432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7C"/>
    <a:srgbClr val="004254"/>
    <a:srgbClr val="81B1BD"/>
    <a:srgbClr val="04657C"/>
    <a:srgbClr val="000000"/>
    <a:srgbClr val="727272"/>
    <a:srgbClr val="4B1C44"/>
    <a:srgbClr val="CC6600"/>
    <a:srgbClr val="EEF1F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433EEB-1A90-4099-B89A-B333127B7447}" v="4" dt="2021-03-09T07:12:50.99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Neo Sans Light"/>
          <a:ea typeface="Neo Sans Light"/>
          <a:cs typeface="Neo Sans Light"/>
        </a:font>
        <a:srgbClr val="4B1C44"/>
      </a:tcTxStyle>
      <a:tcStyle>
        <a:tcBdr>
          <a:left>
            <a:ln w="12700" cap="flat">
              <a:solidFill>
                <a:srgbClr val="785573"/>
              </a:solidFill>
              <a:prstDash val="solid"/>
              <a:round/>
            </a:ln>
          </a:left>
          <a:right>
            <a:ln w="12700" cap="flat">
              <a:solidFill>
                <a:srgbClr val="785573"/>
              </a:solidFill>
              <a:prstDash val="solid"/>
              <a:round/>
            </a:ln>
          </a:right>
          <a:top>
            <a:ln w="12700" cap="flat">
              <a:solidFill>
                <a:srgbClr val="785573"/>
              </a:solidFill>
              <a:prstDash val="solid"/>
              <a:round/>
            </a:ln>
          </a:top>
          <a:bottom>
            <a:ln w="12700" cap="flat">
              <a:solidFill>
                <a:srgbClr val="785573"/>
              </a:solidFill>
              <a:prstDash val="solid"/>
              <a:round/>
            </a:ln>
          </a:bottom>
          <a:insideH>
            <a:ln w="12700" cap="flat">
              <a:solidFill>
                <a:srgbClr val="785573"/>
              </a:solidFill>
              <a:prstDash val="solid"/>
              <a:round/>
            </a:ln>
          </a:insideH>
          <a:insideV>
            <a:ln w="12700" cap="flat">
              <a:solidFill>
                <a:srgbClr val="785573"/>
              </a:solidFill>
              <a:prstDash val="solid"/>
              <a:round/>
            </a:ln>
          </a:insideV>
        </a:tcBdr>
        <a:fill>
          <a:solidFill>
            <a:srgbClr val="CACDCF"/>
          </a:solidFill>
        </a:fill>
      </a:tcStyle>
    </a:wholeTbl>
    <a:band2H>
      <a:tcTxStyle/>
      <a:tcStyle>
        <a:tcBdr/>
        <a:fill>
          <a:solidFill>
            <a:srgbClr val="E6E8E9"/>
          </a:solidFill>
        </a:fill>
      </a:tcStyle>
    </a:band2H>
    <a:firstCol>
      <a:tcTxStyle b="on" i="off">
        <a:font>
          <a:latin typeface="Neo Sans Light"/>
          <a:ea typeface="Neo Sans Light"/>
          <a:cs typeface="Neo Sans Light"/>
        </a:font>
        <a:srgbClr val="785573"/>
      </a:tcTxStyle>
      <a:tcStyle>
        <a:tcBdr>
          <a:left>
            <a:ln w="12700" cap="flat">
              <a:solidFill>
                <a:srgbClr val="785573"/>
              </a:solidFill>
              <a:prstDash val="solid"/>
              <a:round/>
            </a:ln>
          </a:left>
          <a:right>
            <a:ln w="12700" cap="flat">
              <a:solidFill>
                <a:srgbClr val="785573"/>
              </a:solidFill>
              <a:prstDash val="solid"/>
              <a:round/>
            </a:ln>
          </a:right>
          <a:top>
            <a:ln w="12700" cap="flat">
              <a:solidFill>
                <a:srgbClr val="785573"/>
              </a:solidFill>
              <a:prstDash val="solid"/>
              <a:round/>
            </a:ln>
          </a:top>
          <a:bottom>
            <a:ln w="12700" cap="flat">
              <a:solidFill>
                <a:srgbClr val="785573"/>
              </a:solidFill>
              <a:prstDash val="solid"/>
              <a:round/>
            </a:ln>
          </a:bottom>
          <a:insideH>
            <a:ln w="12700" cap="flat">
              <a:solidFill>
                <a:srgbClr val="785573"/>
              </a:solidFill>
              <a:prstDash val="solid"/>
              <a:round/>
            </a:ln>
          </a:insideH>
          <a:insideV>
            <a:ln w="12700" cap="flat">
              <a:solidFill>
                <a:srgbClr val="785573"/>
              </a:solidFill>
              <a:prstDash val="solid"/>
              <a:round/>
            </a:ln>
          </a:insideV>
        </a:tcBdr>
        <a:fill>
          <a:solidFill>
            <a:schemeClr val="accent1"/>
          </a:solidFill>
        </a:fill>
      </a:tcStyle>
    </a:firstCol>
    <a:lastRow>
      <a:tcTxStyle b="on" i="off">
        <a:font>
          <a:latin typeface="Neo Sans Light"/>
          <a:ea typeface="Neo Sans Light"/>
          <a:cs typeface="Neo Sans Light"/>
        </a:font>
        <a:srgbClr val="785573"/>
      </a:tcTxStyle>
      <a:tcStyle>
        <a:tcBdr>
          <a:left>
            <a:ln w="12700" cap="flat">
              <a:solidFill>
                <a:srgbClr val="785573"/>
              </a:solidFill>
              <a:prstDash val="solid"/>
              <a:round/>
            </a:ln>
          </a:left>
          <a:right>
            <a:ln w="12700" cap="flat">
              <a:solidFill>
                <a:srgbClr val="785573"/>
              </a:solidFill>
              <a:prstDash val="solid"/>
              <a:round/>
            </a:ln>
          </a:right>
          <a:top>
            <a:ln w="38100" cap="flat">
              <a:solidFill>
                <a:srgbClr val="785573"/>
              </a:solidFill>
              <a:prstDash val="solid"/>
              <a:round/>
            </a:ln>
          </a:top>
          <a:bottom>
            <a:ln w="12700" cap="flat">
              <a:solidFill>
                <a:srgbClr val="785573"/>
              </a:solidFill>
              <a:prstDash val="solid"/>
              <a:round/>
            </a:ln>
          </a:bottom>
          <a:insideH>
            <a:ln w="12700" cap="flat">
              <a:solidFill>
                <a:srgbClr val="785573"/>
              </a:solidFill>
              <a:prstDash val="solid"/>
              <a:round/>
            </a:ln>
          </a:insideH>
          <a:insideV>
            <a:ln w="12700" cap="flat">
              <a:solidFill>
                <a:srgbClr val="785573"/>
              </a:solidFill>
              <a:prstDash val="solid"/>
              <a:round/>
            </a:ln>
          </a:insideV>
        </a:tcBdr>
        <a:fill>
          <a:solidFill>
            <a:schemeClr val="accent1"/>
          </a:solidFill>
        </a:fill>
      </a:tcStyle>
    </a:lastRow>
    <a:firstRow>
      <a:tcTxStyle b="on" i="off">
        <a:font>
          <a:latin typeface="Neo Sans Light"/>
          <a:ea typeface="Neo Sans Light"/>
          <a:cs typeface="Neo Sans Light"/>
        </a:font>
        <a:srgbClr val="785573"/>
      </a:tcTxStyle>
      <a:tcStyle>
        <a:tcBdr>
          <a:left>
            <a:ln w="12700" cap="flat">
              <a:solidFill>
                <a:srgbClr val="785573"/>
              </a:solidFill>
              <a:prstDash val="solid"/>
              <a:round/>
            </a:ln>
          </a:left>
          <a:right>
            <a:ln w="12700" cap="flat">
              <a:solidFill>
                <a:srgbClr val="785573"/>
              </a:solidFill>
              <a:prstDash val="solid"/>
              <a:round/>
            </a:ln>
          </a:right>
          <a:top>
            <a:ln w="12700" cap="flat">
              <a:solidFill>
                <a:srgbClr val="785573"/>
              </a:solidFill>
              <a:prstDash val="solid"/>
              <a:round/>
            </a:ln>
          </a:top>
          <a:bottom>
            <a:ln w="38100" cap="flat">
              <a:solidFill>
                <a:srgbClr val="785573"/>
              </a:solidFill>
              <a:prstDash val="solid"/>
              <a:round/>
            </a:ln>
          </a:bottom>
          <a:insideH>
            <a:ln w="12700" cap="flat">
              <a:solidFill>
                <a:srgbClr val="785573"/>
              </a:solidFill>
              <a:prstDash val="solid"/>
              <a:round/>
            </a:ln>
          </a:insideH>
          <a:insideV>
            <a:ln w="12700" cap="flat">
              <a:solidFill>
                <a:srgbClr val="785573"/>
              </a:solidFill>
              <a:prstDash val="solid"/>
              <a:round/>
            </a:ln>
          </a:insideV>
        </a:tcBdr>
        <a:fill>
          <a:solidFill>
            <a:schemeClr val="accent1"/>
          </a:solidFill>
        </a:fill>
      </a:tcStyle>
    </a:firstRow>
  </a:tblStyle>
  <a:tblStyle styleId="{C7B018BB-80A7-4F77-B60F-C8B233D01FF8}" styleName="">
    <a:tblBg/>
    <a:wholeTbl>
      <a:tcTxStyle b="off" i="off">
        <a:font>
          <a:latin typeface="Neo Sans Light"/>
          <a:ea typeface="Neo Sans Light"/>
          <a:cs typeface="Neo Sans Light"/>
        </a:font>
        <a:srgbClr val="4B1C44"/>
      </a:tcTxStyle>
      <a:tcStyle>
        <a:tcBdr>
          <a:left>
            <a:ln w="12700" cap="flat">
              <a:solidFill>
                <a:srgbClr val="785573"/>
              </a:solidFill>
              <a:prstDash val="solid"/>
              <a:round/>
            </a:ln>
          </a:left>
          <a:right>
            <a:ln w="12700" cap="flat">
              <a:solidFill>
                <a:srgbClr val="785573"/>
              </a:solidFill>
              <a:prstDash val="solid"/>
              <a:round/>
            </a:ln>
          </a:right>
          <a:top>
            <a:ln w="12700" cap="flat">
              <a:solidFill>
                <a:srgbClr val="785573"/>
              </a:solidFill>
              <a:prstDash val="solid"/>
              <a:round/>
            </a:ln>
          </a:top>
          <a:bottom>
            <a:ln w="12700" cap="flat">
              <a:solidFill>
                <a:srgbClr val="785573"/>
              </a:solidFill>
              <a:prstDash val="solid"/>
              <a:round/>
            </a:ln>
          </a:bottom>
          <a:insideH>
            <a:ln w="12700" cap="flat">
              <a:solidFill>
                <a:srgbClr val="785573"/>
              </a:solidFill>
              <a:prstDash val="solid"/>
              <a:round/>
            </a:ln>
          </a:insideH>
          <a:insideV>
            <a:ln w="12700" cap="flat">
              <a:solidFill>
                <a:srgbClr val="785573"/>
              </a:solidFill>
              <a:prstDash val="solid"/>
              <a:round/>
            </a:ln>
          </a:insideV>
        </a:tcBdr>
        <a:fill>
          <a:solidFill>
            <a:schemeClr val="accent4">
              <a:lumOff val="9019"/>
            </a:schemeClr>
          </a:solidFill>
        </a:fill>
      </a:tcStyle>
    </a:wholeTbl>
    <a:band2H>
      <a:tcTxStyle/>
      <a:tcStyle>
        <a:tcBdr/>
        <a:fill>
          <a:solidFill>
            <a:schemeClr val="accent4">
              <a:lumOff val="9019"/>
            </a:schemeClr>
          </a:solidFill>
        </a:fill>
      </a:tcStyle>
    </a:band2H>
    <a:firstCol>
      <a:tcTxStyle b="on" i="off">
        <a:font>
          <a:latin typeface="Neo Sans Light"/>
          <a:ea typeface="Neo Sans Light"/>
          <a:cs typeface="Neo Sans Light"/>
        </a:font>
        <a:srgbClr val="785573"/>
      </a:tcTxStyle>
      <a:tcStyle>
        <a:tcBdr>
          <a:left>
            <a:ln w="12700" cap="flat">
              <a:solidFill>
                <a:srgbClr val="785573"/>
              </a:solidFill>
              <a:prstDash val="solid"/>
              <a:round/>
            </a:ln>
          </a:left>
          <a:right>
            <a:ln w="12700" cap="flat">
              <a:solidFill>
                <a:srgbClr val="785573"/>
              </a:solidFill>
              <a:prstDash val="solid"/>
              <a:round/>
            </a:ln>
          </a:right>
          <a:top>
            <a:ln w="12700" cap="flat">
              <a:solidFill>
                <a:srgbClr val="785573"/>
              </a:solidFill>
              <a:prstDash val="solid"/>
              <a:round/>
            </a:ln>
          </a:top>
          <a:bottom>
            <a:ln w="12700" cap="flat">
              <a:solidFill>
                <a:srgbClr val="785573"/>
              </a:solidFill>
              <a:prstDash val="solid"/>
              <a:round/>
            </a:ln>
          </a:bottom>
          <a:insideH>
            <a:ln w="12700" cap="flat">
              <a:solidFill>
                <a:srgbClr val="785573"/>
              </a:solidFill>
              <a:prstDash val="solid"/>
              <a:round/>
            </a:ln>
          </a:insideH>
          <a:insideV>
            <a:ln w="12700" cap="flat">
              <a:solidFill>
                <a:srgbClr val="785573"/>
              </a:solidFill>
              <a:prstDash val="solid"/>
              <a:round/>
            </a:ln>
          </a:insideV>
        </a:tcBdr>
        <a:fill>
          <a:solidFill>
            <a:schemeClr val="accent4">
              <a:lumOff val="9019"/>
            </a:schemeClr>
          </a:solidFill>
        </a:fill>
      </a:tcStyle>
    </a:firstCol>
    <a:lastRow>
      <a:tcTxStyle b="on" i="off">
        <a:font>
          <a:latin typeface="Neo Sans Light"/>
          <a:ea typeface="Neo Sans Light"/>
          <a:cs typeface="Neo Sans Light"/>
        </a:font>
        <a:srgbClr val="785573"/>
      </a:tcTxStyle>
      <a:tcStyle>
        <a:tcBdr>
          <a:left>
            <a:ln w="12700" cap="flat">
              <a:solidFill>
                <a:srgbClr val="785573"/>
              </a:solidFill>
              <a:prstDash val="solid"/>
              <a:round/>
            </a:ln>
          </a:left>
          <a:right>
            <a:ln w="12700" cap="flat">
              <a:solidFill>
                <a:srgbClr val="785573"/>
              </a:solidFill>
              <a:prstDash val="solid"/>
              <a:round/>
            </a:ln>
          </a:right>
          <a:top>
            <a:ln w="38100" cap="flat">
              <a:solidFill>
                <a:srgbClr val="785573"/>
              </a:solidFill>
              <a:prstDash val="solid"/>
              <a:round/>
            </a:ln>
          </a:top>
          <a:bottom>
            <a:ln w="12700" cap="flat">
              <a:solidFill>
                <a:srgbClr val="785573"/>
              </a:solidFill>
              <a:prstDash val="solid"/>
              <a:round/>
            </a:ln>
          </a:bottom>
          <a:insideH>
            <a:ln w="12700" cap="flat">
              <a:solidFill>
                <a:srgbClr val="785573"/>
              </a:solidFill>
              <a:prstDash val="solid"/>
              <a:round/>
            </a:ln>
          </a:insideH>
          <a:insideV>
            <a:ln w="12700" cap="flat">
              <a:solidFill>
                <a:srgbClr val="785573"/>
              </a:solidFill>
              <a:prstDash val="solid"/>
              <a:round/>
            </a:ln>
          </a:insideV>
        </a:tcBdr>
        <a:fill>
          <a:solidFill>
            <a:schemeClr val="accent4">
              <a:lumOff val="9019"/>
            </a:schemeClr>
          </a:solidFill>
        </a:fill>
      </a:tcStyle>
    </a:lastRow>
    <a:firstRow>
      <a:tcTxStyle b="on" i="off">
        <a:font>
          <a:latin typeface="Neo Sans Light"/>
          <a:ea typeface="Neo Sans Light"/>
          <a:cs typeface="Neo Sans Light"/>
        </a:font>
        <a:srgbClr val="785573"/>
      </a:tcTxStyle>
      <a:tcStyle>
        <a:tcBdr>
          <a:left>
            <a:ln w="12700" cap="flat">
              <a:solidFill>
                <a:srgbClr val="785573"/>
              </a:solidFill>
              <a:prstDash val="solid"/>
              <a:round/>
            </a:ln>
          </a:left>
          <a:right>
            <a:ln w="12700" cap="flat">
              <a:solidFill>
                <a:srgbClr val="785573"/>
              </a:solidFill>
              <a:prstDash val="solid"/>
              <a:round/>
            </a:ln>
          </a:right>
          <a:top>
            <a:ln w="12700" cap="flat">
              <a:solidFill>
                <a:srgbClr val="785573"/>
              </a:solidFill>
              <a:prstDash val="solid"/>
              <a:round/>
            </a:ln>
          </a:top>
          <a:bottom>
            <a:ln w="38100" cap="flat">
              <a:solidFill>
                <a:srgbClr val="785573"/>
              </a:solidFill>
              <a:prstDash val="solid"/>
              <a:round/>
            </a:ln>
          </a:bottom>
          <a:insideH>
            <a:ln w="12700" cap="flat">
              <a:solidFill>
                <a:srgbClr val="785573"/>
              </a:solidFill>
              <a:prstDash val="solid"/>
              <a:round/>
            </a:ln>
          </a:insideH>
          <a:insideV>
            <a:ln w="12700" cap="flat">
              <a:solidFill>
                <a:srgbClr val="785573"/>
              </a:solidFill>
              <a:prstDash val="solid"/>
              <a:round/>
            </a:ln>
          </a:insideV>
        </a:tcBdr>
        <a:fill>
          <a:solidFill>
            <a:schemeClr val="accent4">
              <a:lumOff val="9019"/>
            </a:schemeClr>
          </a:solidFill>
        </a:fill>
      </a:tcStyle>
    </a:firstRow>
  </a:tblStyle>
  <a:tblStyle styleId="{EEE7283C-3CF3-47DC-8721-378D4A62B228}" styleName="">
    <a:tblBg/>
    <a:wholeTbl>
      <a:tcTxStyle b="off" i="off">
        <a:font>
          <a:latin typeface="Neo Sans Light"/>
          <a:ea typeface="Neo Sans Light"/>
          <a:cs typeface="Neo Sans Light"/>
        </a:font>
        <a:srgbClr val="4B1C44"/>
      </a:tcTxStyle>
      <a:tcStyle>
        <a:tcBdr>
          <a:left>
            <a:ln w="12700" cap="flat">
              <a:solidFill>
                <a:srgbClr val="785573"/>
              </a:solidFill>
              <a:prstDash val="solid"/>
              <a:round/>
            </a:ln>
          </a:left>
          <a:right>
            <a:ln w="12700" cap="flat">
              <a:solidFill>
                <a:srgbClr val="785573"/>
              </a:solidFill>
              <a:prstDash val="solid"/>
              <a:round/>
            </a:ln>
          </a:right>
          <a:top>
            <a:ln w="12700" cap="flat">
              <a:solidFill>
                <a:srgbClr val="785573"/>
              </a:solidFill>
              <a:prstDash val="solid"/>
              <a:round/>
            </a:ln>
          </a:top>
          <a:bottom>
            <a:ln w="12700" cap="flat">
              <a:solidFill>
                <a:srgbClr val="785573"/>
              </a:solidFill>
              <a:prstDash val="solid"/>
              <a:round/>
            </a:ln>
          </a:bottom>
          <a:insideH>
            <a:ln w="12700" cap="flat">
              <a:solidFill>
                <a:srgbClr val="785573"/>
              </a:solidFill>
              <a:prstDash val="solid"/>
              <a:round/>
            </a:ln>
          </a:insideH>
          <a:insideV>
            <a:ln w="12700" cap="flat">
              <a:solidFill>
                <a:srgbClr val="785573"/>
              </a:solidFill>
              <a:prstDash val="solid"/>
              <a:round/>
            </a:ln>
          </a:insideV>
        </a:tcBdr>
        <a:fill>
          <a:solidFill>
            <a:srgbClr val="DDD2D6"/>
          </a:solidFill>
        </a:fill>
      </a:tcStyle>
    </a:wholeTbl>
    <a:band2H>
      <a:tcTxStyle/>
      <a:tcStyle>
        <a:tcBdr/>
        <a:fill>
          <a:solidFill>
            <a:srgbClr val="EFEAEC"/>
          </a:solidFill>
        </a:fill>
      </a:tcStyle>
    </a:band2H>
    <a:firstCol>
      <a:tcTxStyle b="on" i="off">
        <a:font>
          <a:latin typeface="Neo Sans Light"/>
          <a:ea typeface="Neo Sans Light"/>
          <a:cs typeface="Neo Sans Light"/>
        </a:font>
        <a:srgbClr val="785573"/>
      </a:tcTxStyle>
      <a:tcStyle>
        <a:tcBdr>
          <a:left>
            <a:ln w="12700" cap="flat">
              <a:solidFill>
                <a:srgbClr val="785573"/>
              </a:solidFill>
              <a:prstDash val="solid"/>
              <a:round/>
            </a:ln>
          </a:left>
          <a:right>
            <a:ln w="12700" cap="flat">
              <a:solidFill>
                <a:srgbClr val="785573"/>
              </a:solidFill>
              <a:prstDash val="solid"/>
              <a:round/>
            </a:ln>
          </a:right>
          <a:top>
            <a:ln w="12700" cap="flat">
              <a:solidFill>
                <a:srgbClr val="785573"/>
              </a:solidFill>
              <a:prstDash val="solid"/>
              <a:round/>
            </a:ln>
          </a:top>
          <a:bottom>
            <a:ln w="12700" cap="flat">
              <a:solidFill>
                <a:srgbClr val="785573"/>
              </a:solidFill>
              <a:prstDash val="solid"/>
              <a:round/>
            </a:ln>
          </a:bottom>
          <a:insideH>
            <a:ln w="12700" cap="flat">
              <a:solidFill>
                <a:srgbClr val="785573"/>
              </a:solidFill>
              <a:prstDash val="solid"/>
              <a:round/>
            </a:ln>
          </a:insideH>
          <a:insideV>
            <a:ln w="12700" cap="flat">
              <a:solidFill>
                <a:srgbClr val="785573"/>
              </a:solidFill>
              <a:prstDash val="solid"/>
              <a:round/>
            </a:ln>
          </a:insideV>
        </a:tcBdr>
        <a:fill>
          <a:solidFill>
            <a:schemeClr val="accent6"/>
          </a:solidFill>
        </a:fill>
      </a:tcStyle>
    </a:firstCol>
    <a:lastRow>
      <a:tcTxStyle b="on" i="off">
        <a:font>
          <a:latin typeface="Neo Sans Light"/>
          <a:ea typeface="Neo Sans Light"/>
          <a:cs typeface="Neo Sans Light"/>
        </a:font>
        <a:srgbClr val="785573"/>
      </a:tcTxStyle>
      <a:tcStyle>
        <a:tcBdr>
          <a:left>
            <a:ln w="12700" cap="flat">
              <a:solidFill>
                <a:srgbClr val="785573"/>
              </a:solidFill>
              <a:prstDash val="solid"/>
              <a:round/>
            </a:ln>
          </a:left>
          <a:right>
            <a:ln w="12700" cap="flat">
              <a:solidFill>
                <a:srgbClr val="785573"/>
              </a:solidFill>
              <a:prstDash val="solid"/>
              <a:round/>
            </a:ln>
          </a:right>
          <a:top>
            <a:ln w="38100" cap="flat">
              <a:solidFill>
                <a:srgbClr val="785573"/>
              </a:solidFill>
              <a:prstDash val="solid"/>
              <a:round/>
            </a:ln>
          </a:top>
          <a:bottom>
            <a:ln w="12700" cap="flat">
              <a:solidFill>
                <a:srgbClr val="785573"/>
              </a:solidFill>
              <a:prstDash val="solid"/>
              <a:round/>
            </a:ln>
          </a:bottom>
          <a:insideH>
            <a:ln w="12700" cap="flat">
              <a:solidFill>
                <a:srgbClr val="785573"/>
              </a:solidFill>
              <a:prstDash val="solid"/>
              <a:round/>
            </a:ln>
          </a:insideH>
          <a:insideV>
            <a:ln w="12700" cap="flat">
              <a:solidFill>
                <a:srgbClr val="785573"/>
              </a:solidFill>
              <a:prstDash val="solid"/>
              <a:round/>
            </a:ln>
          </a:insideV>
        </a:tcBdr>
        <a:fill>
          <a:solidFill>
            <a:schemeClr val="accent6"/>
          </a:solidFill>
        </a:fill>
      </a:tcStyle>
    </a:lastRow>
    <a:firstRow>
      <a:tcTxStyle b="on" i="off">
        <a:font>
          <a:latin typeface="Neo Sans Light"/>
          <a:ea typeface="Neo Sans Light"/>
          <a:cs typeface="Neo Sans Light"/>
        </a:font>
        <a:srgbClr val="785573"/>
      </a:tcTxStyle>
      <a:tcStyle>
        <a:tcBdr>
          <a:left>
            <a:ln w="12700" cap="flat">
              <a:solidFill>
                <a:srgbClr val="785573"/>
              </a:solidFill>
              <a:prstDash val="solid"/>
              <a:round/>
            </a:ln>
          </a:left>
          <a:right>
            <a:ln w="12700" cap="flat">
              <a:solidFill>
                <a:srgbClr val="785573"/>
              </a:solidFill>
              <a:prstDash val="solid"/>
              <a:round/>
            </a:ln>
          </a:right>
          <a:top>
            <a:ln w="12700" cap="flat">
              <a:solidFill>
                <a:srgbClr val="785573"/>
              </a:solidFill>
              <a:prstDash val="solid"/>
              <a:round/>
            </a:ln>
          </a:top>
          <a:bottom>
            <a:ln w="38100" cap="flat">
              <a:solidFill>
                <a:srgbClr val="785573"/>
              </a:solidFill>
              <a:prstDash val="solid"/>
              <a:round/>
            </a:ln>
          </a:bottom>
          <a:insideH>
            <a:ln w="12700" cap="flat">
              <a:solidFill>
                <a:srgbClr val="785573"/>
              </a:solidFill>
              <a:prstDash val="solid"/>
              <a:round/>
            </a:ln>
          </a:insideH>
          <a:insideV>
            <a:ln w="12700" cap="flat">
              <a:solidFill>
                <a:srgbClr val="785573"/>
              </a:solidFill>
              <a:prstDash val="solid"/>
              <a:round/>
            </a:ln>
          </a:insideV>
        </a:tcBdr>
        <a:fill>
          <a:solidFill>
            <a:schemeClr val="accent6"/>
          </a:solidFill>
        </a:fill>
      </a:tcStyle>
    </a:firstRow>
  </a:tblStyle>
  <a:tblStyle styleId="{CF821DB8-F4EB-4A41-A1BA-3FCAFE7338EE}" styleName="">
    <a:tblBg/>
    <a:wholeTbl>
      <a:tcTxStyle b="off" i="off">
        <a:font>
          <a:latin typeface="Neo Sans Light"/>
          <a:ea typeface="Neo Sans Light"/>
          <a:cs typeface="Neo Sans Light"/>
        </a:font>
        <a:srgbClr val="4B1C4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7E8"/>
          </a:solidFill>
        </a:fill>
      </a:tcStyle>
    </a:wholeTbl>
    <a:band2H>
      <a:tcTxStyle/>
      <a:tcStyle>
        <a:tcBdr/>
        <a:fill>
          <a:solidFill>
            <a:srgbClr val="785573"/>
          </a:solidFill>
        </a:fill>
      </a:tcStyle>
    </a:band2H>
    <a:firstCol>
      <a:tcTxStyle b="on" i="off">
        <a:font>
          <a:latin typeface="Neo Sans Light"/>
          <a:ea typeface="Neo Sans Light"/>
          <a:cs typeface="Neo Sans Light"/>
        </a:font>
        <a:srgbClr val="78557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Neo Sans Light"/>
          <a:ea typeface="Neo Sans Light"/>
          <a:cs typeface="Neo Sans Light"/>
        </a:font>
        <a:srgbClr val="4B1C44"/>
      </a:tcTxStyle>
      <a:tcStyle>
        <a:tcBdr>
          <a:left>
            <a:ln w="12700" cap="flat">
              <a:noFill/>
              <a:miter lim="400000"/>
            </a:ln>
          </a:left>
          <a:right>
            <a:ln w="12700" cap="flat">
              <a:noFill/>
              <a:miter lim="400000"/>
            </a:ln>
          </a:right>
          <a:top>
            <a:ln w="50800" cap="flat">
              <a:solidFill>
                <a:srgbClr val="4B1C44"/>
              </a:solidFill>
              <a:prstDash val="solid"/>
              <a:round/>
            </a:ln>
          </a:top>
          <a:bottom>
            <a:ln w="25400" cap="flat">
              <a:solidFill>
                <a:srgbClr val="4B1C44"/>
              </a:solidFill>
              <a:prstDash val="solid"/>
              <a:round/>
            </a:ln>
          </a:bottom>
          <a:insideH>
            <a:ln w="12700" cap="flat">
              <a:noFill/>
              <a:miter lim="400000"/>
            </a:ln>
          </a:insideH>
          <a:insideV>
            <a:ln w="12700" cap="flat">
              <a:noFill/>
              <a:miter lim="400000"/>
            </a:ln>
          </a:insideV>
        </a:tcBdr>
        <a:fill>
          <a:solidFill>
            <a:srgbClr val="785573"/>
          </a:solidFill>
        </a:fill>
      </a:tcStyle>
    </a:lastRow>
    <a:firstRow>
      <a:tcTxStyle b="on" i="off">
        <a:font>
          <a:latin typeface="Neo Sans Light"/>
          <a:ea typeface="Neo Sans Light"/>
          <a:cs typeface="Neo Sans Light"/>
        </a:font>
        <a:srgbClr val="785573"/>
      </a:tcTxStyle>
      <a:tcStyle>
        <a:tcBdr>
          <a:left>
            <a:ln w="12700" cap="flat">
              <a:noFill/>
              <a:miter lim="400000"/>
            </a:ln>
          </a:left>
          <a:right>
            <a:ln w="12700" cap="flat">
              <a:noFill/>
              <a:miter lim="400000"/>
            </a:ln>
          </a:right>
          <a:top>
            <a:ln w="25400" cap="flat">
              <a:solidFill>
                <a:srgbClr val="4B1C44"/>
              </a:solidFill>
              <a:prstDash val="solid"/>
              <a:round/>
            </a:ln>
          </a:top>
          <a:bottom>
            <a:ln w="25400" cap="flat">
              <a:solidFill>
                <a:srgbClr val="4B1C4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Neo Sans Light"/>
          <a:ea typeface="Neo Sans Light"/>
          <a:cs typeface="Neo Sans Light"/>
        </a:font>
        <a:srgbClr val="4B1C44"/>
      </a:tcTxStyle>
      <a:tcStyle>
        <a:tcBdr>
          <a:left>
            <a:ln w="12700" cap="flat">
              <a:solidFill>
                <a:srgbClr val="785573"/>
              </a:solidFill>
              <a:prstDash val="solid"/>
              <a:round/>
            </a:ln>
          </a:left>
          <a:right>
            <a:ln w="12700" cap="flat">
              <a:solidFill>
                <a:srgbClr val="785573"/>
              </a:solidFill>
              <a:prstDash val="solid"/>
              <a:round/>
            </a:ln>
          </a:right>
          <a:top>
            <a:ln w="12700" cap="flat">
              <a:solidFill>
                <a:srgbClr val="785573"/>
              </a:solidFill>
              <a:prstDash val="solid"/>
              <a:round/>
            </a:ln>
          </a:top>
          <a:bottom>
            <a:ln w="12700" cap="flat">
              <a:solidFill>
                <a:srgbClr val="785573"/>
              </a:solidFill>
              <a:prstDash val="solid"/>
              <a:round/>
            </a:ln>
          </a:bottom>
          <a:insideH>
            <a:ln w="12700" cap="flat">
              <a:solidFill>
                <a:srgbClr val="785573"/>
              </a:solidFill>
              <a:prstDash val="solid"/>
              <a:round/>
            </a:ln>
          </a:insideH>
          <a:insideV>
            <a:ln w="12700" cap="flat">
              <a:solidFill>
                <a:srgbClr val="785573"/>
              </a:solidFill>
              <a:prstDash val="solid"/>
              <a:round/>
            </a:ln>
          </a:insideV>
        </a:tcBdr>
        <a:fill>
          <a:solidFill>
            <a:srgbClr val="CECBCD"/>
          </a:solidFill>
        </a:fill>
      </a:tcStyle>
    </a:wholeTbl>
    <a:band2H>
      <a:tcTxStyle/>
      <a:tcStyle>
        <a:tcBdr/>
        <a:fill>
          <a:solidFill>
            <a:srgbClr val="E8E7E8"/>
          </a:solidFill>
        </a:fill>
      </a:tcStyle>
    </a:band2H>
    <a:firstCol>
      <a:tcTxStyle b="on" i="off">
        <a:font>
          <a:latin typeface="Neo Sans Light"/>
          <a:ea typeface="Neo Sans Light"/>
          <a:cs typeface="Neo Sans Light"/>
        </a:font>
        <a:srgbClr val="785573"/>
      </a:tcTxStyle>
      <a:tcStyle>
        <a:tcBdr>
          <a:left>
            <a:ln w="12700" cap="flat">
              <a:solidFill>
                <a:srgbClr val="785573"/>
              </a:solidFill>
              <a:prstDash val="solid"/>
              <a:round/>
            </a:ln>
          </a:left>
          <a:right>
            <a:ln w="12700" cap="flat">
              <a:solidFill>
                <a:srgbClr val="785573"/>
              </a:solidFill>
              <a:prstDash val="solid"/>
              <a:round/>
            </a:ln>
          </a:right>
          <a:top>
            <a:ln w="12700" cap="flat">
              <a:solidFill>
                <a:srgbClr val="785573"/>
              </a:solidFill>
              <a:prstDash val="solid"/>
              <a:round/>
            </a:ln>
          </a:top>
          <a:bottom>
            <a:ln w="12700" cap="flat">
              <a:solidFill>
                <a:srgbClr val="785573"/>
              </a:solidFill>
              <a:prstDash val="solid"/>
              <a:round/>
            </a:ln>
          </a:bottom>
          <a:insideH>
            <a:ln w="12700" cap="flat">
              <a:solidFill>
                <a:srgbClr val="785573"/>
              </a:solidFill>
              <a:prstDash val="solid"/>
              <a:round/>
            </a:ln>
          </a:insideH>
          <a:insideV>
            <a:ln w="12700" cap="flat">
              <a:solidFill>
                <a:srgbClr val="785573"/>
              </a:solidFill>
              <a:prstDash val="solid"/>
              <a:round/>
            </a:ln>
          </a:insideV>
        </a:tcBdr>
        <a:fill>
          <a:solidFill>
            <a:srgbClr val="4B1C44"/>
          </a:solidFill>
        </a:fill>
      </a:tcStyle>
    </a:firstCol>
    <a:lastRow>
      <a:tcTxStyle b="on" i="off">
        <a:font>
          <a:latin typeface="Neo Sans Light"/>
          <a:ea typeface="Neo Sans Light"/>
          <a:cs typeface="Neo Sans Light"/>
        </a:font>
        <a:srgbClr val="785573"/>
      </a:tcTxStyle>
      <a:tcStyle>
        <a:tcBdr>
          <a:left>
            <a:ln w="12700" cap="flat">
              <a:solidFill>
                <a:srgbClr val="785573"/>
              </a:solidFill>
              <a:prstDash val="solid"/>
              <a:round/>
            </a:ln>
          </a:left>
          <a:right>
            <a:ln w="12700" cap="flat">
              <a:solidFill>
                <a:srgbClr val="785573"/>
              </a:solidFill>
              <a:prstDash val="solid"/>
              <a:round/>
            </a:ln>
          </a:right>
          <a:top>
            <a:ln w="38100" cap="flat">
              <a:solidFill>
                <a:srgbClr val="785573"/>
              </a:solidFill>
              <a:prstDash val="solid"/>
              <a:round/>
            </a:ln>
          </a:top>
          <a:bottom>
            <a:ln w="12700" cap="flat">
              <a:solidFill>
                <a:srgbClr val="785573"/>
              </a:solidFill>
              <a:prstDash val="solid"/>
              <a:round/>
            </a:ln>
          </a:bottom>
          <a:insideH>
            <a:ln w="12700" cap="flat">
              <a:solidFill>
                <a:srgbClr val="785573"/>
              </a:solidFill>
              <a:prstDash val="solid"/>
              <a:round/>
            </a:ln>
          </a:insideH>
          <a:insideV>
            <a:ln w="12700" cap="flat">
              <a:solidFill>
                <a:srgbClr val="785573"/>
              </a:solidFill>
              <a:prstDash val="solid"/>
              <a:round/>
            </a:ln>
          </a:insideV>
        </a:tcBdr>
        <a:fill>
          <a:solidFill>
            <a:srgbClr val="4B1C44"/>
          </a:solidFill>
        </a:fill>
      </a:tcStyle>
    </a:lastRow>
    <a:firstRow>
      <a:tcTxStyle b="on" i="off">
        <a:font>
          <a:latin typeface="Neo Sans Light"/>
          <a:ea typeface="Neo Sans Light"/>
          <a:cs typeface="Neo Sans Light"/>
        </a:font>
        <a:srgbClr val="785573"/>
      </a:tcTxStyle>
      <a:tcStyle>
        <a:tcBdr>
          <a:left>
            <a:ln w="12700" cap="flat">
              <a:solidFill>
                <a:srgbClr val="785573"/>
              </a:solidFill>
              <a:prstDash val="solid"/>
              <a:round/>
            </a:ln>
          </a:left>
          <a:right>
            <a:ln w="12700" cap="flat">
              <a:solidFill>
                <a:srgbClr val="785573"/>
              </a:solidFill>
              <a:prstDash val="solid"/>
              <a:round/>
            </a:ln>
          </a:right>
          <a:top>
            <a:ln w="12700" cap="flat">
              <a:solidFill>
                <a:srgbClr val="785573"/>
              </a:solidFill>
              <a:prstDash val="solid"/>
              <a:round/>
            </a:ln>
          </a:top>
          <a:bottom>
            <a:ln w="38100" cap="flat">
              <a:solidFill>
                <a:srgbClr val="785573"/>
              </a:solidFill>
              <a:prstDash val="solid"/>
              <a:round/>
            </a:ln>
          </a:bottom>
          <a:insideH>
            <a:ln w="12700" cap="flat">
              <a:solidFill>
                <a:srgbClr val="785573"/>
              </a:solidFill>
              <a:prstDash val="solid"/>
              <a:round/>
            </a:ln>
          </a:insideH>
          <a:insideV>
            <a:ln w="12700" cap="flat">
              <a:solidFill>
                <a:srgbClr val="785573"/>
              </a:solidFill>
              <a:prstDash val="solid"/>
              <a:round/>
            </a:ln>
          </a:insideV>
        </a:tcBdr>
        <a:fill>
          <a:solidFill>
            <a:srgbClr val="4B1C44"/>
          </a:solidFill>
        </a:fill>
      </a:tcStyle>
    </a:firstRow>
  </a:tblStyle>
  <a:tblStyle styleId="{2708684C-4D16-4618-839F-0558EEFCDFE6}" styleName="">
    <a:tblBg/>
    <a:wholeTbl>
      <a:tcTxStyle b="off" i="off">
        <a:font>
          <a:latin typeface="Neo Sans Light"/>
          <a:ea typeface="Neo Sans Light"/>
          <a:cs typeface="Neo Sans Light"/>
        </a:font>
        <a:srgbClr val="4B1C44"/>
      </a:tcTxStyle>
      <a:tcStyle>
        <a:tcBdr>
          <a:left>
            <a:ln w="12700" cap="flat">
              <a:solidFill>
                <a:srgbClr val="4B1C44"/>
              </a:solidFill>
              <a:prstDash val="solid"/>
              <a:round/>
            </a:ln>
          </a:left>
          <a:right>
            <a:ln w="12700" cap="flat">
              <a:solidFill>
                <a:srgbClr val="4B1C44"/>
              </a:solidFill>
              <a:prstDash val="solid"/>
              <a:round/>
            </a:ln>
          </a:right>
          <a:top>
            <a:ln w="12700" cap="flat">
              <a:solidFill>
                <a:srgbClr val="4B1C44"/>
              </a:solidFill>
              <a:prstDash val="solid"/>
              <a:round/>
            </a:ln>
          </a:top>
          <a:bottom>
            <a:ln w="12700" cap="flat">
              <a:solidFill>
                <a:srgbClr val="4B1C44"/>
              </a:solidFill>
              <a:prstDash val="solid"/>
              <a:round/>
            </a:ln>
          </a:bottom>
          <a:insideH>
            <a:ln w="12700" cap="flat">
              <a:solidFill>
                <a:srgbClr val="4B1C44"/>
              </a:solidFill>
              <a:prstDash val="solid"/>
              <a:round/>
            </a:ln>
          </a:insideH>
          <a:insideV>
            <a:ln w="12700" cap="flat">
              <a:solidFill>
                <a:srgbClr val="4B1C44"/>
              </a:solidFill>
              <a:prstDash val="solid"/>
              <a:round/>
            </a:ln>
          </a:insideV>
        </a:tcBdr>
        <a:fill>
          <a:solidFill>
            <a:srgbClr val="4B1C44">
              <a:alpha val="20000"/>
            </a:srgbClr>
          </a:solidFill>
        </a:fill>
      </a:tcStyle>
    </a:wholeTbl>
    <a:band2H>
      <a:tcTxStyle/>
      <a:tcStyle>
        <a:tcBdr/>
        <a:fill>
          <a:solidFill>
            <a:schemeClr val="accent4">
              <a:lumOff val="9019"/>
            </a:schemeClr>
          </a:solidFill>
        </a:fill>
      </a:tcStyle>
    </a:band2H>
    <a:firstCol>
      <a:tcTxStyle b="on" i="off">
        <a:font>
          <a:latin typeface="Neo Sans Light"/>
          <a:ea typeface="Neo Sans Light"/>
          <a:cs typeface="Neo Sans Light"/>
        </a:font>
        <a:srgbClr val="4B1C44"/>
      </a:tcTxStyle>
      <a:tcStyle>
        <a:tcBdr>
          <a:left>
            <a:ln w="12700" cap="flat">
              <a:solidFill>
                <a:srgbClr val="4B1C44"/>
              </a:solidFill>
              <a:prstDash val="solid"/>
              <a:round/>
            </a:ln>
          </a:left>
          <a:right>
            <a:ln w="12700" cap="flat">
              <a:solidFill>
                <a:srgbClr val="4B1C44"/>
              </a:solidFill>
              <a:prstDash val="solid"/>
              <a:round/>
            </a:ln>
          </a:right>
          <a:top>
            <a:ln w="12700" cap="flat">
              <a:solidFill>
                <a:srgbClr val="4B1C44"/>
              </a:solidFill>
              <a:prstDash val="solid"/>
              <a:round/>
            </a:ln>
          </a:top>
          <a:bottom>
            <a:ln w="12700" cap="flat">
              <a:solidFill>
                <a:srgbClr val="4B1C44"/>
              </a:solidFill>
              <a:prstDash val="solid"/>
              <a:round/>
            </a:ln>
          </a:bottom>
          <a:insideH>
            <a:ln w="12700" cap="flat">
              <a:solidFill>
                <a:srgbClr val="4B1C44"/>
              </a:solidFill>
              <a:prstDash val="solid"/>
              <a:round/>
            </a:ln>
          </a:insideH>
          <a:insideV>
            <a:ln w="12700" cap="flat">
              <a:solidFill>
                <a:srgbClr val="4B1C44"/>
              </a:solidFill>
              <a:prstDash val="solid"/>
              <a:round/>
            </a:ln>
          </a:insideV>
        </a:tcBdr>
        <a:fill>
          <a:solidFill>
            <a:srgbClr val="4B1C44">
              <a:alpha val="20000"/>
            </a:srgbClr>
          </a:solidFill>
        </a:fill>
      </a:tcStyle>
    </a:firstCol>
    <a:lastRow>
      <a:tcTxStyle b="on" i="off">
        <a:font>
          <a:latin typeface="Neo Sans Light"/>
          <a:ea typeface="Neo Sans Light"/>
          <a:cs typeface="Neo Sans Light"/>
        </a:font>
        <a:srgbClr val="4B1C44"/>
      </a:tcTxStyle>
      <a:tcStyle>
        <a:tcBdr>
          <a:left>
            <a:ln w="12700" cap="flat">
              <a:solidFill>
                <a:srgbClr val="4B1C44"/>
              </a:solidFill>
              <a:prstDash val="solid"/>
              <a:round/>
            </a:ln>
          </a:left>
          <a:right>
            <a:ln w="12700" cap="flat">
              <a:solidFill>
                <a:srgbClr val="4B1C44"/>
              </a:solidFill>
              <a:prstDash val="solid"/>
              <a:round/>
            </a:ln>
          </a:right>
          <a:top>
            <a:ln w="50800" cap="flat">
              <a:solidFill>
                <a:srgbClr val="4B1C44"/>
              </a:solidFill>
              <a:prstDash val="solid"/>
              <a:round/>
            </a:ln>
          </a:top>
          <a:bottom>
            <a:ln w="12700" cap="flat">
              <a:solidFill>
                <a:srgbClr val="4B1C44"/>
              </a:solidFill>
              <a:prstDash val="solid"/>
              <a:round/>
            </a:ln>
          </a:bottom>
          <a:insideH>
            <a:ln w="12700" cap="flat">
              <a:solidFill>
                <a:srgbClr val="4B1C44"/>
              </a:solidFill>
              <a:prstDash val="solid"/>
              <a:round/>
            </a:ln>
          </a:insideH>
          <a:insideV>
            <a:ln w="12700" cap="flat">
              <a:solidFill>
                <a:srgbClr val="4B1C44"/>
              </a:solidFill>
              <a:prstDash val="solid"/>
              <a:round/>
            </a:ln>
          </a:insideV>
        </a:tcBdr>
        <a:fill>
          <a:noFill/>
        </a:fill>
      </a:tcStyle>
    </a:lastRow>
    <a:firstRow>
      <a:tcTxStyle b="on" i="off">
        <a:font>
          <a:latin typeface="Neo Sans Light"/>
          <a:ea typeface="Neo Sans Light"/>
          <a:cs typeface="Neo Sans Light"/>
        </a:font>
        <a:srgbClr val="4B1C44"/>
      </a:tcTxStyle>
      <a:tcStyle>
        <a:tcBdr>
          <a:left>
            <a:ln w="12700" cap="flat">
              <a:solidFill>
                <a:srgbClr val="4B1C44"/>
              </a:solidFill>
              <a:prstDash val="solid"/>
              <a:round/>
            </a:ln>
          </a:left>
          <a:right>
            <a:ln w="12700" cap="flat">
              <a:solidFill>
                <a:srgbClr val="4B1C44"/>
              </a:solidFill>
              <a:prstDash val="solid"/>
              <a:round/>
            </a:ln>
          </a:right>
          <a:top>
            <a:ln w="12700" cap="flat">
              <a:solidFill>
                <a:srgbClr val="4B1C44"/>
              </a:solidFill>
              <a:prstDash val="solid"/>
              <a:round/>
            </a:ln>
          </a:top>
          <a:bottom>
            <a:ln w="25400" cap="flat">
              <a:solidFill>
                <a:srgbClr val="4B1C44"/>
              </a:solidFill>
              <a:prstDash val="solid"/>
              <a:round/>
            </a:ln>
          </a:bottom>
          <a:insideH>
            <a:ln w="12700" cap="flat">
              <a:solidFill>
                <a:srgbClr val="4B1C44"/>
              </a:solidFill>
              <a:prstDash val="solid"/>
              <a:round/>
            </a:ln>
          </a:insideH>
          <a:insideV>
            <a:ln w="12700" cap="flat">
              <a:solidFill>
                <a:srgbClr val="4B1C44"/>
              </a:solidFill>
              <a:prstDash val="solid"/>
              <a:round/>
            </a:ln>
          </a:insideV>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69" autoAdjust="0"/>
    <p:restoredTop sz="95688" autoAdjust="0"/>
  </p:normalViewPr>
  <p:slideViewPr>
    <p:cSldViewPr>
      <p:cViewPr varScale="1">
        <p:scale>
          <a:sx n="106" d="100"/>
          <a:sy n="106" d="100"/>
        </p:scale>
        <p:origin x="306" y="114"/>
      </p:cViewPr>
      <p:guideLst/>
    </p:cSldViewPr>
  </p:slideViewPr>
  <p:notesTextViewPr>
    <p:cViewPr>
      <p:scale>
        <a:sx n="1" d="1"/>
        <a:sy n="1" d="1"/>
      </p:scale>
      <p:origin x="0" y="0"/>
    </p:cViewPr>
  </p:notesTextViewPr>
  <p:notesViewPr>
    <p:cSldViewPr showGuides="1">
      <p:cViewPr varScale="1">
        <p:scale>
          <a:sx n="73" d="100"/>
          <a:sy n="73" d="100"/>
        </p:scale>
        <p:origin x="3174"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45" name="Shape 2245"/>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2246" name="Shape 224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S" b="1" baseline="0"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CBCC0-446D-4D96-A7DD-F2204CAE4404}"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Helvetica"/>
                <a:sym typeface="Neo San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Helvetica"/>
              <a:sym typeface="Neo Sans"/>
            </a:endParaRPr>
          </a:p>
        </p:txBody>
      </p:sp>
    </p:spTree>
    <p:extLst>
      <p:ext uri="{BB962C8B-B14F-4D97-AF65-F5344CB8AC3E}">
        <p14:creationId xmlns:p14="http://schemas.microsoft.com/office/powerpoint/2010/main" val="154755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EB1CBCC0-446D-4D96-A7DD-F2204CAE4404}" type="slidenum">
              <a:rPr kumimoji="0" lang="es-ES" sz="900" b="0" i="0" u="none" strike="noStrike" kern="0" cap="none" spc="0" normalizeH="0" baseline="0" noProof="0" smtClean="0">
                <a:ln>
                  <a:noFill/>
                </a:ln>
                <a:solidFill>
                  <a:srgbClr val="004254"/>
                </a:solidFill>
                <a:effectLst/>
                <a:uLnTx/>
                <a:uFillTx/>
                <a:latin typeface="Neo Sans"/>
                <a:sym typeface="Neo Sans"/>
              </a:rPr>
              <a:pPr marL="0" marR="0" lvl="0" indent="0" algn="l" defTabSz="914400" rtl="0" eaLnBrk="1" fontAlgn="auto" latinLnBrk="0" hangingPunct="0">
                <a:lnSpc>
                  <a:spcPct val="100000"/>
                </a:lnSpc>
                <a:spcBef>
                  <a:spcPts val="0"/>
                </a:spcBef>
                <a:spcAft>
                  <a:spcPts val="0"/>
                </a:spcAft>
                <a:buClrTx/>
                <a:buSzTx/>
                <a:buFontTx/>
                <a:buNone/>
                <a:tabLst/>
                <a:defRPr/>
              </a:pPr>
              <a:t>47</a:t>
            </a:fld>
            <a:endParaRPr kumimoji="0" lang="es-ES" sz="900" b="0" i="0" u="none" strike="noStrike" kern="0" cap="none" spc="0" normalizeH="0" baseline="0" noProof="0" dirty="0">
              <a:ln>
                <a:noFill/>
              </a:ln>
              <a:solidFill>
                <a:srgbClr val="004254"/>
              </a:solidFill>
              <a:effectLst/>
              <a:uLnTx/>
              <a:uFillTx/>
              <a:latin typeface="Neo Sans"/>
              <a:sym typeface="Neo Sans"/>
            </a:endParaRPr>
          </a:p>
        </p:txBody>
      </p:sp>
    </p:spTree>
    <p:extLst>
      <p:ext uri="{BB962C8B-B14F-4D97-AF65-F5344CB8AC3E}">
        <p14:creationId xmlns:p14="http://schemas.microsoft.com/office/powerpoint/2010/main" val="805192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EB1CBCC0-446D-4D96-A7DD-F2204CAE4404}" type="slidenum">
              <a:rPr kumimoji="0" lang="es-ES" sz="900" b="0" i="0" u="none" strike="noStrike" kern="0" cap="none" spc="0" normalizeH="0" baseline="0" noProof="0" smtClean="0">
                <a:ln>
                  <a:noFill/>
                </a:ln>
                <a:solidFill>
                  <a:srgbClr val="004254"/>
                </a:solidFill>
                <a:effectLst/>
                <a:uLnTx/>
                <a:uFillTx/>
                <a:latin typeface="Neo Sans"/>
                <a:sym typeface="Neo Sans"/>
              </a:rPr>
              <a:pPr marL="0" marR="0" lvl="0" indent="0" algn="l" defTabSz="914400" rtl="0" eaLnBrk="1" fontAlgn="auto" latinLnBrk="0" hangingPunct="0">
                <a:lnSpc>
                  <a:spcPct val="100000"/>
                </a:lnSpc>
                <a:spcBef>
                  <a:spcPts val="0"/>
                </a:spcBef>
                <a:spcAft>
                  <a:spcPts val="0"/>
                </a:spcAft>
                <a:buClrTx/>
                <a:buSzTx/>
                <a:buFontTx/>
                <a:buNone/>
                <a:tabLst/>
                <a:defRPr/>
              </a:pPr>
              <a:t>51</a:t>
            </a:fld>
            <a:endParaRPr kumimoji="0" lang="es-ES" sz="900" b="0" i="0" u="none" strike="noStrike" kern="0" cap="none" spc="0" normalizeH="0" baseline="0" noProof="0" dirty="0">
              <a:ln>
                <a:noFill/>
              </a:ln>
              <a:solidFill>
                <a:srgbClr val="004254"/>
              </a:solidFill>
              <a:effectLst/>
              <a:uLnTx/>
              <a:uFillTx/>
              <a:latin typeface="Neo Sans"/>
              <a:sym typeface="Neo Sans"/>
            </a:endParaRPr>
          </a:p>
        </p:txBody>
      </p:sp>
    </p:spTree>
    <p:extLst>
      <p:ext uri="{BB962C8B-B14F-4D97-AF65-F5344CB8AC3E}">
        <p14:creationId xmlns:p14="http://schemas.microsoft.com/office/powerpoint/2010/main" val="2061091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http://www.puertos.es/sites/default/files/puertos_logo.png" TargetMode="External"/><Relationship Id="rId2" Type="http://schemas.openxmlformats.org/officeDocument/2006/relationships/image" Target="../media/image6.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1_Portada Diseño 1_logo cliente">
    <p:spTree>
      <p:nvGrpSpPr>
        <p:cNvPr id="1" name=""/>
        <p:cNvGrpSpPr/>
        <p:nvPr/>
      </p:nvGrpSpPr>
      <p:grpSpPr>
        <a:xfrm>
          <a:off x="0" y="0"/>
          <a:ext cx="0" cy="0"/>
          <a:chOff x="0" y="0"/>
          <a:chExt cx="0" cy="0"/>
        </a:xfrm>
      </p:grpSpPr>
      <p:pic>
        <p:nvPicPr>
          <p:cNvPr id="70" name="Imagen 10" descr="Imagen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84431" y="404813"/>
            <a:ext cx="1728001" cy="450275"/>
          </a:xfrm>
          <a:prstGeom prst="rect">
            <a:avLst/>
          </a:prstGeom>
          <a:ln w="12700">
            <a:miter lim="400000"/>
          </a:ln>
        </p:spPr>
      </p:pic>
      <p:grpSp>
        <p:nvGrpSpPr>
          <p:cNvPr id="73" name="Azul amazónico 0 66 84"/>
          <p:cNvGrpSpPr/>
          <p:nvPr/>
        </p:nvGrpSpPr>
        <p:grpSpPr>
          <a:xfrm>
            <a:off x="-1" y="0"/>
            <a:ext cx="7967665" cy="6524625"/>
            <a:chOff x="0" y="0"/>
            <a:chExt cx="7967663" cy="6524625"/>
          </a:xfrm>
        </p:grpSpPr>
        <p:sp>
          <p:nvSpPr>
            <p:cNvPr id="71" name="Rectángulo"/>
            <p:cNvSpPr/>
            <p:nvPr/>
          </p:nvSpPr>
          <p:spPr>
            <a:xfrm>
              <a:off x="-1" y="0"/>
              <a:ext cx="7967665" cy="6524625"/>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72" name="Texto"/>
            <p:cNvSpPr txBox="1"/>
            <p:nvPr/>
          </p:nvSpPr>
          <p:spPr>
            <a:xfrm>
              <a:off x="45719" y="3146742"/>
              <a:ext cx="7876224"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74" name="Nivel de texto 1…"/>
          <p:cNvSpPr txBox="1">
            <a:spLocks noGrp="1"/>
          </p:cNvSpPr>
          <p:nvPr>
            <p:ph type="body" sz="quarter" idx="1"/>
          </p:nvPr>
        </p:nvSpPr>
        <p:spPr>
          <a:xfrm>
            <a:off x="479425" y="3428998"/>
            <a:ext cx="6336656" cy="1412876"/>
          </a:xfrm>
          <a:prstGeom prst="rect">
            <a:avLst/>
          </a:prstGeom>
        </p:spPr>
        <p:txBody>
          <a:bodyPr lIns="0" tIns="0" rIns="0" bIns="0">
            <a:normAutofit/>
          </a:bodyPr>
          <a:lstStyle>
            <a:lvl1pPr marL="0" indent="0">
              <a:lnSpc>
                <a:spcPts val="5000"/>
              </a:lnSpc>
              <a:spcBef>
                <a:spcPts val="0"/>
              </a:spcBef>
              <a:buSzTx/>
              <a:buFontTx/>
              <a:buNone/>
              <a:defRPr sz="4000">
                <a:solidFill>
                  <a:schemeClr val="accent4">
                    <a:lumOff val="9019"/>
                  </a:schemeClr>
                </a:solidFill>
              </a:defRPr>
            </a:lvl1pPr>
            <a:lvl2pPr marL="838200" indent="-381000">
              <a:lnSpc>
                <a:spcPts val="5000"/>
              </a:lnSpc>
              <a:spcBef>
                <a:spcPts val="0"/>
              </a:spcBef>
              <a:buFontTx/>
              <a:defRPr sz="4000">
                <a:solidFill>
                  <a:schemeClr val="accent4">
                    <a:lumOff val="9019"/>
                  </a:schemeClr>
                </a:solidFill>
              </a:defRPr>
            </a:lvl2pPr>
            <a:lvl3pPr marL="1371600" indent="-457200">
              <a:lnSpc>
                <a:spcPts val="5000"/>
              </a:lnSpc>
              <a:spcBef>
                <a:spcPts val="0"/>
              </a:spcBef>
              <a:buFontTx/>
              <a:defRPr sz="4000">
                <a:solidFill>
                  <a:schemeClr val="accent4">
                    <a:lumOff val="9019"/>
                  </a:schemeClr>
                </a:solidFill>
              </a:defRPr>
            </a:lvl3pPr>
            <a:lvl4pPr marL="1879600" indent="-508000">
              <a:lnSpc>
                <a:spcPts val="5000"/>
              </a:lnSpc>
              <a:spcBef>
                <a:spcPts val="0"/>
              </a:spcBef>
              <a:buFontTx/>
              <a:defRPr sz="4000">
                <a:solidFill>
                  <a:schemeClr val="accent4">
                    <a:lumOff val="9019"/>
                  </a:schemeClr>
                </a:solidFill>
              </a:defRPr>
            </a:lvl4pPr>
            <a:lvl5pPr marL="2336800" indent="-508000">
              <a:lnSpc>
                <a:spcPts val="5000"/>
              </a:lnSpc>
              <a:spcBef>
                <a:spcPts val="0"/>
              </a:spcBef>
              <a:buFontTx/>
              <a:defRPr sz="4000">
                <a:solidFill>
                  <a:schemeClr val="accent4">
                    <a:lumOff val="9019"/>
                  </a:schemeClr>
                </a:solidFill>
              </a:defRPr>
            </a:lvl5pPr>
          </a:lstStyle>
          <a:p>
            <a:r>
              <a:t>Nivel de texto 1</a:t>
            </a:r>
          </a:p>
          <a:p>
            <a:pPr lvl="1"/>
            <a:r>
              <a:t>Nivel de texto 2</a:t>
            </a:r>
          </a:p>
          <a:p>
            <a:pPr lvl="2"/>
            <a:r>
              <a:t>Nivel de texto 3</a:t>
            </a:r>
          </a:p>
          <a:p>
            <a:pPr lvl="3"/>
            <a:r>
              <a:t>Nivel de texto 4</a:t>
            </a:r>
          </a:p>
          <a:p>
            <a:pPr lvl="4"/>
            <a:r>
              <a:t>Nivel de texto 5</a:t>
            </a:r>
          </a:p>
        </p:txBody>
      </p:sp>
      <p:sp>
        <p:nvSpPr>
          <p:cNvPr id="75" name="Texto del título"/>
          <p:cNvSpPr txBox="1">
            <a:spLocks noGrp="1"/>
          </p:cNvSpPr>
          <p:nvPr>
            <p:ph type="title"/>
          </p:nvPr>
        </p:nvSpPr>
        <p:spPr>
          <a:xfrm>
            <a:off x="479425" y="1104900"/>
            <a:ext cx="6336656" cy="2180084"/>
          </a:xfrm>
          <a:prstGeom prst="rect">
            <a:avLst/>
          </a:prstGeom>
        </p:spPr>
        <p:txBody>
          <a:bodyPr lIns="0" tIns="0" rIns="0" bIns="0" anchor="t">
            <a:normAutofit/>
          </a:bodyPr>
          <a:lstStyle>
            <a:lvl1pPr>
              <a:lnSpc>
                <a:spcPts val="6600"/>
              </a:lnSpc>
              <a:defRPr sz="5600">
                <a:solidFill>
                  <a:schemeClr val="accent4">
                    <a:lumOff val="9019"/>
                  </a:schemeClr>
                </a:solidFill>
              </a:defRPr>
            </a:lvl1pPr>
          </a:lstStyle>
          <a:p>
            <a:r>
              <a:t>Texto del título</a:t>
            </a:r>
          </a:p>
        </p:txBody>
      </p:sp>
      <p:grpSp>
        <p:nvGrpSpPr>
          <p:cNvPr id="78" name="Amarillo solar 251 187 33"/>
          <p:cNvGrpSpPr/>
          <p:nvPr/>
        </p:nvGrpSpPr>
        <p:grpSpPr>
          <a:xfrm>
            <a:off x="479376" y="5084762"/>
            <a:ext cx="1871712" cy="215901"/>
            <a:chOff x="0" y="7619"/>
            <a:chExt cx="1871710" cy="215900"/>
          </a:xfrm>
        </p:grpSpPr>
        <p:sp>
          <p:nvSpPr>
            <p:cNvPr id="76" name="Rectángulo"/>
            <p:cNvSpPr/>
            <p:nvPr/>
          </p:nvSpPr>
          <p:spPr>
            <a:xfrm>
              <a:off x="0" y="7619"/>
              <a:ext cx="1871711" cy="215901"/>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77" name="Texto"/>
            <p:cNvSpPr/>
            <p:nvPr/>
          </p:nvSpPr>
          <p:spPr>
            <a:xfrm>
              <a:off x="45719" y="115569"/>
              <a:ext cx="178027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2"/>
                  </a:solidFill>
                </a:defRPr>
              </a:lvl1pPr>
            </a:lstStyle>
            <a:p>
              <a:r>
                <a:rPr dirty="0"/>
                <a:t> </a:t>
              </a:r>
            </a:p>
          </p:txBody>
        </p:sp>
      </p:grpSp>
      <p:grpSp>
        <p:nvGrpSpPr>
          <p:cNvPr id="81" name="Gris niebla 232 232 232"/>
          <p:cNvGrpSpPr/>
          <p:nvPr/>
        </p:nvGrpSpPr>
        <p:grpSpPr>
          <a:xfrm>
            <a:off x="2351087" y="5300662"/>
            <a:ext cx="5830890" cy="1223963"/>
            <a:chOff x="0" y="0"/>
            <a:chExt cx="5830888" cy="1223962"/>
          </a:xfrm>
        </p:grpSpPr>
        <p:sp>
          <p:nvSpPr>
            <p:cNvPr id="79" name="Rectángulo"/>
            <p:cNvSpPr/>
            <p:nvPr/>
          </p:nvSpPr>
          <p:spPr>
            <a:xfrm>
              <a:off x="-1" y="-1"/>
              <a:ext cx="5830890" cy="1223964"/>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80" name="Texto"/>
            <p:cNvSpPr txBox="1"/>
            <p:nvPr/>
          </p:nvSpPr>
          <p:spPr>
            <a:xfrm>
              <a:off x="45719" y="496411"/>
              <a:ext cx="5739449"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84" name="Amarillo solar 251 187 33"/>
          <p:cNvGrpSpPr/>
          <p:nvPr/>
        </p:nvGrpSpPr>
        <p:grpSpPr>
          <a:xfrm>
            <a:off x="7967661" y="5300662"/>
            <a:ext cx="4224340" cy="1223963"/>
            <a:chOff x="0" y="0"/>
            <a:chExt cx="4224339" cy="1223962"/>
          </a:xfrm>
        </p:grpSpPr>
        <p:sp>
          <p:nvSpPr>
            <p:cNvPr id="82" name="Rectángulo"/>
            <p:cNvSpPr/>
            <p:nvPr/>
          </p:nvSpPr>
          <p:spPr>
            <a:xfrm>
              <a:off x="0" y="-1"/>
              <a:ext cx="4224340" cy="1223964"/>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83" name="Texto"/>
            <p:cNvSpPr txBox="1"/>
            <p:nvPr/>
          </p:nvSpPr>
          <p:spPr>
            <a:xfrm>
              <a:off x="45720" y="496411"/>
              <a:ext cx="4132900"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87" name="Amarillo solar 251 187 33"/>
          <p:cNvGrpSpPr/>
          <p:nvPr/>
        </p:nvGrpSpPr>
        <p:grpSpPr>
          <a:xfrm>
            <a:off x="479376" y="5300662"/>
            <a:ext cx="1871711" cy="1223964"/>
            <a:chOff x="0" y="0"/>
            <a:chExt cx="1871710" cy="1223962"/>
          </a:xfrm>
        </p:grpSpPr>
        <p:sp>
          <p:nvSpPr>
            <p:cNvPr id="85" name="Rectángulo"/>
            <p:cNvSpPr/>
            <p:nvPr/>
          </p:nvSpPr>
          <p:spPr>
            <a:xfrm>
              <a:off x="0" y="0"/>
              <a:ext cx="1871711" cy="1223963"/>
            </a:xfrm>
            <a:prstGeom prst="rect">
              <a:avLst/>
            </a:prstGeom>
            <a:solidFill>
              <a:schemeClr val="accent4">
                <a:lumOff val="9019"/>
              </a:schemeClr>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86" name="Texto"/>
            <p:cNvSpPr txBox="1"/>
            <p:nvPr/>
          </p:nvSpPr>
          <p:spPr>
            <a:xfrm>
              <a:off x="45720" y="496411"/>
              <a:ext cx="1780272"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2"/>
                  </a:solidFill>
                </a:defRPr>
              </a:lvl1pPr>
            </a:lstStyle>
            <a:p>
              <a:r>
                <a:rPr dirty="0"/>
                <a:t> </a:t>
              </a:r>
            </a:p>
          </p:txBody>
        </p:sp>
      </p:grpSp>
      <p:sp>
        <p:nvSpPr>
          <p:cNvPr id="88" name="Logo cliente"/>
          <p:cNvSpPr>
            <a:spLocks noGrp="1"/>
          </p:cNvSpPr>
          <p:nvPr>
            <p:ph type="pic" sz="quarter" idx="13"/>
          </p:nvPr>
        </p:nvSpPr>
        <p:spPr>
          <a:xfrm>
            <a:off x="479425" y="5534893"/>
            <a:ext cx="1871664" cy="755503"/>
          </a:xfrm>
          <a:prstGeom prst="rect">
            <a:avLst/>
          </a:prstGeom>
        </p:spPr>
        <p:txBody>
          <a:bodyPr lIns="91439" rIns="91439"/>
          <a:lstStyle/>
          <a:p>
            <a:endParaRPr dirty="0"/>
          </a:p>
        </p:txBody>
      </p:sp>
      <p:sp>
        <p:nvSpPr>
          <p:cNvPr id="89" name="Marcador de posición de imagen 4"/>
          <p:cNvSpPr>
            <a:spLocks noGrp="1"/>
          </p:cNvSpPr>
          <p:nvPr>
            <p:ph type="pic" sz="quarter" idx="14"/>
          </p:nvPr>
        </p:nvSpPr>
        <p:spPr>
          <a:xfrm>
            <a:off x="7967663" y="1412875"/>
            <a:ext cx="4224339" cy="3887789"/>
          </a:xfrm>
          <a:prstGeom prst="rect">
            <a:avLst/>
          </a:prstGeom>
        </p:spPr>
        <p:txBody>
          <a:bodyPr lIns="91439" rIns="91439"/>
          <a:lstStyle/>
          <a:p>
            <a:endParaRPr dirty="0"/>
          </a:p>
        </p:txBody>
      </p:sp>
      <p:sp>
        <p:nvSpPr>
          <p:cNvPr id="90"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02_Cierre">
    <p:spTree>
      <p:nvGrpSpPr>
        <p:cNvPr id="1" name=""/>
        <p:cNvGrpSpPr/>
        <p:nvPr/>
      </p:nvGrpSpPr>
      <p:grpSpPr>
        <a:xfrm>
          <a:off x="0" y="0"/>
          <a:ext cx="0" cy="0"/>
          <a:chOff x="0" y="0"/>
          <a:chExt cx="0" cy="0"/>
        </a:xfrm>
      </p:grpSpPr>
      <p:grpSp>
        <p:nvGrpSpPr>
          <p:cNvPr id="382" name="Azul bruma 3 101 124"/>
          <p:cNvGrpSpPr/>
          <p:nvPr/>
        </p:nvGrpSpPr>
        <p:grpSpPr>
          <a:xfrm>
            <a:off x="-2" y="5634037"/>
            <a:ext cx="4367809" cy="1223963"/>
            <a:chOff x="0" y="0"/>
            <a:chExt cx="4367808" cy="1223962"/>
          </a:xfrm>
        </p:grpSpPr>
        <p:sp>
          <p:nvSpPr>
            <p:cNvPr id="380" name="Rectángulo"/>
            <p:cNvSpPr/>
            <p:nvPr/>
          </p:nvSpPr>
          <p:spPr>
            <a:xfrm>
              <a:off x="0" y="-1"/>
              <a:ext cx="4367809" cy="1223964"/>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381" name="Texto"/>
            <p:cNvSpPr txBox="1"/>
            <p:nvPr/>
          </p:nvSpPr>
          <p:spPr>
            <a:xfrm>
              <a:off x="45720" y="496411"/>
              <a:ext cx="4276369"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385" name="Gris niebla 232 232 232"/>
          <p:cNvGrpSpPr/>
          <p:nvPr/>
        </p:nvGrpSpPr>
        <p:grpSpPr>
          <a:xfrm>
            <a:off x="4224337" y="0"/>
            <a:ext cx="7967662" cy="6858000"/>
            <a:chOff x="0" y="0"/>
            <a:chExt cx="7967660" cy="6858000"/>
          </a:xfrm>
        </p:grpSpPr>
        <p:sp>
          <p:nvSpPr>
            <p:cNvPr id="383" name="Rectángulo"/>
            <p:cNvSpPr/>
            <p:nvPr/>
          </p:nvSpPr>
          <p:spPr>
            <a:xfrm>
              <a:off x="0" y="0"/>
              <a:ext cx="7967661" cy="685800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384" name="Texto"/>
            <p:cNvSpPr txBox="1"/>
            <p:nvPr/>
          </p:nvSpPr>
          <p:spPr>
            <a:xfrm>
              <a:off x="45720" y="3313430"/>
              <a:ext cx="7876221" cy="231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4"/>
                  </a:solidFill>
                </a:defRPr>
              </a:lvl1pPr>
            </a:lstStyle>
            <a:p>
              <a:r>
                <a:rPr dirty="0"/>
                <a:t> </a:t>
              </a:r>
            </a:p>
          </p:txBody>
        </p:sp>
      </p:grpSp>
      <p:pic>
        <p:nvPicPr>
          <p:cNvPr id="386" name="Imagen 4" descr="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5341" y="408280"/>
            <a:ext cx="967091" cy="252001"/>
          </a:xfrm>
          <a:prstGeom prst="rect">
            <a:avLst/>
          </a:prstGeom>
          <a:ln w="12700">
            <a:miter lim="400000"/>
          </a:ln>
        </p:spPr>
      </p:pic>
      <p:grpSp>
        <p:nvGrpSpPr>
          <p:cNvPr id="389" name="Azul amazónico 0 66 84"/>
          <p:cNvGrpSpPr/>
          <p:nvPr/>
        </p:nvGrpSpPr>
        <p:grpSpPr>
          <a:xfrm>
            <a:off x="4224337" y="5634037"/>
            <a:ext cx="7979869" cy="1223963"/>
            <a:chOff x="0" y="0"/>
            <a:chExt cx="7979867" cy="1223962"/>
          </a:xfrm>
        </p:grpSpPr>
        <p:sp>
          <p:nvSpPr>
            <p:cNvPr id="387" name="Rectángulo"/>
            <p:cNvSpPr/>
            <p:nvPr/>
          </p:nvSpPr>
          <p:spPr>
            <a:xfrm>
              <a:off x="0" y="-1"/>
              <a:ext cx="7979868" cy="1223964"/>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388" name="Texto"/>
            <p:cNvSpPr txBox="1"/>
            <p:nvPr/>
          </p:nvSpPr>
          <p:spPr>
            <a:xfrm>
              <a:off x="45720" y="496411"/>
              <a:ext cx="7888428"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392" name="Amarillo solar 251 187 33"/>
          <p:cNvGrpSpPr/>
          <p:nvPr/>
        </p:nvGrpSpPr>
        <p:grpSpPr>
          <a:xfrm>
            <a:off x="0" y="6597352"/>
            <a:ext cx="1558925" cy="260649"/>
            <a:chOff x="0" y="0"/>
            <a:chExt cx="1558925" cy="260647"/>
          </a:xfrm>
        </p:grpSpPr>
        <p:sp>
          <p:nvSpPr>
            <p:cNvPr id="390" name="Rectángulo"/>
            <p:cNvSpPr/>
            <p:nvPr/>
          </p:nvSpPr>
          <p:spPr>
            <a:xfrm>
              <a:off x="0" y="0"/>
              <a:ext cx="1558925"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391" name="Texto"/>
            <p:cNvSpPr/>
            <p:nvPr/>
          </p:nvSpPr>
          <p:spPr>
            <a:xfrm>
              <a:off x="45719" y="130323"/>
              <a:ext cx="146748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395" name="Amarillo solar 251 187 33"/>
          <p:cNvGrpSpPr/>
          <p:nvPr/>
        </p:nvGrpSpPr>
        <p:grpSpPr>
          <a:xfrm>
            <a:off x="0" y="5410837"/>
            <a:ext cx="4224338" cy="223200"/>
            <a:chOff x="0" y="3970"/>
            <a:chExt cx="4224337" cy="223198"/>
          </a:xfrm>
        </p:grpSpPr>
        <p:sp>
          <p:nvSpPr>
            <p:cNvPr id="393" name="Rectángulo"/>
            <p:cNvSpPr/>
            <p:nvPr/>
          </p:nvSpPr>
          <p:spPr>
            <a:xfrm>
              <a:off x="0" y="3970"/>
              <a:ext cx="4224338" cy="22320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394" name="Texto"/>
            <p:cNvSpPr/>
            <p:nvPr/>
          </p:nvSpPr>
          <p:spPr>
            <a:xfrm>
              <a:off x="45719" y="115570"/>
              <a:ext cx="413289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5"/>
                  </a:solidFill>
                </a:defRPr>
              </a:lvl1pPr>
            </a:lstStyle>
            <a:p>
              <a:r>
                <a:rPr dirty="0"/>
                <a:t> </a:t>
              </a:r>
            </a:p>
          </p:txBody>
        </p:sp>
      </p:grpSp>
      <p:sp>
        <p:nvSpPr>
          <p:cNvPr id="396" name="Titulo"/>
          <p:cNvSpPr txBox="1"/>
          <p:nvPr/>
        </p:nvSpPr>
        <p:spPr>
          <a:xfrm>
            <a:off x="479424" y="1104900"/>
            <a:ext cx="3456337" cy="848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6600"/>
              </a:lnSpc>
              <a:defRPr sz="5600">
                <a:latin typeface="Noe Display Regular"/>
                <a:ea typeface="Noe Display Regular"/>
                <a:cs typeface="Noe Display Regular"/>
                <a:sym typeface="Noe Display"/>
              </a:defRPr>
            </a:lvl1pPr>
          </a:lstStyle>
          <a:p>
            <a:r>
              <a:rPr dirty="0"/>
              <a:t>Agenda</a:t>
            </a:r>
          </a:p>
        </p:txBody>
      </p:sp>
      <p:grpSp>
        <p:nvGrpSpPr>
          <p:cNvPr id="399" name="Amarillo solar 251 187 33"/>
          <p:cNvGrpSpPr/>
          <p:nvPr/>
        </p:nvGrpSpPr>
        <p:grpSpPr>
          <a:xfrm>
            <a:off x="11424591" y="6597352"/>
            <a:ext cx="767409" cy="260649"/>
            <a:chOff x="0" y="0"/>
            <a:chExt cx="767408" cy="260647"/>
          </a:xfrm>
        </p:grpSpPr>
        <p:sp>
          <p:nvSpPr>
            <p:cNvPr id="397"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398"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402" name="Amarillo solar 251 187 33"/>
          <p:cNvGrpSpPr/>
          <p:nvPr/>
        </p:nvGrpSpPr>
        <p:grpSpPr>
          <a:xfrm>
            <a:off x="8256240" y="6597352"/>
            <a:ext cx="3312369" cy="260649"/>
            <a:chOff x="0" y="0"/>
            <a:chExt cx="3312367" cy="260647"/>
          </a:xfrm>
        </p:grpSpPr>
        <p:sp>
          <p:nvSpPr>
            <p:cNvPr id="400"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401"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405" name="Amarillo solar 251 187 33"/>
          <p:cNvGrpSpPr/>
          <p:nvPr/>
        </p:nvGrpSpPr>
        <p:grpSpPr>
          <a:xfrm>
            <a:off x="-1" y="6597352"/>
            <a:ext cx="8760298" cy="260649"/>
            <a:chOff x="0" y="0"/>
            <a:chExt cx="8760296" cy="260647"/>
          </a:xfrm>
        </p:grpSpPr>
        <p:sp>
          <p:nvSpPr>
            <p:cNvPr id="403" name="Rectángulo"/>
            <p:cNvSpPr/>
            <p:nvPr/>
          </p:nvSpPr>
          <p:spPr>
            <a:xfrm>
              <a:off x="0" y="0"/>
              <a:ext cx="8760297"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404" name="Texto"/>
            <p:cNvSpPr/>
            <p:nvPr/>
          </p:nvSpPr>
          <p:spPr>
            <a:xfrm>
              <a:off x="45719" y="130323"/>
              <a:ext cx="866885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406"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cSld name="8. Texto e imagen">
    <p:spTree>
      <p:nvGrpSpPr>
        <p:cNvPr id="1" name=""/>
        <p:cNvGrpSpPr/>
        <p:nvPr/>
      </p:nvGrpSpPr>
      <p:grpSpPr>
        <a:xfrm>
          <a:off x="0" y="0"/>
          <a:ext cx="0" cy="0"/>
          <a:chOff x="0" y="0"/>
          <a:chExt cx="0" cy="0"/>
        </a:xfrm>
      </p:grpSpPr>
      <p:grpSp>
        <p:nvGrpSpPr>
          <p:cNvPr id="2117" name="Amarillo solar 251 187 33"/>
          <p:cNvGrpSpPr/>
          <p:nvPr/>
        </p:nvGrpSpPr>
        <p:grpSpPr>
          <a:xfrm>
            <a:off x="11424591" y="6597352"/>
            <a:ext cx="767409" cy="260649"/>
            <a:chOff x="0" y="0"/>
            <a:chExt cx="767408" cy="260647"/>
          </a:xfrm>
        </p:grpSpPr>
        <p:sp>
          <p:nvSpPr>
            <p:cNvPr id="2115"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116" name="Texto"/>
            <p:cNvSpPr/>
            <p:nvPr/>
          </p:nvSpPr>
          <p:spPr>
            <a:xfrm>
              <a:off x="45719" y="130324"/>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4">
                      <a:lumOff val="9019"/>
                    </a:schemeClr>
                  </a:solidFill>
                  <a:latin typeface="Arial"/>
                  <a:ea typeface="Arial"/>
                  <a:cs typeface="Arial"/>
                  <a:sym typeface="Arial"/>
                </a:defRPr>
              </a:lvl1pPr>
            </a:lstStyle>
            <a:p>
              <a:r>
                <a:rPr dirty="0"/>
                <a:t> </a:t>
              </a:r>
            </a:p>
          </p:txBody>
        </p:sp>
      </p:grpSp>
      <p:pic>
        <p:nvPicPr>
          <p:cNvPr id="2118" name="Imagen 4" descr="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grpSp>
        <p:nvGrpSpPr>
          <p:cNvPr id="2121" name="Amarillo solar 251 187 33"/>
          <p:cNvGrpSpPr/>
          <p:nvPr/>
        </p:nvGrpSpPr>
        <p:grpSpPr>
          <a:xfrm>
            <a:off x="8256240" y="6597352"/>
            <a:ext cx="3312369" cy="260649"/>
            <a:chOff x="0" y="0"/>
            <a:chExt cx="3312367" cy="260647"/>
          </a:xfrm>
        </p:grpSpPr>
        <p:sp>
          <p:nvSpPr>
            <p:cNvPr id="2119" name="Rectángulo"/>
            <p:cNvSpPr/>
            <p:nvPr/>
          </p:nvSpPr>
          <p:spPr>
            <a:xfrm>
              <a:off x="0" y="0"/>
              <a:ext cx="3312368" cy="260648"/>
            </a:xfrm>
            <a:prstGeom prst="rect">
              <a:avLst/>
            </a:prstGeom>
            <a:solidFill>
              <a:srgbClr val="03657C"/>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120" name="Texto"/>
            <p:cNvSpPr/>
            <p:nvPr/>
          </p:nvSpPr>
          <p:spPr>
            <a:xfrm>
              <a:off x="45719" y="130324"/>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grpSp>
        <p:nvGrpSpPr>
          <p:cNvPr id="2124" name="Amarillo solar 251 187 33"/>
          <p:cNvGrpSpPr/>
          <p:nvPr/>
        </p:nvGrpSpPr>
        <p:grpSpPr>
          <a:xfrm>
            <a:off x="2207567" y="6597352"/>
            <a:ext cx="6552729" cy="260649"/>
            <a:chOff x="0" y="0"/>
            <a:chExt cx="6552727" cy="260647"/>
          </a:xfrm>
        </p:grpSpPr>
        <p:sp>
          <p:nvSpPr>
            <p:cNvPr id="2122"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123" name="Texto"/>
            <p:cNvSpPr/>
            <p:nvPr/>
          </p:nvSpPr>
          <p:spPr>
            <a:xfrm>
              <a:off x="45719" y="130324"/>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sp>
        <p:nvSpPr>
          <p:cNvPr id="2125" name="Número de diapositiva"/>
          <p:cNvSpPr txBox="1">
            <a:spLocks noGrp="1"/>
          </p:cNvSpPr>
          <p:nvPr>
            <p:ph type="sldNum" sz="quarter" idx="2"/>
          </p:nvPr>
        </p:nvSpPr>
        <p:spPr>
          <a:xfrm>
            <a:off x="11270629" y="6659902"/>
            <a:ext cx="153963" cy="135547"/>
          </a:xfrm>
          <a:prstGeom prst="rect">
            <a:avLst/>
          </a:prstGeom>
        </p:spPr>
        <p:txBody>
          <a:bodyPr lIns="0" tIns="0" rIns="0" bIns="0"/>
          <a:lstStyle>
            <a:lvl1pPr defTabSz="685800">
              <a:defRPr sz="1000">
                <a:solidFill>
                  <a:schemeClr val="accent4">
                    <a:lumOff val="9019"/>
                  </a:schemeClr>
                </a:solidFill>
                <a:latin typeface="Arial"/>
                <a:ea typeface="Arial"/>
                <a:cs typeface="Arial"/>
                <a:sym typeface="Arial"/>
              </a:defRPr>
            </a:lvl1pPr>
          </a:lstStyle>
          <a:p>
            <a:fld id="{86CB4B4D-7CA3-9044-876B-883B54F8677D}" type="slidenum">
              <a:t>‹Nº›</a:t>
            </a:fld>
            <a:endParaRPr dirty="0"/>
          </a:p>
        </p:txBody>
      </p:sp>
      <p:sp>
        <p:nvSpPr>
          <p:cNvPr id="2126" name="Marcador de posición de imagen 4"/>
          <p:cNvSpPr>
            <a:spLocks noGrp="1"/>
          </p:cNvSpPr>
          <p:nvPr>
            <p:ph type="pic" sz="half" idx="13"/>
          </p:nvPr>
        </p:nvSpPr>
        <p:spPr>
          <a:xfrm>
            <a:off x="4727847" y="2842716"/>
            <a:ext cx="6913291" cy="3250109"/>
          </a:xfrm>
          <a:prstGeom prst="rect">
            <a:avLst/>
          </a:prstGeom>
        </p:spPr>
        <p:txBody>
          <a:bodyPr lIns="91439" rIns="91439"/>
          <a:lstStyle/>
          <a:p>
            <a:endParaRPr dirty="0"/>
          </a:p>
        </p:txBody>
      </p:sp>
      <p:sp>
        <p:nvSpPr>
          <p:cNvPr id="2127" name="Nivel de texto 1…"/>
          <p:cNvSpPr txBox="1">
            <a:spLocks noGrp="1"/>
          </p:cNvSpPr>
          <p:nvPr>
            <p:ph type="body" sz="quarter" idx="1"/>
          </p:nvPr>
        </p:nvSpPr>
        <p:spPr>
          <a:xfrm>
            <a:off x="551383" y="2842716"/>
            <a:ext cx="3816426" cy="3250109"/>
          </a:xfrm>
          <a:prstGeom prst="rect">
            <a:avLst/>
          </a:prstGeom>
        </p:spPr>
        <p:txBody>
          <a:bodyPr lIns="0" tIns="0" rIns="0" bIns="0">
            <a:normAutofit/>
          </a:bodyPr>
          <a:lstStyle>
            <a:lvl1pPr marL="0" indent="0">
              <a:lnSpc>
                <a:spcPts val="2000"/>
              </a:lnSpc>
              <a:spcBef>
                <a:spcPts val="2000"/>
              </a:spcBef>
              <a:buSzTx/>
              <a:buFontTx/>
              <a:buNone/>
              <a:defRPr sz="1800">
                <a:solidFill>
                  <a:schemeClr val="accent1"/>
                </a:solidFill>
                <a:latin typeface="Arial"/>
                <a:ea typeface="Arial"/>
                <a:cs typeface="Arial"/>
                <a:sym typeface="Arial"/>
              </a:defRPr>
            </a:lvl1pPr>
            <a:lvl2pPr marL="628650" indent="-171450">
              <a:lnSpc>
                <a:spcPts val="2000"/>
              </a:lnSpc>
              <a:spcBef>
                <a:spcPts val="2000"/>
              </a:spcBef>
              <a:buFontTx/>
              <a:defRPr sz="1800">
                <a:solidFill>
                  <a:schemeClr val="accent1"/>
                </a:solidFill>
                <a:latin typeface="Arial"/>
                <a:ea typeface="Arial"/>
                <a:cs typeface="Arial"/>
                <a:sym typeface="Arial"/>
              </a:defRPr>
            </a:lvl2pPr>
            <a:lvl3pPr marL="1120139" indent="-205739">
              <a:lnSpc>
                <a:spcPts val="2000"/>
              </a:lnSpc>
              <a:spcBef>
                <a:spcPts val="2000"/>
              </a:spcBef>
              <a:buFontTx/>
              <a:defRPr sz="1800">
                <a:solidFill>
                  <a:schemeClr val="accent1"/>
                </a:solidFill>
                <a:latin typeface="Arial"/>
                <a:ea typeface="Arial"/>
                <a:cs typeface="Arial"/>
                <a:sym typeface="Arial"/>
              </a:defRPr>
            </a:lvl3pPr>
            <a:lvl4pPr marL="1600200" indent="-228600">
              <a:lnSpc>
                <a:spcPts val="2000"/>
              </a:lnSpc>
              <a:spcBef>
                <a:spcPts val="2000"/>
              </a:spcBef>
              <a:buFontTx/>
              <a:defRPr sz="1800">
                <a:solidFill>
                  <a:schemeClr val="accent1"/>
                </a:solidFill>
                <a:latin typeface="Arial"/>
                <a:ea typeface="Arial"/>
                <a:cs typeface="Arial"/>
                <a:sym typeface="Arial"/>
              </a:defRPr>
            </a:lvl4pPr>
            <a:lvl5pPr marL="2057400" indent="-228600">
              <a:lnSpc>
                <a:spcPts val="2000"/>
              </a:lnSpc>
              <a:spcBef>
                <a:spcPts val="2000"/>
              </a:spcBef>
              <a:buFontTx/>
              <a:defRPr sz="1800">
                <a:solidFill>
                  <a:schemeClr val="accent1"/>
                </a:solidFill>
                <a:latin typeface="Arial"/>
                <a:ea typeface="Arial"/>
                <a:cs typeface="Arial"/>
                <a:sym typeface="Arial"/>
              </a:defRPr>
            </a:lvl5pPr>
          </a:lstStyle>
          <a:p>
            <a:r>
              <a:t>Nivel de texto 1</a:t>
            </a:r>
          </a:p>
          <a:p>
            <a:pPr lvl="1"/>
            <a:r>
              <a:t>Nivel de texto 2</a:t>
            </a:r>
          </a:p>
          <a:p>
            <a:pPr lvl="2"/>
            <a:r>
              <a:t>Nivel de texto 3</a:t>
            </a:r>
          </a:p>
          <a:p>
            <a:pPr lvl="3"/>
            <a:r>
              <a:t>Nivel de texto 4</a:t>
            </a:r>
          </a:p>
          <a:p>
            <a:pPr lvl="4"/>
            <a:r>
              <a:t>Nivel de texto 5</a:t>
            </a:r>
          </a:p>
        </p:txBody>
      </p:sp>
      <p:sp>
        <p:nvSpPr>
          <p:cNvPr id="2128"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latin typeface="Georgia"/>
                <a:ea typeface="Georgia"/>
                <a:cs typeface="Georgia"/>
                <a:sym typeface="Georgia"/>
              </a:defRPr>
            </a:lvl1pPr>
          </a:lstStyle>
          <a:p>
            <a:r>
              <a:t>Texto del título</a:t>
            </a:r>
          </a:p>
        </p:txBody>
      </p:sp>
    </p:spTree>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
  <p:cSld name="9. Texto e imagen pequeña">
    <p:spTree>
      <p:nvGrpSpPr>
        <p:cNvPr id="1" name=""/>
        <p:cNvGrpSpPr/>
        <p:nvPr/>
      </p:nvGrpSpPr>
      <p:grpSpPr>
        <a:xfrm>
          <a:off x="0" y="0"/>
          <a:ext cx="0" cy="0"/>
          <a:chOff x="0" y="0"/>
          <a:chExt cx="0" cy="0"/>
        </a:xfrm>
      </p:grpSpPr>
      <p:grpSp>
        <p:nvGrpSpPr>
          <p:cNvPr id="2137" name="Amarillo solar 251 187 33"/>
          <p:cNvGrpSpPr/>
          <p:nvPr/>
        </p:nvGrpSpPr>
        <p:grpSpPr>
          <a:xfrm>
            <a:off x="11424591" y="6597352"/>
            <a:ext cx="767409" cy="260649"/>
            <a:chOff x="0" y="0"/>
            <a:chExt cx="767408" cy="260647"/>
          </a:xfrm>
        </p:grpSpPr>
        <p:sp>
          <p:nvSpPr>
            <p:cNvPr id="2135"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136" name="Texto"/>
            <p:cNvSpPr/>
            <p:nvPr/>
          </p:nvSpPr>
          <p:spPr>
            <a:xfrm>
              <a:off x="45719" y="130324"/>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4">
                      <a:lumOff val="9019"/>
                    </a:schemeClr>
                  </a:solidFill>
                  <a:latin typeface="Arial"/>
                  <a:ea typeface="Arial"/>
                  <a:cs typeface="Arial"/>
                  <a:sym typeface="Arial"/>
                </a:defRPr>
              </a:lvl1pPr>
            </a:lstStyle>
            <a:p>
              <a:r>
                <a:rPr dirty="0"/>
                <a:t> </a:t>
              </a:r>
            </a:p>
          </p:txBody>
        </p:sp>
      </p:grpSp>
      <p:pic>
        <p:nvPicPr>
          <p:cNvPr id="2138" name="Imagen 4" descr="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grpSp>
        <p:nvGrpSpPr>
          <p:cNvPr id="2141" name="Amarillo solar 251 187 33"/>
          <p:cNvGrpSpPr/>
          <p:nvPr/>
        </p:nvGrpSpPr>
        <p:grpSpPr>
          <a:xfrm>
            <a:off x="8256240" y="6597352"/>
            <a:ext cx="3312369" cy="260649"/>
            <a:chOff x="0" y="0"/>
            <a:chExt cx="3312367" cy="260647"/>
          </a:xfrm>
        </p:grpSpPr>
        <p:sp>
          <p:nvSpPr>
            <p:cNvPr id="2139" name="Rectángulo"/>
            <p:cNvSpPr/>
            <p:nvPr/>
          </p:nvSpPr>
          <p:spPr>
            <a:xfrm>
              <a:off x="0" y="0"/>
              <a:ext cx="3312368" cy="260648"/>
            </a:xfrm>
            <a:prstGeom prst="rect">
              <a:avLst/>
            </a:prstGeom>
            <a:solidFill>
              <a:srgbClr val="03657C"/>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140" name="Texto"/>
            <p:cNvSpPr/>
            <p:nvPr/>
          </p:nvSpPr>
          <p:spPr>
            <a:xfrm>
              <a:off x="45719" y="130324"/>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grpSp>
        <p:nvGrpSpPr>
          <p:cNvPr id="2144" name="Amarillo solar 251 187 33"/>
          <p:cNvGrpSpPr/>
          <p:nvPr/>
        </p:nvGrpSpPr>
        <p:grpSpPr>
          <a:xfrm>
            <a:off x="2207567" y="6597352"/>
            <a:ext cx="6552729" cy="260649"/>
            <a:chOff x="0" y="0"/>
            <a:chExt cx="6552727" cy="260647"/>
          </a:xfrm>
        </p:grpSpPr>
        <p:sp>
          <p:nvSpPr>
            <p:cNvPr id="2142"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143" name="Texto"/>
            <p:cNvSpPr/>
            <p:nvPr/>
          </p:nvSpPr>
          <p:spPr>
            <a:xfrm>
              <a:off x="45719" y="130324"/>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sp>
        <p:nvSpPr>
          <p:cNvPr id="2145" name="Número de diapositiva"/>
          <p:cNvSpPr txBox="1">
            <a:spLocks noGrp="1"/>
          </p:cNvSpPr>
          <p:nvPr>
            <p:ph type="sldNum" sz="quarter" idx="2"/>
          </p:nvPr>
        </p:nvSpPr>
        <p:spPr>
          <a:xfrm>
            <a:off x="11270629" y="6659902"/>
            <a:ext cx="153963" cy="135547"/>
          </a:xfrm>
          <a:prstGeom prst="rect">
            <a:avLst/>
          </a:prstGeom>
        </p:spPr>
        <p:txBody>
          <a:bodyPr lIns="0" tIns="0" rIns="0" bIns="0"/>
          <a:lstStyle>
            <a:lvl1pPr defTabSz="685800">
              <a:defRPr sz="1000">
                <a:solidFill>
                  <a:schemeClr val="accent4">
                    <a:lumOff val="9019"/>
                  </a:schemeClr>
                </a:solidFill>
                <a:latin typeface="Arial"/>
                <a:ea typeface="Arial"/>
                <a:cs typeface="Arial"/>
                <a:sym typeface="Arial"/>
              </a:defRPr>
            </a:lvl1pPr>
          </a:lstStyle>
          <a:p>
            <a:fld id="{86CB4B4D-7CA3-9044-876B-883B54F8677D}" type="slidenum">
              <a:t>‹Nº›</a:t>
            </a:fld>
            <a:endParaRPr dirty="0"/>
          </a:p>
        </p:txBody>
      </p:sp>
      <p:sp>
        <p:nvSpPr>
          <p:cNvPr id="2146" name="Marcador de posición de imagen 4"/>
          <p:cNvSpPr>
            <a:spLocks noGrp="1"/>
          </p:cNvSpPr>
          <p:nvPr>
            <p:ph type="pic" sz="quarter" idx="13"/>
          </p:nvPr>
        </p:nvSpPr>
        <p:spPr>
          <a:xfrm>
            <a:off x="7824192" y="2852738"/>
            <a:ext cx="3816947" cy="3240087"/>
          </a:xfrm>
          <a:prstGeom prst="rect">
            <a:avLst/>
          </a:prstGeom>
        </p:spPr>
        <p:txBody>
          <a:bodyPr lIns="91439" rIns="91439"/>
          <a:lstStyle/>
          <a:p>
            <a:endParaRPr dirty="0"/>
          </a:p>
        </p:txBody>
      </p:sp>
      <p:sp>
        <p:nvSpPr>
          <p:cNvPr id="2147" name="Nivel de texto 1…"/>
          <p:cNvSpPr txBox="1">
            <a:spLocks noGrp="1"/>
          </p:cNvSpPr>
          <p:nvPr>
            <p:ph type="body" sz="half" idx="1"/>
          </p:nvPr>
        </p:nvSpPr>
        <p:spPr>
          <a:xfrm>
            <a:off x="550862" y="2842716"/>
            <a:ext cx="6913290" cy="3250109"/>
          </a:xfrm>
          <a:prstGeom prst="rect">
            <a:avLst/>
          </a:prstGeom>
        </p:spPr>
        <p:txBody>
          <a:bodyPr lIns="0" tIns="0" rIns="0" bIns="0">
            <a:normAutofit/>
          </a:bodyPr>
          <a:lstStyle>
            <a:lvl1pPr marL="0" indent="0">
              <a:lnSpc>
                <a:spcPts val="2000"/>
              </a:lnSpc>
              <a:spcBef>
                <a:spcPts val="2000"/>
              </a:spcBef>
              <a:buSzTx/>
              <a:buFontTx/>
              <a:buNone/>
              <a:defRPr sz="1800">
                <a:solidFill>
                  <a:schemeClr val="accent1"/>
                </a:solidFill>
                <a:latin typeface="Arial"/>
                <a:ea typeface="Arial"/>
                <a:cs typeface="Arial"/>
                <a:sym typeface="Arial"/>
              </a:defRPr>
            </a:lvl1pPr>
            <a:lvl2pPr marL="628650" indent="-171450">
              <a:lnSpc>
                <a:spcPts val="2000"/>
              </a:lnSpc>
              <a:spcBef>
                <a:spcPts val="2000"/>
              </a:spcBef>
              <a:buFontTx/>
              <a:defRPr sz="1800">
                <a:solidFill>
                  <a:schemeClr val="accent1"/>
                </a:solidFill>
                <a:latin typeface="Arial"/>
                <a:ea typeface="Arial"/>
                <a:cs typeface="Arial"/>
                <a:sym typeface="Arial"/>
              </a:defRPr>
            </a:lvl2pPr>
            <a:lvl3pPr marL="1120139" indent="-205739">
              <a:lnSpc>
                <a:spcPts val="2000"/>
              </a:lnSpc>
              <a:spcBef>
                <a:spcPts val="2000"/>
              </a:spcBef>
              <a:buFontTx/>
              <a:defRPr sz="1800">
                <a:solidFill>
                  <a:schemeClr val="accent1"/>
                </a:solidFill>
                <a:latin typeface="Arial"/>
                <a:ea typeface="Arial"/>
                <a:cs typeface="Arial"/>
                <a:sym typeface="Arial"/>
              </a:defRPr>
            </a:lvl3pPr>
            <a:lvl4pPr marL="1600200" indent="-228600">
              <a:lnSpc>
                <a:spcPts val="2000"/>
              </a:lnSpc>
              <a:spcBef>
                <a:spcPts val="2000"/>
              </a:spcBef>
              <a:buFontTx/>
              <a:defRPr sz="1800">
                <a:solidFill>
                  <a:schemeClr val="accent1"/>
                </a:solidFill>
                <a:latin typeface="Arial"/>
                <a:ea typeface="Arial"/>
                <a:cs typeface="Arial"/>
                <a:sym typeface="Arial"/>
              </a:defRPr>
            </a:lvl4pPr>
            <a:lvl5pPr marL="2057400" indent="-228600">
              <a:lnSpc>
                <a:spcPts val="2000"/>
              </a:lnSpc>
              <a:spcBef>
                <a:spcPts val="2000"/>
              </a:spcBef>
              <a:buFontTx/>
              <a:defRPr sz="1800">
                <a:solidFill>
                  <a:schemeClr val="accent1"/>
                </a:solidFill>
                <a:latin typeface="Arial"/>
                <a:ea typeface="Arial"/>
                <a:cs typeface="Arial"/>
                <a:sym typeface="Arial"/>
              </a:defRPr>
            </a:lvl5pPr>
          </a:lstStyle>
          <a:p>
            <a:r>
              <a:t>Nivel de texto 1</a:t>
            </a:r>
          </a:p>
          <a:p>
            <a:pPr lvl="1"/>
            <a:r>
              <a:t>Nivel de texto 2</a:t>
            </a:r>
          </a:p>
          <a:p>
            <a:pPr lvl="2"/>
            <a:r>
              <a:t>Nivel de texto 3</a:t>
            </a:r>
          </a:p>
          <a:p>
            <a:pPr lvl="3"/>
            <a:r>
              <a:t>Nivel de texto 4</a:t>
            </a:r>
          </a:p>
          <a:p>
            <a:pPr lvl="4"/>
            <a:r>
              <a:t>Nivel de texto 5</a:t>
            </a:r>
          </a:p>
        </p:txBody>
      </p:sp>
      <p:sp>
        <p:nvSpPr>
          <p:cNvPr id="2148"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latin typeface="Georgia"/>
                <a:ea typeface="Georgia"/>
                <a:cs typeface="Georgia"/>
                <a:sym typeface="Georgia"/>
              </a:defRPr>
            </a:lvl1pPr>
          </a:lstStyle>
          <a:p>
            <a:r>
              <a:t>Texto del título</a:t>
            </a:r>
          </a:p>
        </p:txBody>
      </p:sp>
    </p:spTree>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cSld name="10. Título &amp; Subtítulo">
    <p:spTree>
      <p:nvGrpSpPr>
        <p:cNvPr id="1" name=""/>
        <p:cNvGrpSpPr/>
        <p:nvPr/>
      </p:nvGrpSpPr>
      <p:grpSpPr>
        <a:xfrm>
          <a:off x="0" y="0"/>
          <a:ext cx="0" cy="0"/>
          <a:chOff x="0" y="0"/>
          <a:chExt cx="0" cy="0"/>
        </a:xfrm>
      </p:grpSpPr>
      <p:grpSp>
        <p:nvGrpSpPr>
          <p:cNvPr id="2157" name="Amarillo solar 251 187 33"/>
          <p:cNvGrpSpPr/>
          <p:nvPr/>
        </p:nvGrpSpPr>
        <p:grpSpPr>
          <a:xfrm>
            <a:off x="11424591" y="6597352"/>
            <a:ext cx="767409" cy="260649"/>
            <a:chOff x="0" y="0"/>
            <a:chExt cx="767408" cy="260647"/>
          </a:xfrm>
        </p:grpSpPr>
        <p:sp>
          <p:nvSpPr>
            <p:cNvPr id="2155"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156" name="Texto"/>
            <p:cNvSpPr/>
            <p:nvPr/>
          </p:nvSpPr>
          <p:spPr>
            <a:xfrm>
              <a:off x="45719" y="130324"/>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4">
                      <a:lumOff val="9019"/>
                    </a:schemeClr>
                  </a:solidFill>
                  <a:latin typeface="Arial"/>
                  <a:ea typeface="Arial"/>
                  <a:cs typeface="Arial"/>
                  <a:sym typeface="Arial"/>
                </a:defRPr>
              </a:lvl1pPr>
            </a:lstStyle>
            <a:p>
              <a:r>
                <a:rPr dirty="0"/>
                <a:t> </a:t>
              </a:r>
            </a:p>
          </p:txBody>
        </p:sp>
      </p:grpSp>
      <p:pic>
        <p:nvPicPr>
          <p:cNvPr id="2158" name="Imagen 4" descr="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grpSp>
        <p:nvGrpSpPr>
          <p:cNvPr id="2161" name="Amarillo solar 251 187 33"/>
          <p:cNvGrpSpPr/>
          <p:nvPr/>
        </p:nvGrpSpPr>
        <p:grpSpPr>
          <a:xfrm>
            <a:off x="8256240" y="6597352"/>
            <a:ext cx="3312369" cy="260649"/>
            <a:chOff x="0" y="0"/>
            <a:chExt cx="3312367" cy="260647"/>
          </a:xfrm>
        </p:grpSpPr>
        <p:sp>
          <p:nvSpPr>
            <p:cNvPr id="2159" name="Rectángulo"/>
            <p:cNvSpPr/>
            <p:nvPr/>
          </p:nvSpPr>
          <p:spPr>
            <a:xfrm>
              <a:off x="0" y="0"/>
              <a:ext cx="3312368" cy="260648"/>
            </a:xfrm>
            <a:prstGeom prst="rect">
              <a:avLst/>
            </a:prstGeom>
            <a:solidFill>
              <a:srgbClr val="03657C"/>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160" name="Texto"/>
            <p:cNvSpPr/>
            <p:nvPr/>
          </p:nvSpPr>
          <p:spPr>
            <a:xfrm>
              <a:off x="45719" y="130324"/>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grpSp>
        <p:nvGrpSpPr>
          <p:cNvPr id="2164" name="Amarillo solar 251 187 33"/>
          <p:cNvGrpSpPr/>
          <p:nvPr/>
        </p:nvGrpSpPr>
        <p:grpSpPr>
          <a:xfrm>
            <a:off x="2207567" y="6597352"/>
            <a:ext cx="6552729" cy="260649"/>
            <a:chOff x="0" y="0"/>
            <a:chExt cx="6552727" cy="260647"/>
          </a:xfrm>
        </p:grpSpPr>
        <p:sp>
          <p:nvSpPr>
            <p:cNvPr id="2162"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163" name="Texto"/>
            <p:cNvSpPr/>
            <p:nvPr/>
          </p:nvSpPr>
          <p:spPr>
            <a:xfrm>
              <a:off x="45719" y="130324"/>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sp>
        <p:nvSpPr>
          <p:cNvPr id="2165" name="Número de diapositiva"/>
          <p:cNvSpPr txBox="1">
            <a:spLocks noGrp="1"/>
          </p:cNvSpPr>
          <p:nvPr>
            <p:ph type="sldNum" sz="quarter" idx="2"/>
          </p:nvPr>
        </p:nvSpPr>
        <p:spPr>
          <a:xfrm>
            <a:off x="11270629" y="6659902"/>
            <a:ext cx="153963" cy="135547"/>
          </a:xfrm>
          <a:prstGeom prst="rect">
            <a:avLst/>
          </a:prstGeom>
        </p:spPr>
        <p:txBody>
          <a:bodyPr lIns="0" tIns="0" rIns="0" bIns="0"/>
          <a:lstStyle>
            <a:lvl1pPr defTabSz="685800">
              <a:defRPr sz="1000">
                <a:solidFill>
                  <a:schemeClr val="accent4">
                    <a:lumOff val="9019"/>
                  </a:schemeClr>
                </a:solidFill>
                <a:latin typeface="Arial"/>
                <a:ea typeface="Arial"/>
                <a:cs typeface="Arial"/>
                <a:sym typeface="Arial"/>
              </a:defRPr>
            </a:lvl1pPr>
          </a:lstStyle>
          <a:p>
            <a:fld id="{86CB4B4D-7CA3-9044-876B-883B54F8677D}" type="slidenum">
              <a:t>‹Nº›</a:t>
            </a:fld>
            <a:endParaRPr dirty="0"/>
          </a:p>
        </p:txBody>
      </p:sp>
      <p:sp>
        <p:nvSpPr>
          <p:cNvPr id="2166"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latin typeface="Georgia"/>
                <a:ea typeface="Georgia"/>
                <a:cs typeface="Georgia"/>
                <a:sym typeface="Georgia"/>
              </a:defRPr>
            </a:lvl1pPr>
          </a:lstStyle>
          <a:p>
            <a:r>
              <a:t>Texto del título</a:t>
            </a:r>
          </a:p>
        </p:txBody>
      </p:sp>
      <p:sp>
        <p:nvSpPr>
          <p:cNvPr id="2167" name="Nivel de texto 1…"/>
          <p:cNvSpPr txBox="1">
            <a:spLocks noGrp="1"/>
          </p:cNvSpPr>
          <p:nvPr>
            <p:ph type="body" sz="quarter" idx="1"/>
          </p:nvPr>
        </p:nvSpPr>
        <p:spPr>
          <a:xfrm>
            <a:off x="550862" y="1700213"/>
            <a:ext cx="10585698" cy="864692"/>
          </a:xfrm>
          <a:prstGeom prst="rect">
            <a:avLst/>
          </a:prstGeom>
        </p:spPr>
        <p:txBody>
          <a:bodyPr lIns="0" tIns="0" rIns="0" bIns="0">
            <a:normAutofit/>
          </a:bodyPr>
          <a:lstStyle>
            <a:lvl1pPr marL="0" indent="0">
              <a:lnSpc>
                <a:spcPts val="2800"/>
              </a:lnSpc>
              <a:spcBef>
                <a:spcPts val="0"/>
              </a:spcBef>
              <a:buSzTx/>
              <a:buFontTx/>
              <a:buNone/>
              <a:defRPr sz="2600">
                <a:solidFill>
                  <a:srgbClr val="03657C"/>
                </a:solidFill>
                <a:latin typeface="Arial"/>
                <a:ea typeface="Arial"/>
                <a:cs typeface="Arial"/>
                <a:sym typeface="Arial"/>
              </a:defRPr>
            </a:lvl1pPr>
            <a:lvl2pPr marL="704850" indent="-247650">
              <a:lnSpc>
                <a:spcPts val="2800"/>
              </a:lnSpc>
              <a:spcBef>
                <a:spcPts val="0"/>
              </a:spcBef>
              <a:buFontTx/>
              <a:defRPr sz="2600">
                <a:solidFill>
                  <a:srgbClr val="03657C"/>
                </a:solidFill>
                <a:latin typeface="Arial"/>
                <a:ea typeface="Arial"/>
                <a:cs typeface="Arial"/>
                <a:sym typeface="Arial"/>
              </a:defRPr>
            </a:lvl2pPr>
            <a:lvl3pPr marL="1211580" indent="-297180">
              <a:lnSpc>
                <a:spcPts val="2800"/>
              </a:lnSpc>
              <a:spcBef>
                <a:spcPts val="0"/>
              </a:spcBef>
              <a:buFontTx/>
              <a:defRPr sz="2600">
                <a:solidFill>
                  <a:srgbClr val="03657C"/>
                </a:solidFill>
                <a:latin typeface="Arial"/>
                <a:ea typeface="Arial"/>
                <a:cs typeface="Arial"/>
                <a:sym typeface="Arial"/>
              </a:defRPr>
            </a:lvl3pPr>
            <a:lvl4pPr marL="1701800" indent="-330200">
              <a:lnSpc>
                <a:spcPts val="2800"/>
              </a:lnSpc>
              <a:spcBef>
                <a:spcPts val="0"/>
              </a:spcBef>
              <a:buFontTx/>
              <a:defRPr sz="2600">
                <a:solidFill>
                  <a:srgbClr val="03657C"/>
                </a:solidFill>
                <a:latin typeface="Arial"/>
                <a:ea typeface="Arial"/>
                <a:cs typeface="Arial"/>
                <a:sym typeface="Arial"/>
              </a:defRPr>
            </a:lvl4pPr>
            <a:lvl5pPr marL="2159000" indent="-330200">
              <a:lnSpc>
                <a:spcPts val="2800"/>
              </a:lnSpc>
              <a:spcBef>
                <a:spcPts val="0"/>
              </a:spcBef>
              <a:buFontTx/>
              <a:defRPr sz="2600">
                <a:solidFill>
                  <a:srgbClr val="03657C"/>
                </a:solidFill>
                <a:latin typeface="Arial"/>
                <a:ea typeface="Arial"/>
                <a:cs typeface="Arial"/>
                <a:sym typeface="Arial"/>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cSld name="11_Diseño vacio">
    <p:spTree>
      <p:nvGrpSpPr>
        <p:cNvPr id="1" name=""/>
        <p:cNvGrpSpPr/>
        <p:nvPr/>
      </p:nvGrpSpPr>
      <p:grpSpPr>
        <a:xfrm>
          <a:off x="0" y="0"/>
          <a:ext cx="0" cy="0"/>
          <a:chOff x="0" y="0"/>
          <a:chExt cx="0" cy="0"/>
        </a:xfrm>
      </p:grpSpPr>
      <p:grpSp>
        <p:nvGrpSpPr>
          <p:cNvPr id="2176" name="Amarillo solar 251 187 33"/>
          <p:cNvGrpSpPr/>
          <p:nvPr/>
        </p:nvGrpSpPr>
        <p:grpSpPr>
          <a:xfrm>
            <a:off x="11424591" y="6597352"/>
            <a:ext cx="767409" cy="260649"/>
            <a:chOff x="0" y="0"/>
            <a:chExt cx="767408" cy="260647"/>
          </a:xfrm>
        </p:grpSpPr>
        <p:sp>
          <p:nvSpPr>
            <p:cNvPr id="2174"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175" name="Texto"/>
            <p:cNvSpPr/>
            <p:nvPr/>
          </p:nvSpPr>
          <p:spPr>
            <a:xfrm>
              <a:off x="45719" y="130324"/>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4">
                      <a:lumOff val="9019"/>
                    </a:schemeClr>
                  </a:solidFill>
                  <a:latin typeface="Arial"/>
                  <a:ea typeface="Arial"/>
                  <a:cs typeface="Arial"/>
                  <a:sym typeface="Arial"/>
                </a:defRPr>
              </a:lvl1pPr>
            </a:lstStyle>
            <a:p>
              <a:r>
                <a:rPr dirty="0"/>
                <a:t> </a:t>
              </a:r>
            </a:p>
          </p:txBody>
        </p:sp>
      </p:grpSp>
      <p:pic>
        <p:nvPicPr>
          <p:cNvPr id="2177" name="Imagen 4" descr="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grpSp>
        <p:nvGrpSpPr>
          <p:cNvPr id="2180" name="Amarillo solar 251 187 33"/>
          <p:cNvGrpSpPr/>
          <p:nvPr/>
        </p:nvGrpSpPr>
        <p:grpSpPr>
          <a:xfrm>
            <a:off x="8256240" y="6597352"/>
            <a:ext cx="3312369" cy="260649"/>
            <a:chOff x="0" y="0"/>
            <a:chExt cx="3312367" cy="260647"/>
          </a:xfrm>
        </p:grpSpPr>
        <p:sp>
          <p:nvSpPr>
            <p:cNvPr id="2178" name="Rectángulo"/>
            <p:cNvSpPr/>
            <p:nvPr/>
          </p:nvSpPr>
          <p:spPr>
            <a:xfrm>
              <a:off x="0" y="0"/>
              <a:ext cx="3312368" cy="260648"/>
            </a:xfrm>
            <a:prstGeom prst="rect">
              <a:avLst/>
            </a:prstGeom>
            <a:solidFill>
              <a:srgbClr val="03657C"/>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179" name="Texto"/>
            <p:cNvSpPr/>
            <p:nvPr/>
          </p:nvSpPr>
          <p:spPr>
            <a:xfrm>
              <a:off x="45719" y="130324"/>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grpSp>
        <p:nvGrpSpPr>
          <p:cNvPr id="2183" name="Amarillo solar 251 187 33"/>
          <p:cNvGrpSpPr/>
          <p:nvPr/>
        </p:nvGrpSpPr>
        <p:grpSpPr>
          <a:xfrm>
            <a:off x="2207567" y="6597352"/>
            <a:ext cx="6552729" cy="260649"/>
            <a:chOff x="0" y="0"/>
            <a:chExt cx="6552727" cy="260647"/>
          </a:xfrm>
        </p:grpSpPr>
        <p:sp>
          <p:nvSpPr>
            <p:cNvPr id="2181"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182" name="Texto"/>
            <p:cNvSpPr/>
            <p:nvPr/>
          </p:nvSpPr>
          <p:spPr>
            <a:xfrm>
              <a:off x="45719" y="130324"/>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sp>
        <p:nvSpPr>
          <p:cNvPr id="2184" name="Número de diapositiva"/>
          <p:cNvSpPr txBox="1">
            <a:spLocks noGrp="1"/>
          </p:cNvSpPr>
          <p:nvPr>
            <p:ph type="sldNum" sz="quarter" idx="2"/>
          </p:nvPr>
        </p:nvSpPr>
        <p:spPr>
          <a:xfrm>
            <a:off x="11270629" y="6659902"/>
            <a:ext cx="153963" cy="135547"/>
          </a:xfrm>
          <a:prstGeom prst="rect">
            <a:avLst/>
          </a:prstGeom>
        </p:spPr>
        <p:txBody>
          <a:bodyPr lIns="0" tIns="0" rIns="0" bIns="0"/>
          <a:lstStyle>
            <a:lvl1pPr defTabSz="685800">
              <a:defRPr sz="1000">
                <a:solidFill>
                  <a:schemeClr val="accent4">
                    <a:lumOff val="9019"/>
                  </a:schemeClr>
                </a:solidFill>
                <a:latin typeface="Arial"/>
                <a:ea typeface="Arial"/>
                <a:cs typeface="Arial"/>
                <a:sym typeface="Arial"/>
              </a:defRPr>
            </a:lvl1pPr>
          </a:lstStyle>
          <a:p>
            <a:fld id="{86CB4B4D-7CA3-9044-876B-883B54F8677D}" type="slidenum">
              <a:t>‹Nº›</a:t>
            </a:fld>
            <a:endParaRPr dirty="0"/>
          </a:p>
        </p:txBody>
      </p:sp>
    </p:spTree>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2_Título y objetos">
    <p:spTree>
      <p:nvGrpSpPr>
        <p:cNvPr id="1" name=""/>
        <p:cNvGrpSpPr/>
        <p:nvPr/>
      </p:nvGrpSpPr>
      <p:grpSpPr>
        <a:xfrm>
          <a:off x="0" y="0"/>
          <a:ext cx="0" cy="0"/>
          <a:chOff x="0" y="0"/>
          <a:chExt cx="0" cy="0"/>
        </a:xfrm>
      </p:grpSpPr>
      <p:pic>
        <p:nvPicPr>
          <p:cNvPr id="2191" name="Imagen 3" descr="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16239" y="6421925"/>
            <a:ext cx="736265" cy="285699"/>
          </a:xfrm>
          <a:prstGeom prst="rect">
            <a:avLst/>
          </a:prstGeom>
          <a:ln w="12700">
            <a:miter lim="400000"/>
          </a:ln>
        </p:spPr>
      </p:pic>
      <p:sp>
        <p:nvSpPr>
          <p:cNvPr id="2192" name="Número de diapositiva"/>
          <p:cNvSpPr txBox="1">
            <a:spLocks noGrp="1"/>
          </p:cNvSpPr>
          <p:nvPr>
            <p:ph type="sldNum" sz="quarter" idx="2"/>
          </p:nvPr>
        </p:nvSpPr>
        <p:spPr>
          <a:xfrm>
            <a:off x="6026081" y="6599244"/>
            <a:ext cx="139838" cy="139701"/>
          </a:xfrm>
          <a:prstGeom prst="rect">
            <a:avLst/>
          </a:prstGeom>
        </p:spPr>
        <p:txBody>
          <a:bodyPr lIns="0" tIns="0" rIns="0" bIns="0"/>
          <a:lstStyle>
            <a:lvl1pPr algn="ctr">
              <a:defRPr sz="900">
                <a:solidFill>
                  <a:srgbClr val="0A3160"/>
                </a:solidFill>
                <a:latin typeface="Malgun Gothic"/>
                <a:ea typeface="Malgun Gothic"/>
                <a:cs typeface="Malgun Gothic"/>
                <a:sym typeface="Malgun Gothic"/>
              </a:defRPr>
            </a:lvl1pPr>
          </a:lstStyle>
          <a:p>
            <a:fld id="{86CB4B4D-7CA3-9044-876B-883B54F8677D}" type="slidenum">
              <a:t>‹Nº›</a:t>
            </a:fld>
            <a:endParaRPr dirty="0"/>
          </a:p>
        </p:txBody>
      </p:sp>
      <p:sp>
        <p:nvSpPr>
          <p:cNvPr id="2193" name="7 Conector recto"/>
          <p:cNvSpPr/>
          <p:nvPr/>
        </p:nvSpPr>
        <p:spPr>
          <a:xfrm>
            <a:off x="1143000" y="6421924"/>
            <a:ext cx="9906000" cy="723"/>
          </a:xfrm>
          <a:prstGeom prst="line">
            <a:avLst/>
          </a:prstGeom>
          <a:ln w="3175">
            <a:solidFill>
              <a:srgbClr val="0A3160"/>
            </a:solidFill>
          </a:ln>
        </p:spPr>
        <p:txBody>
          <a:bodyPr lIns="45719" rIns="45719"/>
          <a:lstStyle/>
          <a:p>
            <a:pPr>
              <a:defRPr sz="1800">
                <a:solidFill>
                  <a:srgbClr val="1F2329"/>
                </a:solidFill>
                <a:latin typeface="Malgun Gothic"/>
                <a:ea typeface="Malgun Gothic"/>
                <a:cs typeface="Malgun Gothic"/>
                <a:sym typeface="Malgun Gothic"/>
              </a:defRPr>
            </a:pPr>
            <a:endParaRPr dirty="0"/>
          </a:p>
        </p:txBody>
      </p:sp>
      <p:sp>
        <p:nvSpPr>
          <p:cNvPr id="2194" name="Texto del título"/>
          <p:cNvSpPr txBox="1">
            <a:spLocks noGrp="1"/>
          </p:cNvSpPr>
          <p:nvPr>
            <p:ph type="title"/>
          </p:nvPr>
        </p:nvSpPr>
        <p:spPr>
          <a:xfrm>
            <a:off x="1415479" y="402828"/>
            <a:ext cx="9361042" cy="633413"/>
          </a:xfrm>
          <a:prstGeom prst="rect">
            <a:avLst/>
          </a:prstGeom>
        </p:spPr>
        <p:txBody>
          <a:bodyPr lIns="0" tIns="0" rIns="0" bIns="0" anchor="t">
            <a:normAutofit/>
          </a:bodyPr>
          <a:lstStyle>
            <a:lvl1pPr>
              <a:lnSpc>
                <a:spcPct val="100000"/>
              </a:lnSpc>
              <a:defRPr sz="2000">
                <a:solidFill>
                  <a:srgbClr val="1F2329"/>
                </a:solidFill>
                <a:latin typeface="Malgun Gothic"/>
                <a:ea typeface="Malgun Gothic"/>
                <a:cs typeface="Malgun Gothic"/>
                <a:sym typeface="Malgun Gothic"/>
              </a:defRPr>
            </a:lvl1pPr>
          </a:lstStyle>
          <a:p>
            <a:r>
              <a:t>Texto del título</a:t>
            </a:r>
          </a:p>
        </p:txBody>
      </p:sp>
      <p:sp>
        <p:nvSpPr>
          <p:cNvPr id="2195" name="Nivel de texto 1…"/>
          <p:cNvSpPr txBox="1">
            <a:spLocks noGrp="1"/>
          </p:cNvSpPr>
          <p:nvPr>
            <p:ph type="body" sz="quarter" idx="1"/>
          </p:nvPr>
        </p:nvSpPr>
        <p:spPr>
          <a:xfrm>
            <a:off x="1450647" y="1140570"/>
            <a:ext cx="9334419" cy="1400384"/>
          </a:xfrm>
          <a:prstGeom prst="rect">
            <a:avLst/>
          </a:prstGeom>
        </p:spPr>
        <p:txBody>
          <a:bodyPr>
            <a:normAutofit/>
          </a:bodyPr>
          <a:lstStyle>
            <a:lvl1pPr marL="179388" indent="-179388">
              <a:lnSpc>
                <a:spcPct val="100000"/>
              </a:lnSpc>
              <a:spcBef>
                <a:spcPts val="1200"/>
              </a:spcBef>
              <a:buClr>
                <a:srgbClr val="323842"/>
              </a:buClr>
              <a:buFont typeface="Neo Sans Std"/>
              <a:buChar char="–"/>
              <a:defRPr sz="1400">
                <a:solidFill>
                  <a:srgbClr val="1F2329"/>
                </a:solidFill>
                <a:latin typeface="Malgun Gothic"/>
                <a:ea typeface="Malgun Gothic"/>
                <a:cs typeface="Malgun Gothic"/>
                <a:sym typeface="Malgun Gothic"/>
              </a:defRPr>
            </a:lvl1pPr>
            <a:lvl2pPr marL="474397" indent="-209285">
              <a:lnSpc>
                <a:spcPct val="100000"/>
              </a:lnSpc>
              <a:spcBef>
                <a:spcPts val="1200"/>
              </a:spcBef>
              <a:buClr>
                <a:srgbClr val="323842"/>
              </a:buClr>
              <a:buFont typeface="Neo Sans Std"/>
              <a:buChar char="▪"/>
              <a:defRPr sz="1400">
                <a:solidFill>
                  <a:srgbClr val="1F2329"/>
                </a:solidFill>
                <a:latin typeface="Malgun Gothic"/>
                <a:ea typeface="Malgun Gothic"/>
                <a:cs typeface="Malgun Gothic"/>
                <a:sym typeface="Malgun Gothic"/>
              </a:defRPr>
            </a:lvl2pPr>
            <a:lvl3pPr marL="747447" indent="-209285">
              <a:lnSpc>
                <a:spcPct val="100000"/>
              </a:lnSpc>
              <a:spcBef>
                <a:spcPts val="1200"/>
              </a:spcBef>
              <a:buClr>
                <a:srgbClr val="323842"/>
              </a:buClr>
              <a:buFont typeface="Neo Sans Std"/>
              <a:buChar char="–"/>
              <a:defRPr sz="1400">
                <a:solidFill>
                  <a:srgbClr val="1F2329"/>
                </a:solidFill>
                <a:latin typeface="Malgun Gothic"/>
                <a:ea typeface="Malgun Gothic"/>
                <a:cs typeface="Malgun Gothic"/>
                <a:sym typeface="Malgun Gothic"/>
              </a:defRPr>
            </a:lvl3pPr>
            <a:lvl4pPr marL="1125248" indent="-228311">
              <a:lnSpc>
                <a:spcPct val="100000"/>
              </a:lnSpc>
              <a:spcBef>
                <a:spcPts val="1200"/>
              </a:spcBef>
              <a:buClr>
                <a:srgbClr val="323842"/>
              </a:buClr>
              <a:buFont typeface="Neo Sans Std"/>
              <a:buChar char="▪"/>
              <a:defRPr sz="1400">
                <a:solidFill>
                  <a:srgbClr val="1F2329"/>
                </a:solidFill>
                <a:latin typeface="Malgun Gothic"/>
                <a:ea typeface="Malgun Gothic"/>
                <a:cs typeface="Malgun Gothic"/>
                <a:sym typeface="Malgun Gothic"/>
              </a:defRPr>
            </a:lvl4pPr>
            <a:lvl5pPr marL="1390362" indent="-228312">
              <a:lnSpc>
                <a:spcPct val="100000"/>
              </a:lnSpc>
              <a:spcBef>
                <a:spcPts val="1200"/>
              </a:spcBef>
              <a:buClr>
                <a:srgbClr val="323842"/>
              </a:buClr>
              <a:buFont typeface="Neo Sans Std"/>
              <a:buChar char="–"/>
              <a:defRPr sz="1400">
                <a:solidFill>
                  <a:srgbClr val="1F2329"/>
                </a:solidFill>
                <a:latin typeface="Malgun Gothic"/>
                <a:ea typeface="Malgun Gothic"/>
                <a:cs typeface="Malgun Gothic"/>
                <a:sym typeface="Malgun Gothic"/>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Sólo título">
    <p:spTree>
      <p:nvGrpSpPr>
        <p:cNvPr id="1" name=""/>
        <p:cNvGrpSpPr/>
        <p:nvPr/>
      </p:nvGrpSpPr>
      <p:grpSpPr>
        <a:xfrm>
          <a:off x="0" y="0"/>
          <a:ext cx="0" cy="0"/>
          <a:chOff x="0" y="0"/>
          <a:chExt cx="0" cy="0"/>
        </a:xfrm>
      </p:grpSpPr>
      <p:pic>
        <p:nvPicPr>
          <p:cNvPr id="2202" name="Imagen 3" descr="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16239" y="6421925"/>
            <a:ext cx="736265" cy="285699"/>
          </a:xfrm>
          <a:prstGeom prst="rect">
            <a:avLst/>
          </a:prstGeom>
          <a:ln w="12700">
            <a:miter lim="400000"/>
          </a:ln>
        </p:spPr>
      </p:pic>
      <p:sp>
        <p:nvSpPr>
          <p:cNvPr id="2203" name="Número de diapositiva"/>
          <p:cNvSpPr txBox="1">
            <a:spLocks noGrp="1"/>
          </p:cNvSpPr>
          <p:nvPr>
            <p:ph type="sldNum" sz="quarter" idx="2"/>
          </p:nvPr>
        </p:nvSpPr>
        <p:spPr>
          <a:xfrm>
            <a:off x="6026081" y="6599244"/>
            <a:ext cx="139838" cy="139701"/>
          </a:xfrm>
          <a:prstGeom prst="rect">
            <a:avLst/>
          </a:prstGeom>
        </p:spPr>
        <p:txBody>
          <a:bodyPr lIns="0" tIns="0" rIns="0" bIns="0"/>
          <a:lstStyle>
            <a:lvl1pPr algn="ctr">
              <a:defRPr sz="900">
                <a:solidFill>
                  <a:srgbClr val="0A3160"/>
                </a:solidFill>
                <a:latin typeface="Malgun Gothic"/>
                <a:ea typeface="Malgun Gothic"/>
                <a:cs typeface="Malgun Gothic"/>
                <a:sym typeface="Malgun Gothic"/>
              </a:defRPr>
            </a:lvl1pPr>
          </a:lstStyle>
          <a:p>
            <a:fld id="{86CB4B4D-7CA3-9044-876B-883B54F8677D}" type="slidenum">
              <a:t>‹Nº›</a:t>
            </a:fld>
            <a:endParaRPr dirty="0"/>
          </a:p>
        </p:txBody>
      </p:sp>
      <p:sp>
        <p:nvSpPr>
          <p:cNvPr id="2204" name="7 Conector recto"/>
          <p:cNvSpPr/>
          <p:nvPr/>
        </p:nvSpPr>
        <p:spPr>
          <a:xfrm>
            <a:off x="1143000" y="6421924"/>
            <a:ext cx="9906000" cy="723"/>
          </a:xfrm>
          <a:prstGeom prst="line">
            <a:avLst/>
          </a:prstGeom>
          <a:ln w="3175">
            <a:solidFill>
              <a:srgbClr val="0A3160"/>
            </a:solidFill>
          </a:ln>
        </p:spPr>
        <p:txBody>
          <a:bodyPr lIns="45719" rIns="45719"/>
          <a:lstStyle/>
          <a:p>
            <a:pPr>
              <a:defRPr sz="1800">
                <a:solidFill>
                  <a:srgbClr val="1F2329"/>
                </a:solidFill>
                <a:latin typeface="Malgun Gothic"/>
                <a:ea typeface="Malgun Gothic"/>
                <a:cs typeface="Malgun Gothic"/>
                <a:sym typeface="Malgun Gothic"/>
              </a:defRPr>
            </a:pPr>
            <a:endParaRPr dirty="0"/>
          </a:p>
        </p:txBody>
      </p:sp>
      <p:sp>
        <p:nvSpPr>
          <p:cNvPr id="2205" name="Texto del título"/>
          <p:cNvSpPr txBox="1">
            <a:spLocks noGrp="1"/>
          </p:cNvSpPr>
          <p:nvPr>
            <p:ph type="title"/>
          </p:nvPr>
        </p:nvSpPr>
        <p:spPr>
          <a:xfrm>
            <a:off x="1415479" y="402828"/>
            <a:ext cx="9361042" cy="633413"/>
          </a:xfrm>
          <a:prstGeom prst="rect">
            <a:avLst/>
          </a:prstGeom>
        </p:spPr>
        <p:txBody>
          <a:bodyPr lIns="0" tIns="0" rIns="0" bIns="0" anchor="t">
            <a:normAutofit/>
          </a:bodyPr>
          <a:lstStyle>
            <a:lvl1pPr>
              <a:lnSpc>
                <a:spcPct val="100000"/>
              </a:lnSpc>
              <a:defRPr sz="2000">
                <a:solidFill>
                  <a:srgbClr val="1F2329"/>
                </a:solidFill>
                <a:latin typeface="Malgun Gothic"/>
                <a:ea typeface="Malgun Gothic"/>
                <a:cs typeface="Malgun Gothic"/>
                <a:sym typeface="Malgun Gothic"/>
              </a:defRPr>
            </a:lvl1pPr>
          </a:lstStyle>
          <a:p>
            <a:r>
              <a:t>Texto del título</a:t>
            </a:r>
          </a:p>
        </p:txBody>
      </p:sp>
      <p:sp>
        <p:nvSpPr>
          <p:cNvPr id="2206" name="Nivel de texto 1…"/>
          <p:cNvSpPr txBox="1">
            <a:spLocks noGrp="1"/>
          </p:cNvSpPr>
          <p:nvPr>
            <p:ph type="body" sz="quarter" idx="1"/>
          </p:nvPr>
        </p:nvSpPr>
        <p:spPr>
          <a:xfrm>
            <a:off x="1415481" y="218274"/>
            <a:ext cx="9367833" cy="188641"/>
          </a:xfrm>
          <a:prstGeom prst="rect">
            <a:avLst/>
          </a:prstGeom>
        </p:spPr>
        <p:txBody>
          <a:bodyPr anchor="ctr">
            <a:normAutofit/>
          </a:bodyPr>
          <a:lstStyle>
            <a:lvl1pPr marL="179387" indent="-179387">
              <a:lnSpc>
                <a:spcPct val="100000"/>
              </a:lnSpc>
              <a:spcBef>
                <a:spcPts val="1200"/>
              </a:spcBef>
              <a:buSzTx/>
              <a:buFontTx/>
              <a:buNone/>
              <a:defRPr sz="900">
                <a:solidFill>
                  <a:srgbClr val="788990"/>
                </a:solidFill>
                <a:latin typeface="Malgun Gothic"/>
                <a:ea typeface="Malgun Gothic"/>
                <a:cs typeface="Malgun Gothic"/>
                <a:sym typeface="Malgun Gothic"/>
              </a:defRPr>
            </a:lvl1pPr>
            <a:lvl2pPr marL="399653" indent="-134540">
              <a:lnSpc>
                <a:spcPct val="100000"/>
              </a:lnSpc>
              <a:spcBef>
                <a:spcPts val="1200"/>
              </a:spcBef>
              <a:buFontTx/>
              <a:buChar char="▪"/>
              <a:defRPr sz="900">
                <a:solidFill>
                  <a:srgbClr val="788990"/>
                </a:solidFill>
                <a:latin typeface="Malgun Gothic"/>
                <a:ea typeface="Malgun Gothic"/>
                <a:cs typeface="Malgun Gothic"/>
                <a:sym typeface="Malgun Gothic"/>
              </a:defRPr>
            </a:lvl2pPr>
            <a:lvl3pPr marL="672703" indent="-134541">
              <a:lnSpc>
                <a:spcPct val="100000"/>
              </a:lnSpc>
              <a:spcBef>
                <a:spcPts val="1200"/>
              </a:spcBef>
              <a:buFontTx/>
              <a:buChar char="–"/>
              <a:defRPr sz="900">
                <a:solidFill>
                  <a:srgbClr val="788990"/>
                </a:solidFill>
                <a:latin typeface="Malgun Gothic"/>
                <a:ea typeface="Malgun Gothic"/>
                <a:cs typeface="Malgun Gothic"/>
                <a:sym typeface="Malgun Gothic"/>
              </a:defRPr>
            </a:lvl3pPr>
            <a:lvl4pPr marL="1043708" indent="-146771">
              <a:lnSpc>
                <a:spcPct val="100000"/>
              </a:lnSpc>
              <a:spcBef>
                <a:spcPts val="1200"/>
              </a:spcBef>
              <a:buFontTx/>
              <a:buChar char="▪"/>
              <a:defRPr sz="900">
                <a:solidFill>
                  <a:srgbClr val="788990"/>
                </a:solidFill>
                <a:latin typeface="Malgun Gothic"/>
                <a:ea typeface="Malgun Gothic"/>
                <a:cs typeface="Malgun Gothic"/>
                <a:sym typeface="Malgun Gothic"/>
              </a:defRPr>
            </a:lvl4pPr>
            <a:lvl5pPr marL="1308821" indent="-146771">
              <a:lnSpc>
                <a:spcPct val="100000"/>
              </a:lnSpc>
              <a:spcBef>
                <a:spcPts val="1200"/>
              </a:spcBef>
              <a:buFontTx/>
              <a:buChar char="–"/>
              <a:defRPr sz="900">
                <a:solidFill>
                  <a:srgbClr val="788990"/>
                </a:solidFill>
                <a:latin typeface="Malgun Gothic"/>
                <a:ea typeface="Malgun Gothic"/>
                <a:cs typeface="Malgun Gothic"/>
                <a:sym typeface="Malgun Gothic"/>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cSld name="Sólo título">
    <p:spTree>
      <p:nvGrpSpPr>
        <p:cNvPr id="1" name=""/>
        <p:cNvGrpSpPr/>
        <p:nvPr/>
      </p:nvGrpSpPr>
      <p:grpSpPr>
        <a:xfrm>
          <a:off x="0" y="0"/>
          <a:ext cx="0" cy="0"/>
          <a:chOff x="0" y="0"/>
          <a:chExt cx="0" cy="0"/>
        </a:xfrm>
      </p:grpSpPr>
      <p:pic>
        <p:nvPicPr>
          <p:cNvPr id="2213" name="Imagen 3" descr="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16239" y="6421925"/>
            <a:ext cx="736265" cy="285699"/>
          </a:xfrm>
          <a:prstGeom prst="rect">
            <a:avLst/>
          </a:prstGeom>
          <a:ln w="12700">
            <a:miter lim="400000"/>
          </a:ln>
        </p:spPr>
      </p:pic>
      <p:sp>
        <p:nvSpPr>
          <p:cNvPr id="2214" name="Número de diapositiva"/>
          <p:cNvSpPr txBox="1">
            <a:spLocks noGrp="1"/>
          </p:cNvSpPr>
          <p:nvPr>
            <p:ph type="sldNum" sz="quarter" idx="2"/>
          </p:nvPr>
        </p:nvSpPr>
        <p:spPr>
          <a:xfrm>
            <a:off x="6026081" y="6599244"/>
            <a:ext cx="139838" cy="139701"/>
          </a:xfrm>
          <a:prstGeom prst="rect">
            <a:avLst/>
          </a:prstGeom>
        </p:spPr>
        <p:txBody>
          <a:bodyPr lIns="0" tIns="0" rIns="0" bIns="0"/>
          <a:lstStyle>
            <a:lvl1pPr algn="ctr">
              <a:defRPr sz="900">
                <a:solidFill>
                  <a:srgbClr val="0A3160"/>
                </a:solidFill>
                <a:latin typeface="Malgun Gothic"/>
                <a:ea typeface="Malgun Gothic"/>
                <a:cs typeface="Malgun Gothic"/>
                <a:sym typeface="Malgun Gothic"/>
              </a:defRPr>
            </a:lvl1pPr>
          </a:lstStyle>
          <a:p>
            <a:fld id="{86CB4B4D-7CA3-9044-876B-883B54F8677D}" type="slidenum">
              <a:t>‹Nº›</a:t>
            </a:fld>
            <a:endParaRPr dirty="0"/>
          </a:p>
        </p:txBody>
      </p:sp>
      <p:sp>
        <p:nvSpPr>
          <p:cNvPr id="2215" name="7 Conector recto"/>
          <p:cNvSpPr/>
          <p:nvPr/>
        </p:nvSpPr>
        <p:spPr>
          <a:xfrm>
            <a:off x="1143000" y="6421924"/>
            <a:ext cx="9906000" cy="723"/>
          </a:xfrm>
          <a:prstGeom prst="line">
            <a:avLst/>
          </a:prstGeom>
          <a:ln w="3175">
            <a:solidFill>
              <a:srgbClr val="0A3160"/>
            </a:solidFill>
          </a:ln>
        </p:spPr>
        <p:txBody>
          <a:bodyPr lIns="45719" rIns="45719"/>
          <a:lstStyle/>
          <a:p>
            <a:pPr>
              <a:defRPr sz="1800">
                <a:solidFill>
                  <a:srgbClr val="1F2329"/>
                </a:solidFill>
                <a:latin typeface="Malgun Gothic"/>
                <a:ea typeface="Malgun Gothic"/>
                <a:cs typeface="Malgun Gothic"/>
                <a:sym typeface="Malgun Gothic"/>
              </a:defRPr>
            </a:pPr>
            <a:endParaRPr dirty="0"/>
          </a:p>
        </p:txBody>
      </p:sp>
      <p:sp>
        <p:nvSpPr>
          <p:cNvPr id="2216" name="Texto del título"/>
          <p:cNvSpPr txBox="1">
            <a:spLocks noGrp="1"/>
          </p:cNvSpPr>
          <p:nvPr>
            <p:ph type="title"/>
          </p:nvPr>
        </p:nvSpPr>
        <p:spPr>
          <a:xfrm>
            <a:off x="1415479" y="402828"/>
            <a:ext cx="9361042" cy="633413"/>
          </a:xfrm>
          <a:prstGeom prst="rect">
            <a:avLst/>
          </a:prstGeom>
        </p:spPr>
        <p:txBody>
          <a:bodyPr lIns="0" tIns="0" rIns="0" bIns="0" anchor="t">
            <a:normAutofit/>
          </a:bodyPr>
          <a:lstStyle>
            <a:lvl1pPr>
              <a:lnSpc>
                <a:spcPct val="100000"/>
              </a:lnSpc>
              <a:defRPr sz="2000">
                <a:solidFill>
                  <a:srgbClr val="1F2329"/>
                </a:solidFill>
                <a:latin typeface="Malgun Gothic"/>
                <a:ea typeface="Malgun Gothic"/>
                <a:cs typeface="Malgun Gothic"/>
                <a:sym typeface="Malgun Gothic"/>
              </a:defRPr>
            </a:lvl1pPr>
          </a:lstStyle>
          <a:p>
            <a:r>
              <a:t>Texto del título</a:t>
            </a:r>
          </a:p>
        </p:txBody>
      </p:sp>
      <p:sp>
        <p:nvSpPr>
          <p:cNvPr id="2217" name="Nivel de texto 1…"/>
          <p:cNvSpPr txBox="1">
            <a:spLocks noGrp="1"/>
          </p:cNvSpPr>
          <p:nvPr>
            <p:ph type="body" sz="quarter" idx="1"/>
          </p:nvPr>
        </p:nvSpPr>
        <p:spPr>
          <a:xfrm>
            <a:off x="1415481" y="218274"/>
            <a:ext cx="9367833" cy="188641"/>
          </a:xfrm>
          <a:prstGeom prst="rect">
            <a:avLst/>
          </a:prstGeom>
        </p:spPr>
        <p:txBody>
          <a:bodyPr anchor="ctr">
            <a:normAutofit/>
          </a:bodyPr>
          <a:lstStyle>
            <a:lvl1pPr marL="179387" indent="-179387">
              <a:lnSpc>
                <a:spcPct val="100000"/>
              </a:lnSpc>
              <a:spcBef>
                <a:spcPts val="1200"/>
              </a:spcBef>
              <a:buSzTx/>
              <a:buFontTx/>
              <a:buNone/>
              <a:defRPr sz="900">
                <a:solidFill>
                  <a:srgbClr val="788990"/>
                </a:solidFill>
                <a:latin typeface="Malgun Gothic"/>
                <a:ea typeface="Malgun Gothic"/>
                <a:cs typeface="Malgun Gothic"/>
                <a:sym typeface="Malgun Gothic"/>
              </a:defRPr>
            </a:lvl1pPr>
            <a:lvl2pPr marL="399653" indent="-134540">
              <a:lnSpc>
                <a:spcPct val="100000"/>
              </a:lnSpc>
              <a:spcBef>
                <a:spcPts val="1200"/>
              </a:spcBef>
              <a:buFontTx/>
              <a:buChar char="▪"/>
              <a:defRPr sz="900">
                <a:solidFill>
                  <a:srgbClr val="788990"/>
                </a:solidFill>
                <a:latin typeface="Malgun Gothic"/>
                <a:ea typeface="Malgun Gothic"/>
                <a:cs typeface="Malgun Gothic"/>
                <a:sym typeface="Malgun Gothic"/>
              </a:defRPr>
            </a:lvl2pPr>
            <a:lvl3pPr marL="672703" indent="-134541">
              <a:lnSpc>
                <a:spcPct val="100000"/>
              </a:lnSpc>
              <a:spcBef>
                <a:spcPts val="1200"/>
              </a:spcBef>
              <a:buFontTx/>
              <a:buChar char="–"/>
              <a:defRPr sz="900">
                <a:solidFill>
                  <a:srgbClr val="788990"/>
                </a:solidFill>
                <a:latin typeface="Malgun Gothic"/>
                <a:ea typeface="Malgun Gothic"/>
                <a:cs typeface="Malgun Gothic"/>
                <a:sym typeface="Malgun Gothic"/>
              </a:defRPr>
            </a:lvl3pPr>
            <a:lvl4pPr marL="1043708" indent="-146771">
              <a:lnSpc>
                <a:spcPct val="100000"/>
              </a:lnSpc>
              <a:spcBef>
                <a:spcPts val="1200"/>
              </a:spcBef>
              <a:buFontTx/>
              <a:buChar char="▪"/>
              <a:defRPr sz="900">
                <a:solidFill>
                  <a:srgbClr val="788990"/>
                </a:solidFill>
                <a:latin typeface="Malgun Gothic"/>
                <a:ea typeface="Malgun Gothic"/>
                <a:cs typeface="Malgun Gothic"/>
                <a:sym typeface="Malgun Gothic"/>
              </a:defRPr>
            </a:lvl4pPr>
            <a:lvl5pPr marL="1308821" indent="-146771">
              <a:lnSpc>
                <a:spcPct val="100000"/>
              </a:lnSpc>
              <a:spcBef>
                <a:spcPts val="1200"/>
              </a:spcBef>
              <a:buFontTx/>
              <a:buChar char="–"/>
              <a:defRPr sz="900">
                <a:solidFill>
                  <a:srgbClr val="788990"/>
                </a:solidFill>
                <a:latin typeface="Malgun Gothic"/>
                <a:ea typeface="Malgun Gothic"/>
                <a:cs typeface="Malgun Gothic"/>
                <a:sym typeface="Malgun Gothic"/>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x">
  <p:cSld name="Sólo título">
    <p:spTree>
      <p:nvGrpSpPr>
        <p:cNvPr id="1" name=""/>
        <p:cNvGrpSpPr/>
        <p:nvPr/>
      </p:nvGrpSpPr>
      <p:grpSpPr>
        <a:xfrm>
          <a:off x="0" y="0"/>
          <a:ext cx="0" cy="0"/>
          <a:chOff x="0" y="0"/>
          <a:chExt cx="0" cy="0"/>
        </a:xfrm>
      </p:grpSpPr>
      <p:pic>
        <p:nvPicPr>
          <p:cNvPr id="2224" name="Imagen 3" descr="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16239" y="6421925"/>
            <a:ext cx="736265" cy="285699"/>
          </a:xfrm>
          <a:prstGeom prst="rect">
            <a:avLst/>
          </a:prstGeom>
          <a:ln w="12700">
            <a:miter lim="400000"/>
          </a:ln>
        </p:spPr>
      </p:pic>
      <p:sp>
        <p:nvSpPr>
          <p:cNvPr id="2225" name="Número de diapositiva"/>
          <p:cNvSpPr txBox="1">
            <a:spLocks noGrp="1"/>
          </p:cNvSpPr>
          <p:nvPr>
            <p:ph type="sldNum" sz="quarter" idx="2"/>
          </p:nvPr>
        </p:nvSpPr>
        <p:spPr>
          <a:xfrm>
            <a:off x="6026081" y="6599244"/>
            <a:ext cx="139838" cy="139701"/>
          </a:xfrm>
          <a:prstGeom prst="rect">
            <a:avLst/>
          </a:prstGeom>
        </p:spPr>
        <p:txBody>
          <a:bodyPr lIns="0" tIns="0" rIns="0" bIns="0"/>
          <a:lstStyle>
            <a:lvl1pPr algn="ctr">
              <a:defRPr sz="900">
                <a:solidFill>
                  <a:srgbClr val="0A3160"/>
                </a:solidFill>
                <a:latin typeface="Malgun Gothic"/>
                <a:ea typeface="Malgun Gothic"/>
                <a:cs typeface="Malgun Gothic"/>
                <a:sym typeface="Malgun Gothic"/>
              </a:defRPr>
            </a:lvl1pPr>
          </a:lstStyle>
          <a:p>
            <a:fld id="{86CB4B4D-7CA3-9044-876B-883B54F8677D}" type="slidenum">
              <a:t>‹Nº›</a:t>
            </a:fld>
            <a:endParaRPr dirty="0"/>
          </a:p>
        </p:txBody>
      </p:sp>
      <p:sp>
        <p:nvSpPr>
          <p:cNvPr id="2226" name="7 Conector recto"/>
          <p:cNvSpPr/>
          <p:nvPr/>
        </p:nvSpPr>
        <p:spPr>
          <a:xfrm>
            <a:off x="1143000" y="6421924"/>
            <a:ext cx="9906000" cy="723"/>
          </a:xfrm>
          <a:prstGeom prst="line">
            <a:avLst/>
          </a:prstGeom>
          <a:ln w="3175">
            <a:solidFill>
              <a:srgbClr val="0A3160"/>
            </a:solidFill>
          </a:ln>
        </p:spPr>
        <p:txBody>
          <a:bodyPr lIns="45719" rIns="45719"/>
          <a:lstStyle/>
          <a:p>
            <a:pPr>
              <a:defRPr sz="1800">
                <a:solidFill>
                  <a:srgbClr val="1F2329"/>
                </a:solidFill>
                <a:latin typeface="Malgun Gothic"/>
                <a:ea typeface="Malgun Gothic"/>
                <a:cs typeface="Malgun Gothic"/>
                <a:sym typeface="Malgun Gothic"/>
              </a:defRPr>
            </a:pPr>
            <a:endParaRPr dirty="0"/>
          </a:p>
        </p:txBody>
      </p:sp>
      <p:sp>
        <p:nvSpPr>
          <p:cNvPr id="2227" name="Texto del título"/>
          <p:cNvSpPr txBox="1">
            <a:spLocks noGrp="1"/>
          </p:cNvSpPr>
          <p:nvPr>
            <p:ph type="title"/>
          </p:nvPr>
        </p:nvSpPr>
        <p:spPr>
          <a:xfrm>
            <a:off x="1415479" y="402828"/>
            <a:ext cx="9361042" cy="633413"/>
          </a:xfrm>
          <a:prstGeom prst="rect">
            <a:avLst/>
          </a:prstGeom>
        </p:spPr>
        <p:txBody>
          <a:bodyPr lIns="0" tIns="0" rIns="0" bIns="0" anchor="t">
            <a:normAutofit/>
          </a:bodyPr>
          <a:lstStyle>
            <a:lvl1pPr>
              <a:lnSpc>
                <a:spcPct val="100000"/>
              </a:lnSpc>
              <a:defRPr sz="2000">
                <a:solidFill>
                  <a:srgbClr val="1F2329"/>
                </a:solidFill>
                <a:latin typeface="Malgun Gothic"/>
                <a:ea typeface="Malgun Gothic"/>
                <a:cs typeface="Malgun Gothic"/>
                <a:sym typeface="Malgun Gothic"/>
              </a:defRPr>
            </a:lvl1pPr>
          </a:lstStyle>
          <a:p>
            <a:r>
              <a:t>Texto del título</a:t>
            </a:r>
          </a:p>
        </p:txBody>
      </p:sp>
      <p:sp>
        <p:nvSpPr>
          <p:cNvPr id="2228" name="Nivel de texto 1…"/>
          <p:cNvSpPr txBox="1">
            <a:spLocks noGrp="1"/>
          </p:cNvSpPr>
          <p:nvPr>
            <p:ph type="body" sz="quarter" idx="1"/>
          </p:nvPr>
        </p:nvSpPr>
        <p:spPr>
          <a:xfrm>
            <a:off x="1415481" y="218274"/>
            <a:ext cx="9367833" cy="188641"/>
          </a:xfrm>
          <a:prstGeom prst="rect">
            <a:avLst/>
          </a:prstGeom>
        </p:spPr>
        <p:txBody>
          <a:bodyPr anchor="ctr">
            <a:normAutofit/>
          </a:bodyPr>
          <a:lstStyle>
            <a:lvl1pPr marL="179387" indent="-179387">
              <a:lnSpc>
                <a:spcPct val="100000"/>
              </a:lnSpc>
              <a:spcBef>
                <a:spcPts val="1200"/>
              </a:spcBef>
              <a:buSzTx/>
              <a:buFontTx/>
              <a:buNone/>
              <a:defRPr sz="900">
                <a:solidFill>
                  <a:srgbClr val="788990"/>
                </a:solidFill>
                <a:latin typeface="Malgun Gothic"/>
                <a:ea typeface="Malgun Gothic"/>
                <a:cs typeface="Malgun Gothic"/>
                <a:sym typeface="Malgun Gothic"/>
              </a:defRPr>
            </a:lvl1pPr>
            <a:lvl2pPr marL="399653" indent="-134540">
              <a:lnSpc>
                <a:spcPct val="100000"/>
              </a:lnSpc>
              <a:spcBef>
                <a:spcPts val="1200"/>
              </a:spcBef>
              <a:buFontTx/>
              <a:buChar char="▪"/>
              <a:defRPr sz="900">
                <a:solidFill>
                  <a:srgbClr val="788990"/>
                </a:solidFill>
                <a:latin typeface="Malgun Gothic"/>
                <a:ea typeface="Malgun Gothic"/>
                <a:cs typeface="Malgun Gothic"/>
                <a:sym typeface="Malgun Gothic"/>
              </a:defRPr>
            </a:lvl2pPr>
            <a:lvl3pPr marL="672703" indent="-134541">
              <a:lnSpc>
                <a:spcPct val="100000"/>
              </a:lnSpc>
              <a:spcBef>
                <a:spcPts val="1200"/>
              </a:spcBef>
              <a:buFontTx/>
              <a:buChar char="–"/>
              <a:defRPr sz="900">
                <a:solidFill>
                  <a:srgbClr val="788990"/>
                </a:solidFill>
                <a:latin typeface="Malgun Gothic"/>
                <a:ea typeface="Malgun Gothic"/>
                <a:cs typeface="Malgun Gothic"/>
                <a:sym typeface="Malgun Gothic"/>
              </a:defRPr>
            </a:lvl3pPr>
            <a:lvl4pPr marL="1043708" indent="-146771">
              <a:lnSpc>
                <a:spcPct val="100000"/>
              </a:lnSpc>
              <a:spcBef>
                <a:spcPts val="1200"/>
              </a:spcBef>
              <a:buFontTx/>
              <a:buChar char="▪"/>
              <a:defRPr sz="900">
                <a:solidFill>
                  <a:srgbClr val="788990"/>
                </a:solidFill>
                <a:latin typeface="Malgun Gothic"/>
                <a:ea typeface="Malgun Gothic"/>
                <a:cs typeface="Malgun Gothic"/>
                <a:sym typeface="Malgun Gothic"/>
              </a:defRPr>
            </a:lvl4pPr>
            <a:lvl5pPr marL="1308821" indent="-146771">
              <a:lnSpc>
                <a:spcPct val="100000"/>
              </a:lnSpc>
              <a:spcBef>
                <a:spcPts val="1200"/>
              </a:spcBef>
              <a:buFontTx/>
              <a:buChar char="–"/>
              <a:defRPr sz="900">
                <a:solidFill>
                  <a:srgbClr val="788990"/>
                </a:solidFill>
                <a:latin typeface="Malgun Gothic"/>
                <a:ea typeface="Malgun Gothic"/>
                <a:cs typeface="Malgun Gothic"/>
                <a:sym typeface="Malgun Gothic"/>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x">
  <p:cSld name="Sólo título">
    <p:spTree>
      <p:nvGrpSpPr>
        <p:cNvPr id="1" name=""/>
        <p:cNvGrpSpPr/>
        <p:nvPr/>
      </p:nvGrpSpPr>
      <p:grpSpPr>
        <a:xfrm>
          <a:off x="0" y="0"/>
          <a:ext cx="0" cy="0"/>
          <a:chOff x="0" y="0"/>
          <a:chExt cx="0" cy="0"/>
        </a:xfrm>
      </p:grpSpPr>
      <p:pic>
        <p:nvPicPr>
          <p:cNvPr id="2235" name="Imagen 3" descr="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16239" y="6421925"/>
            <a:ext cx="736265" cy="285699"/>
          </a:xfrm>
          <a:prstGeom prst="rect">
            <a:avLst/>
          </a:prstGeom>
          <a:ln w="12700">
            <a:miter lim="400000"/>
          </a:ln>
        </p:spPr>
      </p:pic>
      <p:sp>
        <p:nvSpPr>
          <p:cNvPr id="2236" name="Número de diapositiva"/>
          <p:cNvSpPr txBox="1">
            <a:spLocks noGrp="1"/>
          </p:cNvSpPr>
          <p:nvPr>
            <p:ph type="sldNum" sz="quarter" idx="2"/>
          </p:nvPr>
        </p:nvSpPr>
        <p:spPr>
          <a:xfrm>
            <a:off x="6026081" y="6599244"/>
            <a:ext cx="139838" cy="139701"/>
          </a:xfrm>
          <a:prstGeom prst="rect">
            <a:avLst/>
          </a:prstGeom>
        </p:spPr>
        <p:txBody>
          <a:bodyPr lIns="0" tIns="0" rIns="0" bIns="0"/>
          <a:lstStyle>
            <a:lvl1pPr algn="ctr">
              <a:defRPr sz="900">
                <a:solidFill>
                  <a:srgbClr val="0A3160"/>
                </a:solidFill>
                <a:latin typeface="Malgun Gothic"/>
                <a:ea typeface="Malgun Gothic"/>
                <a:cs typeface="Malgun Gothic"/>
                <a:sym typeface="Malgun Gothic"/>
              </a:defRPr>
            </a:lvl1pPr>
          </a:lstStyle>
          <a:p>
            <a:fld id="{86CB4B4D-7CA3-9044-876B-883B54F8677D}" type="slidenum">
              <a:t>‹Nº›</a:t>
            </a:fld>
            <a:endParaRPr dirty="0"/>
          </a:p>
        </p:txBody>
      </p:sp>
      <p:sp>
        <p:nvSpPr>
          <p:cNvPr id="2237" name="7 Conector recto"/>
          <p:cNvSpPr/>
          <p:nvPr/>
        </p:nvSpPr>
        <p:spPr>
          <a:xfrm>
            <a:off x="1143000" y="6421924"/>
            <a:ext cx="9906000" cy="723"/>
          </a:xfrm>
          <a:prstGeom prst="line">
            <a:avLst/>
          </a:prstGeom>
          <a:ln w="3175">
            <a:solidFill>
              <a:srgbClr val="0A3160"/>
            </a:solidFill>
          </a:ln>
        </p:spPr>
        <p:txBody>
          <a:bodyPr lIns="45719" rIns="45719"/>
          <a:lstStyle/>
          <a:p>
            <a:pPr>
              <a:defRPr sz="1800">
                <a:solidFill>
                  <a:srgbClr val="1F2329"/>
                </a:solidFill>
                <a:latin typeface="Malgun Gothic"/>
                <a:ea typeface="Malgun Gothic"/>
                <a:cs typeface="Malgun Gothic"/>
                <a:sym typeface="Malgun Gothic"/>
              </a:defRPr>
            </a:pPr>
            <a:endParaRPr dirty="0"/>
          </a:p>
        </p:txBody>
      </p:sp>
      <p:sp>
        <p:nvSpPr>
          <p:cNvPr id="2238" name="Texto del título"/>
          <p:cNvSpPr txBox="1">
            <a:spLocks noGrp="1"/>
          </p:cNvSpPr>
          <p:nvPr>
            <p:ph type="title"/>
          </p:nvPr>
        </p:nvSpPr>
        <p:spPr>
          <a:xfrm>
            <a:off x="1415479" y="402828"/>
            <a:ext cx="9361042" cy="633413"/>
          </a:xfrm>
          <a:prstGeom prst="rect">
            <a:avLst/>
          </a:prstGeom>
        </p:spPr>
        <p:txBody>
          <a:bodyPr lIns="0" tIns="0" rIns="0" bIns="0" anchor="t">
            <a:normAutofit/>
          </a:bodyPr>
          <a:lstStyle>
            <a:lvl1pPr>
              <a:lnSpc>
                <a:spcPct val="100000"/>
              </a:lnSpc>
              <a:defRPr sz="2000">
                <a:solidFill>
                  <a:srgbClr val="1F2329"/>
                </a:solidFill>
                <a:latin typeface="Malgun Gothic"/>
                <a:ea typeface="Malgun Gothic"/>
                <a:cs typeface="Malgun Gothic"/>
                <a:sym typeface="Malgun Gothic"/>
              </a:defRPr>
            </a:lvl1pPr>
          </a:lstStyle>
          <a:p>
            <a:r>
              <a:t>Texto del título</a:t>
            </a:r>
          </a:p>
        </p:txBody>
      </p:sp>
      <p:sp>
        <p:nvSpPr>
          <p:cNvPr id="2239" name="Nivel de texto 1…"/>
          <p:cNvSpPr txBox="1">
            <a:spLocks noGrp="1"/>
          </p:cNvSpPr>
          <p:nvPr>
            <p:ph type="body" sz="quarter" idx="1"/>
          </p:nvPr>
        </p:nvSpPr>
        <p:spPr>
          <a:xfrm>
            <a:off x="1415481" y="218274"/>
            <a:ext cx="9367833" cy="188641"/>
          </a:xfrm>
          <a:prstGeom prst="rect">
            <a:avLst/>
          </a:prstGeom>
        </p:spPr>
        <p:txBody>
          <a:bodyPr anchor="ctr">
            <a:normAutofit/>
          </a:bodyPr>
          <a:lstStyle>
            <a:lvl1pPr marL="179387" indent="-179387">
              <a:lnSpc>
                <a:spcPct val="100000"/>
              </a:lnSpc>
              <a:spcBef>
                <a:spcPts val="1200"/>
              </a:spcBef>
              <a:buSzTx/>
              <a:buFontTx/>
              <a:buNone/>
              <a:defRPr sz="900">
                <a:solidFill>
                  <a:srgbClr val="788990"/>
                </a:solidFill>
                <a:latin typeface="Malgun Gothic"/>
                <a:ea typeface="Malgun Gothic"/>
                <a:cs typeface="Malgun Gothic"/>
                <a:sym typeface="Malgun Gothic"/>
              </a:defRPr>
            </a:lvl1pPr>
            <a:lvl2pPr marL="399653" indent="-134540">
              <a:lnSpc>
                <a:spcPct val="100000"/>
              </a:lnSpc>
              <a:spcBef>
                <a:spcPts val="1200"/>
              </a:spcBef>
              <a:buFontTx/>
              <a:buChar char="▪"/>
              <a:defRPr sz="900">
                <a:solidFill>
                  <a:srgbClr val="788990"/>
                </a:solidFill>
                <a:latin typeface="Malgun Gothic"/>
                <a:ea typeface="Malgun Gothic"/>
                <a:cs typeface="Malgun Gothic"/>
                <a:sym typeface="Malgun Gothic"/>
              </a:defRPr>
            </a:lvl2pPr>
            <a:lvl3pPr marL="672703" indent="-134541">
              <a:lnSpc>
                <a:spcPct val="100000"/>
              </a:lnSpc>
              <a:spcBef>
                <a:spcPts val="1200"/>
              </a:spcBef>
              <a:buFontTx/>
              <a:buChar char="–"/>
              <a:defRPr sz="900">
                <a:solidFill>
                  <a:srgbClr val="788990"/>
                </a:solidFill>
                <a:latin typeface="Malgun Gothic"/>
                <a:ea typeface="Malgun Gothic"/>
                <a:cs typeface="Malgun Gothic"/>
                <a:sym typeface="Malgun Gothic"/>
              </a:defRPr>
            </a:lvl3pPr>
            <a:lvl4pPr marL="1043708" indent="-146771">
              <a:lnSpc>
                <a:spcPct val="100000"/>
              </a:lnSpc>
              <a:spcBef>
                <a:spcPts val="1200"/>
              </a:spcBef>
              <a:buFontTx/>
              <a:buChar char="▪"/>
              <a:defRPr sz="900">
                <a:solidFill>
                  <a:srgbClr val="788990"/>
                </a:solidFill>
                <a:latin typeface="Malgun Gothic"/>
                <a:ea typeface="Malgun Gothic"/>
                <a:cs typeface="Malgun Gothic"/>
                <a:sym typeface="Malgun Gothic"/>
              </a:defRPr>
            </a:lvl4pPr>
            <a:lvl5pPr marL="1308821" indent="-146771">
              <a:lnSpc>
                <a:spcPct val="100000"/>
              </a:lnSpc>
              <a:spcBef>
                <a:spcPts val="1200"/>
              </a:spcBef>
              <a:buFontTx/>
              <a:buChar char="–"/>
              <a:defRPr sz="900">
                <a:solidFill>
                  <a:srgbClr val="788990"/>
                </a:solidFill>
                <a:latin typeface="Malgun Gothic"/>
                <a:ea typeface="Malgun Gothic"/>
                <a:cs typeface="Malgun Gothic"/>
                <a:sym typeface="Malgun Gothic"/>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Separata n1">
    <p:spTree>
      <p:nvGrpSpPr>
        <p:cNvPr id="1" name=""/>
        <p:cNvGrpSpPr/>
        <p:nvPr/>
      </p:nvGrpSpPr>
      <p:grpSpPr>
        <a:xfrm>
          <a:off x="0" y="0"/>
          <a:ext cx="0" cy="0"/>
          <a:chOff x="0" y="0"/>
          <a:chExt cx="0" cy="0"/>
        </a:xfrm>
      </p:grpSpPr>
      <p:sp>
        <p:nvSpPr>
          <p:cNvPr id="8" name="Gris niebla 232 232 232"/>
          <p:cNvSpPr/>
          <p:nvPr/>
        </p:nvSpPr>
        <p:spPr>
          <a:xfrm>
            <a:off x="7967663" y="0"/>
            <a:ext cx="4224335" cy="685800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9" name="Azul bruma 3 101 124"/>
          <p:cNvSpPr/>
          <p:nvPr/>
        </p:nvSpPr>
        <p:spPr>
          <a:xfrm>
            <a:off x="-2" y="5634038"/>
            <a:ext cx="8184234" cy="1223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1"/>
                </a:solidFill>
              </a:rPr>
              <a:t> </a:t>
            </a:r>
          </a:p>
        </p:txBody>
      </p:sp>
      <p:sp>
        <p:nvSpPr>
          <p:cNvPr id="10" name="Azul amazónico 0 66 84"/>
          <p:cNvSpPr/>
          <p:nvPr/>
        </p:nvSpPr>
        <p:spPr>
          <a:xfrm>
            <a:off x="7967661" y="5634038"/>
            <a:ext cx="4224339" cy="122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4B1C44"/>
                </a:solidFill>
              </a:rPr>
              <a:t> </a:t>
            </a:r>
          </a:p>
        </p:txBody>
      </p:sp>
      <p:sp>
        <p:nvSpPr>
          <p:cNvPr id="11" name="Amarillo solar 251 187 33"/>
          <p:cNvSpPr/>
          <p:nvPr/>
        </p:nvSpPr>
        <p:spPr>
          <a:xfrm>
            <a:off x="0" y="6597352"/>
            <a:ext cx="1558925" cy="260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rPr>
              <a:t> </a:t>
            </a:r>
          </a:p>
        </p:txBody>
      </p:sp>
      <p:pic>
        <p:nvPicPr>
          <p:cNvPr id="12" name="Imagen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5341" y="404813"/>
            <a:ext cx="967091" cy="252000"/>
          </a:xfrm>
          <a:prstGeom prst="rect">
            <a:avLst/>
          </a:prstGeom>
        </p:spPr>
      </p:pic>
      <p:sp>
        <p:nvSpPr>
          <p:cNvPr id="13" name="Marcador de contenido 2">
            <a:extLst>
              <a:ext uri="{FF2B5EF4-FFF2-40B4-BE49-F238E27FC236}">
                <a16:creationId xmlns:a16="http://schemas.microsoft.com/office/drawing/2014/main" id="{916D4C14-6CFE-7A40-86A8-480510420770}"/>
              </a:ext>
            </a:extLst>
          </p:cNvPr>
          <p:cNvSpPr>
            <a:spLocks noGrp="1"/>
          </p:cNvSpPr>
          <p:nvPr>
            <p:ph sz="quarter" idx="11" hasCustomPrompt="1"/>
          </p:nvPr>
        </p:nvSpPr>
        <p:spPr>
          <a:xfrm>
            <a:off x="8679337" y="2133600"/>
            <a:ext cx="2800985" cy="3277238"/>
          </a:xfrm>
          <a:prstGeom prst="rect">
            <a:avLst/>
          </a:prstGeom>
        </p:spPr>
        <p:txBody>
          <a:bodyPr wrap="square" anchor="b" anchorCtr="1"/>
          <a:lstStyle>
            <a:lvl1pPr marL="0" indent="0" algn="ctr">
              <a:buNone/>
              <a:defRPr sz="15000">
                <a:solidFill>
                  <a:schemeClr val="tx1"/>
                </a:solidFill>
                <a:latin typeface="Noe Display Regular" panose="020A0500090400000002" pitchFamily="18" charset="0"/>
              </a:defRPr>
            </a:lvl1pPr>
          </a:lstStyle>
          <a:p>
            <a:r>
              <a:rPr lang="es-ES" dirty="0"/>
              <a:t>Nº</a:t>
            </a:r>
          </a:p>
        </p:txBody>
      </p:sp>
      <p:sp>
        <p:nvSpPr>
          <p:cNvPr id="14" name="Amarillo solar 251 187 33"/>
          <p:cNvSpPr/>
          <p:nvPr/>
        </p:nvSpPr>
        <p:spPr>
          <a:xfrm>
            <a:off x="7967662" y="5410838"/>
            <a:ext cx="4224338" cy="223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rPr>
              <a:t> </a:t>
            </a:r>
          </a:p>
        </p:txBody>
      </p:sp>
      <p:sp>
        <p:nvSpPr>
          <p:cNvPr id="15" name="Subtitulo">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479376" y="2950368"/>
            <a:ext cx="6336704" cy="2134395"/>
          </a:xfrm>
          <a:prstGeom prst="rect">
            <a:avLst/>
          </a:prstGeom>
        </p:spPr>
        <p:txBody>
          <a:bodyPr lIns="0" tIns="0" rIns="0" bIns="0"/>
          <a:lstStyle>
            <a:lvl1pPr marL="0" indent="0">
              <a:lnSpc>
                <a:spcPts val="5000"/>
              </a:lnSpc>
              <a:spcBef>
                <a:spcPts val="0"/>
              </a:spcBef>
              <a:buNone/>
              <a:defRPr sz="4000">
                <a:solidFill>
                  <a:schemeClr val="tx1"/>
                </a:solidFill>
                <a:latin typeface="Neo Sans Light" panose="020B0304020202020204" pitchFamily="34" charset="0"/>
              </a:defRPr>
            </a:lvl1pPr>
          </a:lstStyle>
          <a:p>
            <a:r>
              <a:rPr lang="es-ES" dirty="0"/>
              <a:t>Editar el subtitulo
</a:t>
            </a:r>
          </a:p>
        </p:txBody>
      </p:sp>
      <p:sp>
        <p:nvSpPr>
          <p:cNvPr id="16" name="Titulo">
            <a:extLst>
              <a:ext uri="{FF2B5EF4-FFF2-40B4-BE49-F238E27FC236}">
                <a16:creationId xmlns:a16="http://schemas.microsoft.com/office/drawing/2014/main" id="{7EA230A8-2396-C04E-BA7D-6A765043E110}"/>
              </a:ext>
            </a:extLst>
          </p:cNvPr>
          <p:cNvSpPr>
            <a:spLocks noGrp="1"/>
          </p:cNvSpPr>
          <p:nvPr>
            <p:ph type="title" hasCustomPrompt="1"/>
          </p:nvPr>
        </p:nvSpPr>
        <p:spPr>
          <a:xfrm>
            <a:off x="479425" y="755650"/>
            <a:ext cx="6336655" cy="1953270"/>
          </a:xfrm>
          <a:prstGeom prst="rect">
            <a:avLst/>
          </a:prstGeom>
        </p:spPr>
        <p:txBody>
          <a:bodyPr vert="horz" lIns="0" tIns="0" rIns="0" bIns="0" rtlCol="0" anchor="t">
            <a:noAutofit/>
          </a:bodyPr>
          <a:lstStyle>
            <a:lvl1pPr>
              <a:lnSpc>
                <a:spcPts val="6600"/>
              </a:lnSpc>
              <a:defRPr sz="5600" baseline="0">
                <a:solidFill>
                  <a:schemeClr val="tx1"/>
                </a:solidFill>
                <a:latin typeface="Noe Display Regular" panose="020A0500090400000002" pitchFamily="18" charset="0"/>
              </a:defRPr>
            </a:lvl1pPr>
          </a:lstStyle>
          <a:p>
            <a:r>
              <a:rPr lang="es-ES" dirty="0"/>
              <a:t>Haga clic para título separata</a:t>
            </a:r>
            <a:endParaRPr lang="en-US" dirty="0"/>
          </a:p>
        </p:txBody>
      </p:sp>
    </p:spTree>
    <p:extLst>
      <p:ext uri="{BB962C8B-B14F-4D97-AF65-F5344CB8AC3E}">
        <p14:creationId xmlns:p14="http://schemas.microsoft.com/office/powerpoint/2010/main" val="993362448"/>
      </p:ext>
    </p:extLst>
  </p:cSld>
  <p:clrMapOvr>
    <a:masterClrMapping/>
  </p:clrMapOvr>
  <p:extLst>
    <p:ext uri="{DCECCB84-F9BA-43D5-87BE-67443E8EF086}">
      <p15:sldGuideLst xmlns:p15="http://schemas.microsoft.com/office/powerpoint/2012/main">
        <p15:guide id="1" orient="horz" pos="3407">
          <p15:clr>
            <a:srgbClr val="FBAE40"/>
          </p15:clr>
        </p15:guide>
        <p15:guide id="2" orient="horz" pos="3543">
          <p15:clr>
            <a:srgbClr val="FBAE40"/>
          </p15:clr>
        </p15:guide>
        <p15:guide id="3" orient="horz" pos="415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Separata n2">
    <p:spTree>
      <p:nvGrpSpPr>
        <p:cNvPr id="1" name=""/>
        <p:cNvGrpSpPr/>
        <p:nvPr/>
      </p:nvGrpSpPr>
      <p:grpSpPr>
        <a:xfrm>
          <a:off x="0" y="0"/>
          <a:ext cx="0" cy="0"/>
          <a:chOff x="0" y="0"/>
          <a:chExt cx="0" cy="0"/>
        </a:xfrm>
      </p:grpSpPr>
      <p:grpSp>
        <p:nvGrpSpPr>
          <p:cNvPr id="440" name="Gris niebla 232 232 232"/>
          <p:cNvGrpSpPr/>
          <p:nvPr/>
        </p:nvGrpSpPr>
        <p:grpSpPr>
          <a:xfrm>
            <a:off x="2" y="0"/>
            <a:ext cx="7967661" cy="6858000"/>
            <a:chOff x="1" y="0"/>
            <a:chExt cx="7967660" cy="6858000"/>
          </a:xfrm>
        </p:grpSpPr>
        <p:sp>
          <p:nvSpPr>
            <p:cNvPr id="438" name="Rectángulo"/>
            <p:cNvSpPr/>
            <p:nvPr/>
          </p:nvSpPr>
          <p:spPr>
            <a:xfrm>
              <a:off x="1" y="0"/>
              <a:ext cx="7967661" cy="685800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sz="1800">
                  <a:solidFill>
                    <a:srgbClr val="4B1C44"/>
                  </a:solidFill>
                  <a:latin typeface="Neo Sans Light"/>
                  <a:ea typeface="Neo Sans Light"/>
                  <a:cs typeface="Neo Sans Light"/>
                  <a:sym typeface="Neo Sans Light"/>
                </a:defRPr>
              </a:pPr>
              <a:endParaRPr dirty="0"/>
            </a:p>
          </p:txBody>
        </p:sp>
        <p:sp>
          <p:nvSpPr>
            <p:cNvPr id="439" name="Texto"/>
            <p:cNvSpPr txBox="1"/>
            <p:nvPr/>
          </p:nvSpPr>
          <p:spPr>
            <a:xfrm>
              <a:off x="45721" y="3313430"/>
              <a:ext cx="7876221" cy="231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443" name="Azul bruma 3 101 124"/>
          <p:cNvGrpSpPr/>
          <p:nvPr/>
        </p:nvGrpSpPr>
        <p:grpSpPr>
          <a:xfrm>
            <a:off x="-2" y="5634037"/>
            <a:ext cx="8184234" cy="1223963"/>
            <a:chOff x="0" y="0"/>
            <a:chExt cx="8184233" cy="1223962"/>
          </a:xfrm>
        </p:grpSpPr>
        <p:sp>
          <p:nvSpPr>
            <p:cNvPr id="441" name="Rectángulo"/>
            <p:cNvSpPr/>
            <p:nvPr/>
          </p:nvSpPr>
          <p:spPr>
            <a:xfrm>
              <a:off x="0" y="-1"/>
              <a:ext cx="8184234" cy="1223964"/>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4B1C44"/>
                  </a:solidFill>
                  <a:latin typeface="Neo Sans Light"/>
                  <a:ea typeface="Neo Sans Light"/>
                  <a:cs typeface="Neo Sans Light"/>
                  <a:sym typeface="Neo Sans Light"/>
                </a:defRPr>
              </a:pPr>
              <a:endParaRPr dirty="0"/>
            </a:p>
          </p:txBody>
        </p:sp>
        <p:sp>
          <p:nvSpPr>
            <p:cNvPr id="442" name="Texto"/>
            <p:cNvSpPr txBox="1"/>
            <p:nvPr/>
          </p:nvSpPr>
          <p:spPr>
            <a:xfrm>
              <a:off x="45720" y="496411"/>
              <a:ext cx="8092794"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4">
                      <a:lumOff val="9019"/>
                    </a:schemeClr>
                  </a:solidFill>
                </a:defRPr>
              </a:lvl1pPr>
            </a:lstStyle>
            <a:p>
              <a:r>
                <a:rPr dirty="0"/>
                <a:t> </a:t>
              </a:r>
            </a:p>
          </p:txBody>
        </p:sp>
      </p:grpSp>
      <p:grpSp>
        <p:nvGrpSpPr>
          <p:cNvPr id="446" name="Azul amazónico 0 66 84"/>
          <p:cNvGrpSpPr/>
          <p:nvPr/>
        </p:nvGrpSpPr>
        <p:grpSpPr>
          <a:xfrm>
            <a:off x="7967664" y="5634037"/>
            <a:ext cx="4224337" cy="1223963"/>
            <a:chOff x="0" y="0"/>
            <a:chExt cx="4224335" cy="1223962"/>
          </a:xfrm>
        </p:grpSpPr>
        <p:sp>
          <p:nvSpPr>
            <p:cNvPr id="444" name="Rectángulo"/>
            <p:cNvSpPr/>
            <p:nvPr/>
          </p:nvSpPr>
          <p:spPr>
            <a:xfrm>
              <a:off x="0" y="-1"/>
              <a:ext cx="4224336" cy="1223964"/>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4B1C44"/>
                  </a:solidFill>
                  <a:latin typeface="Neo Sans Light"/>
                  <a:ea typeface="Neo Sans Light"/>
                  <a:cs typeface="Neo Sans Light"/>
                  <a:sym typeface="Neo Sans Light"/>
                </a:defRPr>
              </a:pPr>
              <a:endParaRPr dirty="0"/>
            </a:p>
          </p:txBody>
        </p:sp>
        <p:sp>
          <p:nvSpPr>
            <p:cNvPr id="445" name="Texto"/>
            <p:cNvSpPr txBox="1"/>
            <p:nvPr/>
          </p:nvSpPr>
          <p:spPr>
            <a:xfrm>
              <a:off x="45720" y="496411"/>
              <a:ext cx="4132896"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449" name="Amarillo solar 251 187 33"/>
          <p:cNvGrpSpPr/>
          <p:nvPr/>
        </p:nvGrpSpPr>
        <p:grpSpPr>
          <a:xfrm>
            <a:off x="0" y="6597352"/>
            <a:ext cx="1558925" cy="260649"/>
            <a:chOff x="0" y="0"/>
            <a:chExt cx="1558925" cy="260647"/>
          </a:xfrm>
        </p:grpSpPr>
        <p:sp>
          <p:nvSpPr>
            <p:cNvPr id="447" name="Rectángulo"/>
            <p:cNvSpPr/>
            <p:nvPr/>
          </p:nvSpPr>
          <p:spPr>
            <a:xfrm>
              <a:off x="0" y="0"/>
              <a:ext cx="1558925"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4B1C44"/>
                  </a:solidFill>
                  <a:latin typeface="Neo Sans Light"/>
                  <a:ea typeface="Neo Sans Light"/>
                  <a:cs typeface="Neo Sans Light"/>
                  <a:sym typeface="Neo Sans Light"/>
                </a:defRPr>
              </a:pPr>
              <a:endParaRPr dirty="0"/>
            </a:p>
          </p:txBody>
        </p:sp>
        <p:sp>
          <p:nvSpPr>
            <p:cNvPr id="448" name="Texto"/>
            <p:cNvSpPr/>
            <p:nvPr/>
          </p:nvSpPr>
          <p:spPr>
            <a:xfrm>
              <a:off x="45719" y="130323"/>
              <a:ext cx="146748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2"/>
                  </a:solidFill>
                </a:defRPr>
              </a:lvl1pPr>
            </a:lstStyle>
            <a:p>
              <a:r>
                <a:rPr dirty="0"/>
                <a:t> </a:t>
              </a:r>
            </a:p>
          </p:txBody>
        </p:sp>
      </p:grpSp>
      <p:pic>
        <p:nvPicPr>
          <p:cNvPr id="450" name="Imagen 11" descr="Imagen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5341" y="404813"/>
            <a:ext cx="967091" cy="252001"/>
          </a:xfrm>
          <a:prstGeom prst="rect">
            <a:avLst/>
          </a:prstGeom>
          <a:ln w="12700">
            <a:miter lim="400000"/>
          </a:ln>
        </p:spPr>
      </p:pic>
      <p:grpSp>
        <p:nvGrpSpPr>
          <p:cNvPr id="453" name="Amarillo solar 251 187 33"/>
          <p:cNvGrpSpPr/>
          <p:nvPr/>
        </p:nvGrpSpPr>
        <p:grpSpPr>
          <a:xfrm>
            <a:off x="7967661" y="5410837"/>
            <a:ext cx="4224339" cy="223200"/>
            <a:chOff x="0" y="3970"/>
            <a:chExt cx="4224337" cy="223198"/>
          </a:xfrm>
        </p:grpSpPr>
        <p:sp>
          <p:nvSpPr>
            <p:cNvPr id="451" name="Rectángulo"/>
            <p:cNvSpPr/>
            <p:nvPr/>
          </p:nvSpPr>
          <p:spPr>
            <a:xfrm>
              <a:off x="0" y="3970"/>
              <a:ext cx="4224338" cy="22320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800">
                  <a:solidFill>
                    <a:srgbClr val="4B1C44"/>
                  </a:solidFill>
                  <a:latin typeface="Neo Sans Light"/>
                  <a:ea typeface="Neo Sans Light"/>
                  <a:cs typeface="Neo Sans Light"/>
                  <a:sym typeface="Neo Sans Light"/>
                </a:defRPr>
              </a:pPr>
              <a:endParaRPr dirty="0"/>
            </a:p>
          </p:txBody>
        </p:sp>
        <p:sp>
          <p:nvSpPr>
            <p:cNvPr id="452" name="Texto"/>
            <p:cNvSpPr/>
            <p:nvPr/>
          </p:nvSpPr>
          <p:spPr>
            <a:xfrm>
              <a:off x="45719" y="115570"/>
              <a:ext cx="413289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454" name="Nivel de texto 1…"/>
          <p:cNvSpPr txBox="1">
            <a:spLocks noGrp="1"/>
          </p:cNvSpPr>
          <p:nvPr>
            <p:ph type="body" sz="quarter" idx="1"/>
          </p:nvPr>
        </p:nvSpPr>
        <p:spPr>
          <a:xfrm>
            <a:off x="479376" y="3433124"/>
            <a:ext cx="6336704" cy="1651639"/>
          </a:xfrm>
          <a:prstGeom prst="rect">
            <a:avLst/>
          </a:prstGeom>
        </p:spPr>
        <p:txBody>
          <a:bodyPr lIns="0" tIns="0" rIns="0" bIns="0">
            <a:normAutofit/>
          </a:bodyPr>
          <a:lstStyle>
            <a:lvl1pPr marL="0" indent="0">
              <a:lnSpc>
                <a:spcPts val="5000"/>
              </a:lnSpc>
              <a:spcBef>
                <a:spcPts val="0"/>
              </a:spcBef>
              <a:buSzTx/>
              <a:buFontTx/>
              <a:buNone/>
              <a:defRPr sz="4000">
                <a:solidFill>
                  <a:schemeClr val="accent1"/>
                </a:solidFill>
              </a:defRPr>
            </a:lvl1pPr>
            <a:lvl2pPr marL="838200" indent="-381000">
              <a:lnSpc>
                <a:spcPts val="5000"/>
              </a:lnSpc>
              <a:spcBef>
                <a:spcPts val="0"/>
              </a:spcBef>
              <a:buFontTx/>
              <a:defRPr sz="4000">
                <a:solidFill>
                  <a:schemeClr val="accent1"/>
                </a:solidFill>
              </a:defRPr>
            </a:lvl2pPr>
            <a:lvl3pPr marL="1371600" indent="-457200">
              <a:lnSpc>
                <a:spcPts val="5000"/>
              </a:lnSpc>
              <a:spcBef>
                <a:spcPts val="0"/>
              </a:spcBef>
              <a:buFontTx/>
              <a:defRPr sz="4000">
                <a:solidFill>
                  <a:schemeClr val="accent1"/>
                </a:solidFill>
              </a:defRPr>
            </a:lvl3pPr>
            <a:lvl4pPr marL="1879600" indent="-508000">
              <a:lnSpc>
                <a:spcPts val="5000"/>
              </a:lnSpc>
              <a:spcBef>
                <a:spcPts val="0"/>
              </a:spcBef>
              <a:buFontTx/>
              <a:defRPr sz="4000">
                <a:solidFill>
                  <a:schemeClr val="accent1"/>
                </a:solidFill>
              </a:defRPr>
            </a:lvl4pPr>
            <a:lvl5pPr marL="2336800" indent="-508000">
              <a:lnSpc>
                <a:spcPts val="5000"/>
              </a:lnSpc>
              <a:spcBef>
                <a:spcPts val="0"/>
              </a:spcBef>
              <a:buFontTx/>
              <a:defRPr sz="4000">
                <a:solidFill>
                  <a:schemeClr val="accent1"/>
                </a:solidFill>
              </a:defRPr>
            </a:lvl5pPr>
          </a:lstStyle>
          <a:p>
            <a:r>
              <a:t>Nivel de texto 1</a:t>
            </a:r>
          </a:p>
          <a:p>
            <a:pPr lvl="1"/>
            <a:r>
              <a:t>Nivel de texto 2</a:t>
            </a:r>
          </a:p>
          <a:p>
            <a:pPr lvl="2"/>
            <a:r>
              <a:t>Nivel de texto 3</a:t>
            </a:r>
          </a:p>
          <a:p>
            <a:pPr lvl="3"/>
            <a:r>
              <a:t>Nivel de texto 4</a:t>
            </a:r>
          </a:p>
          <a:p>
            <a:pPr lvl="4"/>
            <a:r>
              <a:t>Nivel de texto 5</a:t>
            </a:r>
          </a:p>
        </p:txBody>
      </p:sp>
      <p:sp>
        <p:nvSpPr>
          <p:cNvPr id="455" name="Texto del título"/>
          <p:cNvSpPr txBox="1">
            <a:spLocks noGrp="1"/>
          </p:cNvSpPr>
          <p:nvPr>
            <p:ph type="title"/>
          </p:nvPr>
        </p:nvSpPr>
        <p:spPr>
          <a:xfrm>
            <a:off x="479425" y="1104900"/>
            <a:ext cx="6336656" cy="2105025"/>
          </a:xfrm>
          <a:prstGeom prst="rect">
            <a:avLst/>
          </a:prstGeom>
        </p:spPr>
        <p:txBody>
          <a:bodyPr lIns="0" tIns="0" rIns="0" bIns="0" anchor="t">
            <a:normAutofit/>
          </a:bodyPr>
          <a:lstStyle>
            <a:lvl1pPr>
              <a:lnSpc>
                <a:spcPts val="6600"/>
              </a:lnSpc>
              <a:defRPr sz="5600">
                <a:solidFill>
                  <a:schemeClr val="accent1"/>
                </a:solidFill>
              </a:defRPr>
            </a:lvl1pPr>
          </a:lstStyle>
          <a:p>
            <a:r>
              <a:t>Texto del título</a:t>
            </a:r>
          </a:p>
        </p:txBody>
      </p:sp>
      <p:sp>
        <p:nvSpPr>
          <p:cNvPr id="456"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Separata n2">
    <p:spTree>
      <p:nvGrpSpPr>
        <p:cNvPr id="1" name=""/>
        <p:cNvGrpSpPr/>
        <p:nvPr/>
      </p:nvGrpSpPr>
      <p:grpSpPr>
        <a:xfrm>
          <a:off x="0" y="0"/>
          <a:ext cx="0" cy="0"/>
          <a:chOff x="0" y="0"/>
          <a:chExt cx="0" cy="0"/>
        </a:xfrm>
      </p:grpSpPr>
      <p:sp>
        <p:nvSpPr>
          <p:cNvPr id="8" name="Gris niebla 232 232 232"/>
          <p:cNvSpPr/>
          <p:nvPr/>
        </p:nvSpPr>
        <p:spPr>
          <a:xfrm>
            <a:off x="1" y="0"/>
            <a:ext cx="796766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9" name="Azul bruma 3 101 124"/>
          <p:cNvSpPr/>
          <p:nvPr/>
        </p:nvSpPr>
        <p:spPr>
          <a:xfrm>
            <a:off x="-2" y="5634038"/>
            <a:ext cx="8184234" cy="1223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3"/>
                </a:solidFill>
              </a:rPr>
              <a:t> </a:t>
            </a:r>
          </a:p>
        </p:txBody>
      </p:sp>
      <p:sp>
        <p:nvSpPr>
          <p:cNvPr id="10" name="Azul amazónico 0 66 84"/>
          <p:cNvSpPr/>
          <p:nvPr/>
        </p:nvSpPr>
        <p:spPr>
          <a:xfrm>
            <a:off x="7967664" y="5634038"/>
            <a:ext cx="4224336" cy="122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11" name="Amarillo solar 251 187 33"/>
          <p:cNvSpPr/>
          <p:nvPr/>
        </p:nvSpPr>
        <p:spPr>
          <a:xfrm>
            <a:off x="0" y="6597352"/>
            <a:ext cx="1558925" cy="260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rPr>
              <a:t> </a:t>
            </a:r>
          </a:p>
        </p:txBody>
      </p:sp>
      <p:pic>
        <p:nvPicPr>
          <p:cNvPr id="12" name="Imagen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5341" y="404813"/>
            <a:ext cx="967091" cy="252000"/>
          </a:xfrm>
          <a:prstGeom prst="rect">
            <a:avLst/>
          </a:prstGeom>
        </p:spPr>
      </p:pic>
      <p:sp>
        <p:nvSpPr>
          <p:cNvPr id="13" name="Amarillo solar 251 187 33"/>
          <p:cNvSpPr/>
          <p:nvPr/>
        </p:nvSpPr>
        <p:spPr>
          <a:xfrm>
            <a:off x="7967662" y="5410838"/>
            <a:ext cx="4224338" cy="223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16" name="Subtitulo">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479376" y="3433125"/>
            <a:ext cx="6336704" cy="1651638"/>
          </a:xfrm>
          <a:prstGeom prst="rect">
            <a:avLst/>
          </a:prstGeom>
        </p:spPr>
        <p:txBody>
          <a:bodyPr lIns="0" tIns="0" rIns="0" bIns="0"/>
          <a:lstStyle>
            <a:lvl1pPr marL="0" indent="0">
              <a:lnSpc>
                <a:spcPts val="5000"/>
              </a:lnSpc>
              <a:spcBef>
                <a:spcPts val="0"/>
              </a:spcBef>
              <a:buNone/>
              <a:defRPr sz="4000">
                <a:solidFill>
                  <a:schemeClr val="tx1"/>
                </a:solidFill>
                <a:latin typeface="Neo Sans Light" panose="020B0304020202020204" pitchFamily="34" charset="0"/>
              </a:defRPr>
            </a:lvl1pPr>
          </a:lstStyle>
          <a:p>
            <a:r>
              <a:rPr lang="es-ES" dirty="0"/>
              <a:t>Editar el subtitulo
</a:t>
            </a:r>
          </a:p>
        </p:txBody>
      </p:sp>
      <p:sp>
        <p:nvSpPr>
          <p:cNvPr id="17" name="Titulo">
            <a:extLst>
              <a:ext uri="{FF2B5EF4-FFF2-40B4-BE49-F238E27FC236}">
                <a16:creationId xmlns:a16="http://schemas.microsoft.com/office/drawing/2014/main" id="{7EA230A8-2396-C04E-BA7D-6A765043E110}"/>
              </a:ext>
            </a:extLst>
          </p:cNvPr>
          <p:cNvSpPr>
            <a:spLocks noGrp="1"/>
          </p:cNvSpPr>
          <p:nvPr>
            <p:ph type="title" hasCustomPrompt="1"/>
          </p:nvPr>
        </p:nvSpPr>
        <p:spPr>
          <a:xfrm>
            <a:off x="479425" y="1104900"/>
            <a:ext cx="6336655" cy="2105025"/>
          </a:xfrm>
          <a:prstGeom prst="rect">
            <a:avLst/>
          </a:prstGeom>
        </p:spPr>
        <p:txBody>
          <a:bodyPr vert="horz" lIns="0" tIns="0" rIns="0" bIns="0" rtlCol="0" anchor="t">
            <a:noAutofit/>
          </a:bodyPr>
          <a:lstStyle>
            <a:lvl1pPr>
              <a:lnSpc>
                <a:spcPts val="6600"/>
              </a:lnSpc>
              <a:defRPr sz="5600" baseline="0">
                <a:solidFill>
                  <a:schemeClr val="tx1"/>
                </a:solidFill>
                <a:latin typeface="Noe Display Regular" panose="020A0500090400000002" pitchFamily="18" charset="0"/>
              </a:defRPr>
            </a:lvl1pPr>
          </a:lstStyle>
          <a:p>
            <a:r>
              <a:rPr lang="es-ES" dirty="0"/>
              <a:t>Haga clic para título separata</a:t>
            </a:r>
            <a:endParaRPr lang="en-US" dirty="0"/>
          </a:p>
        </p:txBody>
      </p:sp>
    </p:spTree>
    <p:extLst>
      <p:ext uri="{BB962C8B-B14F-4D97-AF65-F5344CB8AC3E}">
        <p14:creationId xmlns:p14="http://schemas.microsoft.com/office/powerpoint/2010/main" val="947933448"/>
      </p:ext>
    </p:extLst>
  </p:cSld>
  <p:clrMapOvr>
    <a:masterClrMapping/>
  </p:clrMapOvr>
  <p:extLst>
    <p:ext uri="{DCECCB84-F9BA-43D5-87BE-67443E8EF086}">
      <p15:sldGuideLst xmlns:p15="http://schemas.microsoft.com/office/powerpoint/2012/main">
        <p15:guide id="1" orient="horz" pos="3407">
          <p15:clr>
            <a:srgbClr val="FBAE40"/>
          </p15:clr>
        </p15:guide>
        <p15:guide id="2" orient="horz" pos="3543">
          <p15:clr>
            <a:srgbClr val="FBAE40"/>
          </p15:clr>
        </p15:guide>
        <p15:guide id="3" orient="horz" pos="415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3" name="Rectangle 17"/>
          <p:cNvSpPr>
            <a:spLocks noGrp="1" noChangeArrowheads="1"/>
          </p:cNvSpPr>
          <p:nvPr>
            <p:ph type="title"/>
          </p:nvPr>
        </p:nvSpPr>
        <p:spPr bwMode="auto">
          <a:xfrm>
            <a:off x="511174" y="287338"/>
            <a:ext cx="9499099"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a:t>Haga clic para cambiar el estilo de titulo Haga clic para cambiar el estilo de título	</a:t>
            </a:r>
          </a:p>
        </p:txBody>
      </p:sp>
      <p:sp>
        <p:nvSpPr>
          <p:cNvPr id="4" name="Content Placeholder 2"/>
          <p:cNvSpPr>
            <a:spLocks noGrp="1"/>
          </p:cNvSpPr>
          <p:nvPr>
            <p:ph idx="1"/>
          </p:nvPr>
        </p:nvSpPr>
        <p:spPr>
          <a:xfrm>
            <a:off x="511175" y="1916113"/>
            <a:ext cx="9499098" cy="4448175"/>
          </a:xfrm>
          <a:prstGeom prst="rect">
            <a:avLst/>
          </a:prstGeom>
        </p:spPr>
        <p:txBody>
          <a:bodyPr/>
          <a:lstStyle>
            <a:lvl1pPr>
              <a:defRPr sz="2000">
                <a:latin typeface="Neo Sans" panose="020B0504020202020204" pitchFamily="34" charset="0"/>
              </a:defRPr>
            </a:lvl1pPr>
            <a:lvl2pPr>
              <a:defRPr sz="1800">
                <a:latin typeface="Neo Sans" panose="020B0504020202020204" pitchFamily="34" charset="0"/>
              </a:defRPr>
            </a:lvl2pPr>
            <a:lvl3pPr>
              <a:defRPr sz="1600">
                <a:latin typeface="Neo Sans" panose="020B0504020202020204" pitchFamily="34" charset="0"/>
              </a:defRPr>
            </a:lvl3pPr>
            <a:lvl4pPr>
              <a:defRPr sz="1400">
                <a:latin typeface="Neo Sans" panose="020B0504020202020204" pitchFamily="34" charset="0"/>
              </a:defRPr>
            </a:lvl4pPr>
            <a:lvl5pPr>
              <a:defRPr sz="1200">
                <a:latin typeface="Neo Sans"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76460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2. Texto estándar">
    <p:spTree>
      <p:nvGrpSpPr>
        <p:cNvPr id="1" name=""/>
        <p:cNvGrpSpPr/>
        <p:nvPr/>
      </p:nvGrpSpPr>
      <p:grpSpPr>
        <a:xfrm>
          <a:off x="0" y="0"/>
          <a:ext cx="0" cy="0"/>
          <a:chOff x="0" y="0"/>
          <a:chExt cx="0" cy="0"/>
        </a:xfrm>
      </p:grpSpPr>
      <p:sp>
        <p:nvSpPr>
          <p:cNvPr id="5" name="Marcador de contenido 10">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550863" y="2852737"/>
            <a:ext cx="10585697" cy="3240087"/>
          </a:xfrm>
          <a:prstGeom prst="rect">
            <a:avLst/>
          </a:prstGeom>
        </p:spPr>
        <p:txBody>
          <a:bodyPr lIns="0" tIns="0" rIns="0" bIns="0"/>
          <a:lstStyle>
            <a:lvl1pPr marL="0" indent="0">
              <a:lnSpc>
                <a:spcPct val="100000"/>
              </a:lnSpc>
              <a:spcBef>
                <a:spcPts val="0"/>
              </a:spcBef>
              <a:spcAft>
                <a:spcPts val="2000"/>
              </a:spcAft>
              <a:buNone/>
              <a:defRPr sz="1800" baseline="0">
                <a:solidFill>
                  <a:schemeClr val="accent1"/>
                </a:solidFill>
                <a:latin typeface="Neo Sans Light" panose="020B0304020202020204" pitchFamily="34" charset="0"/>
              </a:defRPr>
            </a:lvl1pPr>
          </a:lstStyle>
          <a:p>
            <a:r>
              <a:rPr lang="es-ES" dirty="0"/>
              <a:t>Editar los estilos de texto del patrón</a:t>
            </a:r>
          </a:p>
        </p:txBody>
      </p:sp>
      <p:sp>
        <p:nvSpPr>
          <p:cNvPr id="4"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accent1"/>
                </a:solidFill>
                <a:latin typeface="Noe Display Regular"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2" name="Marcador de pie de página 1"/>
          <p:cNvSpPr>
            <a:spLocks noGrp="1"/>
          </p:cNvSpPr>
          <p:nvPr>
            <p:ph type="ftr" sz="quarter" idx="11"/>
          </p:nvPr>
        </p:nvSpPr>
        <p:spPr/>
        <p:txBody>
          <a:bodyPr/>
          <a:lstStyle/>
          <a:p>
            <a:r>
              <a:rPr lang="es-ES" dirty="0"/>
              <a:t>Pie de página</a:t>
            </a:r>
          </a:p>
        </p:txBody>
      </p:sp>
      <p:sp>
        <p:nvSpPr>
          <p:cNvPr id="6" name="Marcador de contenido 10">
            <a:extLst>
              <a:ext uri="{FF2B5EF4-FFF2-40B4-BE49-F238E27FC236}">
                <a16:creationId xmlns:a16="http://schemas.microsoft.com/office/drawing/2014/main" id="{B06D5AB3-85F3-6041-8CF2-938E10DAFE64}"/>
              </a:ext>
            </a:extLst>
          </p:cNvPr>
          <p:cNvSpPr>
            <a:spLocks noGrp="1"/>
          </p:cNvSpPr>
          <p:nvPr>
            <p:ph sz="quarter" idx="12"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rgbClr val="03657C"/>
                </a:solidFill>
                <a:latin typeface="+mn-lt"/>
              </a:defRPr>
            </a:lvl1pPr>
          </a:lstStyle>
          <a:p>
            <a:r>
              <a:rPr lang="es-ES" dirty="0"/>
              <a:t>Haga clic para agregar un subtítulo a esta página, cuentas con dos líneas para títulos  extensos</a:t>
            </a:r>
          </a:p>
        </p:txBody>
      </p:sp>
      <p:sp>
        <p:nvSpPr>
          <p:cNvPr id="7" name="Marcador de fecha 3"/>
          <p:cNvSpPr>
            <a:spLocks noGrp="1"/>
          </p:cNvSpPr>
          <p:nvPr>
            <p:ph type="dt" sz="half" idx="2"/>
          </p:nvPr>
        </p:nvSpPr>
        <p:spPr>
          <a:xfrm>
            <a:off x="8761825" y="6597352"/>
            <a:ext cx="2296319" cy="260649"/>
          </a:xfrm>
          <a:prstGeom prst="rect">
            <a:avLst/>
          </a:prstGeom>
        </p:spPr>
        <p:txBody>
          <a:bodyPr vert="horz" lIns="91440" tIns="45720" rIns="91440" bIns="45720" rtlCol="0" anchor="ctr"/>
          <a:lstStyle>
            <a:lvl1pPr algn="l">
              <a:defRPr sz="1000">
                <a:solidFill>
                  <a:schemeClr val="accent3"/>
                </a:solidFill>
              </a:defRPr>
            </a:lvl1pPr>
          </a:lstStyle>
          <a:p>
            <a:fld id="{D0A9A64F-4ECD-4790-B5E0-8AFE2B2352BE}" type="datetimeFigureOut">
              <a:rPr lang="es-ES" smtClean="0"/>
              <a:pPr/>
              <a:t>10/03/2021</a:t>
            </a:fld>
            <a:endParaRPr lang="es-ES" dirty="0"/>
          </a:p>
        </p:txBody>
      </p:sp>
    </p:spTree>
    <p:extLst>
      <p:ext uri="{BB962C8B-B14F-4D97-AF65-F5344CB8AC3E}">
        <p14:creationId xmlns:p14="http://schemas.microsoft.com/office/powerpoint/2010/main" val="3124930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3_Portada Diseño 1_logo cliente">
    <p:spTree>
      <p:nvGrpSpPr>
        <p:cNvPr id="1" name=""/>
        <p:cNvGrpSpPr/>
        <p:nvPr/>
      </p:nvGrpSpPr>
      <p:grpSpPr>
        <a:xfrm>
          <a:off x="0" y="0"/>
          <a:ext cx="0" cy="0"/>
          <a:chOff x="0" y="0"/>
          <a:chExt cx="0" cy="0"/>
        </a:xfrm>
      </p:grpSpPr>
      <p:pic>
        <p:nvPicPr>
          <p:cNvPr id="16" name="Imagen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81464" y="1196752"/>
            <a:ext cx="5110536" cy="4120600"/>
          </a:xfrm>
          <a:prstGeom prst="rect">
            <a:avLst/>
          </a:prstGeom>
        </p:spPr>
      </p:pic>
      <p:sp>
        <p:nvSpPr>
          <p:cNvPr id="5" name="Azul amazónico 0 66 84"/>
          <p:cNvSpPr/>
          <p:nvPr/>
        </p:nvSpPr>
        <p:spPr>
          <a:xfrm>
            <a:off x="0" y="0"/>
            <a:ext cx="7967663" cy="6524625"/>
          </a:xfrm>
          <a:prstGeom prst="rect">
            <a:avLst/>
          </a:prstGeom>
          <a:solidFill>
            <a:srgbClr val="004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1"/>
                </a:solidFill>
              </a:rPr>
              <a:t> </a:t>
            </a:r>
          </a:p>
        </p:txBody>
      </p:sp>
      <p:sp>
        <p:nvSpPr>
          <p:cNvPr id="6" name="Subtitulo">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479425" y="3428999"/>
            <a:ext cx="6336655" cy="1412875"/>
          </a:xfrm>
          <a:prstGeom prst="rect">
            <a:avLst/>
          </a:prstGeom>
        </p:spPr>
        <p:txBody>
          <a:bodyPr lIns="0" tIns="0" rIns="0" bIns="0"/>
          <a:lstStyle>
            <a:lvl1pPr marL="0" indent="0">
              <a:lnSpc>
                <a:spcPts val="5000"/>
              </a:lnSpc>
              <a:spcBef>
                <a:spcPts val="0"/>
              </a:spcBef>
              <a:buNone/>
              <a:defRPr sz="4000">
                <a:solidFill>
                  <a:schemeClr val="accent3"/>
                </a:solidFill>
                <a:latin typeface="Neo Sans Light" panose="020B0304020202020204" pitchFamily="34" charset="0"/>
              </a:defRPr>
            </a:lvl1pPr>
          </a:lstStyle>
          <a:p>
            <a:r>
              <a:rPr lang="es-ES" dirty="0"/>
              <a:t>Editar el subtitulo
</a:t>
            </a:r>
          </a:p>
        </p:txBody>
      </p:sp>
      <p:sp>
        <p:nvSpPr>
          <p:cNvPr id="7" name="Titulo">
            <a:extLst>
              <a:ext uri="{FF2B5EF4-FFF2-40B4-BE49-F238E27FC236}">
                <a16:creationId xmlns:a16="http://schemas.microsoft.com/office/drawing/2014/main" id="{7EA230A8-2396-C04E-BA7D-6A765043E110}"/>
              </a:ext>
            </a:extLst>
          </p:cNvPr>
          <p:cNvSpPr>
            <a:spLocks noGrp="1"/>
          </p:cNvSpPr>
          <p:nvPr>
            <p:ph type="title" hasCustomPrompt="1"/>
          </p:nvPr>
        </p:nvSpPr>
        <p:spPr>
          <a:xfrm>
            <a:off x="479425" y="1104900"/>
            <a:ext cx="6336655" cy="2180084"/>
          </a:xfrm>
          <a:prstGeom prst="rect">
            <a:avLst/>
          </a:prstGeom>
        </p:spPr>
        <p:txBody>
          <a:bodyPr vert="horz" lIns="0" tIns="0" rIns="0" bIns="0" rtlCol="0" anchor="t">
            <a:noAutofit/>
          </a:bodyPr>
          <a:lstStyle>
            <a:lvl1pPr>
              <a:lnSpc>
                <a:spcPts val="6600"/>
              </a:lnSpc>
              <a:defRPr sz="5600" baseline="0">
                <a:solidFill>
                  <a:schemeClr val="accent3"/>
                </a:solidFill>
                <a:latin typeface="Noe Display Regular" panose="020A0500090400000002" pitchFamily="18" charset="0"/>
              </a:defRPr>
            </a:lvl1pPr>
          </a:lstStyle>
          <a:p>
            <a:r>
              <a:rPr lang="es-ES" dirty="0"/>
              <a:t>Haga clic para el título principal</a:t>
            </a:r>
            <a:endParaRPr lang="en-US" dirty="0"/>
          </a:p>
        </p:txBody>
      </p:sp>
      <p:sp>
        <p:nvSpPr>
          <p:cNvPr id="8" name="Amarillo solar 251 187 33"/>
          <p:cNvSpPr/>
          <p:nvPr/>
        </p:nvSpPr>
        <p:spPr>
          <a:xfrm>
            <a:off x="479376" y="5084763"/>
            <a:ext cx="1871712" cy="215900"/>
          </a:xfrm>
          <a:prstGeom prst="rect">
            <a:avLst/>
          </a:prstGeom>
          <a:solidFill>
            <a:srgbClr val="FBB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rPr>
              <a:t> </a:t>
            </a:r>
          </a:p>
        </p:txBody>
      </p:sp>
      <p:sp>
        <p:nvSpPr>
          <p:cNvPr id="10" name="Gris niebla 232 232 232"/>
          <p:cNvSpPr/>
          <p:nvPr/>
        </p:nvSpPr>
        <p:spPr>
          <a:xfrm>
            <a:off x="479426" y="5300663"/>
            <a:ext cx="7702550" cy="1223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 </a:t>
            </a:r>
          </a:p>
        </p:txBody>
      </p:sp>
      <p:sp>
        <p:nvSpPr>
          <p:cNvPr id="11" name="Amarillo solar 251 187 33"/>
          <p:cNvSpPr/>
          <p:nvPr/>
        </p:nvSpPr>
        <p:spPr>
          <a:xfrm>
            <a:off x="7967661" y="5300663"/>
            <a:ext cx="4224340" cy="12239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12" name="Subtitulo">
            <a:extLst>
              <a:ext uri="{FF2B5EF4-FFF2-40B4-BE49-F238E27FC236}">
                <a16:creationId xmlns:a16="http://schemas.microsoft.com/office/drawing/2014/main" id="{B06D5AB3-85F3-6041-8CF2-938E10DAFE64}"/>
              </a:ext>
            </a:extLst>
          </p:cNvPr>
          <p:cNvSpPr>
            <a:spLocks noGrp="1"/>
          </p:cNvSpPr>
          <p:nvPr>
            <p:ph sz="quarter" idx="14" hasCustomPrompt="1"/>
          </p:nvPr>
        </p:nvSpPr>
        <p:spPr>
          <a:xfrm>
            <a:off x="8446987" y="5619381"/>
            <a:ext cx="3265588" cy="473915"/>
          </a:xfrm>
          <a:prstGeom prst="rect">
            <a:avLst/>
          </a:prstGeom>
        </p:spPr>
        <p:txBody>
          <a:bodyPr lIns="0" tIns="0" rIns="0" bIns="0" anchor="b"/>
          <a:lstStyle>
            <a:lvl1pPr marL="0" indent="0" algn="r">
              <a:lnSpc>
                <a:spcPct val="100000"/>
              </a:lnSpc>
              <a:spcBef>
                <a:spcPts val="0"/>
              </a:spcBef>
              <a:buNone/>
              <a:defRPr sz="1600">
                <a:solidFill>
                  <a:schemeClr val="accent3"/>
                </a:solidFill>
                <a:latin typeface="+mn-lt"/>
              </a:defRPr>
            </a:lvl1pPr>
          </a:lstStyle>
          <a:p>
            <a:r>
              <a:rPr lang="es-ES" dirty="0"/>
              <a:t>Fecha</a:t>
            </a:r>
          </a:p>
        </p:txBody>
      </p:sp>
      <p:sp>
        <p:nvSpPr>
          <p:cNvPr id="13" name="Rectángulo 12">
            <a:extLst>
              <a:ext uri="{FF2B5EF4-FFF2-40B4-BE49-F238E27FC236}">
                <a16:creationId xmlns:a16="http://schemas.microsoft.com/office/drawing/2014/main" id="{1516F658-8B0B-A64C-B9FE-1E0DE7A55E47}"/>
              </a:ext>
            </a:extLst>
          </p:cNvPr>
          <p:cNvSpPr/>
          <p:nvPr userDrawn="1"/>
        </p:nvSpPr>
        <p:spPr>
          <a:xfrm flipH="1">
            <a:off x="0" y="6553201"/>
            <a:ext cx="5921034"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684509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02_Cierre">
    <p:spTree>
      <p:nvGrpSpPr>
        <p:cNvPr id="1" name=""/>
        <p:cNvGrpSpPr/>
        <p:nvPr/>
      </p:nvGrpSpPr>
      <p:grpSpPr>
        <a:xfrm>
          <a:off x="0" y="0"/>
          <a:ext cx="0" cy="0"/>
          <a:chOff x="0" y="0"/>
          <a:chExt cx="0" cy="0"/>
        </a:xfrm>
      </p:grpSpPr>
      <p:sp>
        <p:nvSpPr>
          <p:cNvPr id="8" name="Amarillo solar 251 187 33"/>
          <p:cNvSpPr/>
          <p:nvPr/>
        </p:nvSpPr>
        <p:spPr>
          <a:xfrm>
            <a:off x="11424592" y="6597352"/>
            <a:ext cx="767408" cy="260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9" name="Amarillo solar 251 187 33"/>
          <p:cNvSpPr/>
          <p:nvPr/>
        </p:nvSpPr>
        <p:spPr>
          <a:xfrm>
            <a:off x="8256240" y="6597352"/>
            <a:ext cx="3312368"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4254"/>
                </a:solidFill>
              </a:rPr>
              <a:t> </a:t>
            </a:r>
          </a:p>
        </p:txBody>
      </p:sp>
      <p:sp>
        <p:nvSpPr>
          <p:cNvPr id="11" name="Amarillo solar 251 187 33"/>
          <p:cNvSpPr/>
          <p:nvPr/>
        </p:nvSpPr>
        <p:spPr>
          <a:xfrm>
            <a:off x="0" y="6597352"/>
            <a:ext cx="8760296" cy="260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4254"/>
                </a:solidFill>
              </a:rPr>
              <a:t> </a:t>
            </a:r>
          </a:p>
        </p:txBody>
      </p:sp>
    </p:spTree>
    <p:extLst>
      <p:ext uri="{BB962C8B-B14F-4D97-AF65-F5344CB8AC3E}">
        <p14:creationId xmlns:p14="http://schemas.microsoft.com/office/powerpoint/2010/main" val="2952633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1568" y="287338"/>
            <a:ext cx="11076517" cy="1181100"/>
          </a:xfrm>
          <a:prstGeom prst="rect">
            <a:avLst/>
          </a:prstGeom>
        </p:spPr>
        <p:txBody>
          <a:bodyPr/>
          <a:lstStyle/>
          <a:p>
            <a:r>
              <a:rPr lang="en-US"/>
              <a:t>Click to edit Master title style</a:t>
            </a:r>
          </a:p>
        </p:txBody>
      </p:sp>
      <p:sp>
        <p:nvSpPr>
          <p:cNvPr id="4" name="12 Marcador de texto"/>
          <p:cNvSpPr>
            <a:spLocks noGrp="1"/>
          </p:cNvSpPr>
          <p:nvPr>
            <p:ph type="body" sz="quarter" idx="13"/>
          </p:nvPr>
        </p:nvSpPr>
        <p:spPr>
          <a:xfrm>
            <a:off x="684450" y="122464"/>
            <a:ext cx="11073636" cy="188640"/>
          </a:xfrm>
          <a:prstGeom prst="rect">
            <a:avLst/>
          </a:prstGeom>
        </p:spPr>
        <p:txBody>
          <a:bodyPr anchor="ctr">
            <a:noAutofit/>
          </a:bodyPr>
          <a:lstStyle>
            <a:lvl1pPr marL="0" indent="0">
              <a:buNone/>
              <a:defRPr sz="900" b="1"/>
            </a:lvl1pPr>
            <a:lvl2pPr>
              <a:buNone/>
              <a:defRPr/>
            </a:lvl2pPr>
            <a:lvl3pPr>
              <a:buNone/>
              <a:defRPr/>
            </a:lvl3pPr>
            <a:lvl4pPr>
              <a:buNone/>
              <a:defRPr/>
            </a:lvl4pPr>
            <a:lvl5pPr>
              <a:buNone/>
              <a:defRPr/>
            </a:lvl5pPr>
          </a:lstStyle>
          <a:p>
            <a:pPr lvl="0"/>
            <a:r>
              <a:rPr lang="es-ES_tradnl" dirty="0"/>
              <a:t>Haga clic para modificar el estilo de texto del patrón</a:t>
            </a:r>
          </a:p>
        </p:txBody>
      </p:sp>
    </p:spTree>
    <p:extLst>
      <p:ext uri="{BB962C8B-B14F-4D97-AF65-F5344CB8AC3E}">
        <p14:creationId xmlns:p14="http://schemas.microsoft.com/office/powerpoint/2010/main" val="40034555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8491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1567" y="287339"/>
            <a:ext cx="11076517" cy="1181100"/>
          </a:xfrm>
          <a:prstGeom prst="rect">
            <a:avLst/>
          </a:prstGeom>
        </p:spPr>
        <p:txBody>
          <a:bodyPr/>
          <a:lstStyle/>
          <a:p>
            <a:r>
              <a:rPr lang="en-US"/>
              <a:t>Click to edit Master title style</a:t>
            </a:r>
          </a:p>
        </p:txBody>
      </p:sp>
      <p:sp>
        <p:nvSpPr>
          <p:cNvPr id="4" name="12 Marcador de texto"/>
          <p:cNvSpPr>
            <a:spLocks noGrp="1"/>
          </p:cNvSpPr>
          <p:nvPr>
            <p:ph type="body" sz="quarter" idx="13"/>
          </p:nvPr>
        </p:nvSpPr>
        <p:spPr>
          <a:xfrm>
            <a:off x="684451" y="122464"/>
            <a:ext cx="11073636" cy="188640"/>
          </a:xfrm>
          <a:prstGeom prst="rect">
            <a:avLst/>
          </a:prstGeom>
        </p:spPr>
        <p:txBody>
          <a:bodyPr anchor="ctr">
            <a:noAutofit/>
          </a:bodyPr>
          <a:lstStyle>
            <a:lvl1pPr marL="0" indent="0">
              <a:buNone/>
              <a:defRPr sz="1200" b="0"/>
            </a:lvl1pPr>
            <a:lvl2pPr>
              <a:buNone/>
              <a:defRPr/>
            </a:lvl2pPr>
            <a:lvl3pPr>
              <a:buNone/>
              <a:defRPr/>
            </a:lvl3pPr>
            <a:lvl4pPr>
              <a:buNone/>
              <a:defRPr/>
            </a:lvl4pPr>
            <a:lvl5pPr>
              <a:buNone/>
              <a:defRPr/>
            </a:lvl5pPr>
          </a:lstStyle>
          <a:p>
            <a:pPr lvl="0"/>
            <a:r>
              <a:rPr lang="es-ES_tradnl" dirty="0"/>
              <a:t>Haga clic para modificar el estilo de texto del patrón</a:t>
            </a:r>
          </a:p>
        </p:txBody>
      </p:sp>
    </p:spTree>
    <p:extLst>
      <p:ext uri="{BB962C8B-B14F-4D97-AF65-F5344CB8AC3E}">
        <p14:creationId xmlns:p14="http://schemas.microsoft.com/office/powerpoint/2010/main" val="1600786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12 Marcador de texto"/>
          <p:cNvSpPr>
            <a:spLocks noGrp="1"/>
          </p:cNvSpPr>
          <p:nvPr>
            <p:ph type="body" sz="quarter" idx="13"/>
          </p:nvPr>
        </p:nvSpPr>
        <p:spPr>
          <a:xfrm>
            <a:off x="684449" y="122464"/>
            <a:ext cx="11073636" cy="188640"/>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es-ES_tradnl" sz="1400" b="1" kern="1200" dirty="0" smtClean="0">
                <a:solidFill>
                  <a:schemeClr val="accent1"/>
                </a:solidFill>
                <a:latin typeface="Arial" pitchFamily="34" charset="0"/>
                <a:ea typeface="ＭＳ Ｐゴシック" pitchFamily="34" charset="-128"/>
                <a:cs typeface="+mn-cs"/>
              </a:defRPr>
            </a:lvl1pPr>
          </a:lstStyle>
          <a:p>
            <a:pPr marL="0" lvl="0" indent="0">
              <a:lnSpc>
                <a:spcPts val="1400"/>
              </a:lnSpc>
              <a:spcBef>
                <a:spcPct val="0"/>
              </a:spcBef>
              <a:buNone/>
            </a:pPr>
            <a:r>
              <a:rPr lang="es-ES_tradnl" dirty="0"/>
              <a:t>Haga clic para modificar el estilo de texto del patrón</a:t>
            </a:r>
          </a:p>
        </p:txBody>
      </p:sp>
    </p:spTree>
    <p:extLst>
      <p:ext uri="{BB962C8B-B14F-4D97-AF65-F5344CB8AC3E}">
        <p14:creationId xmlns:p14="http://schemas.microsoft.com/office/powerpoint/2010/main" val="35974986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12. Titulo y Varias imágenes Pequeñas">
    <p:spTree>
      <p:nvGrpSpPr>
        <p:cNvPr id="1" name=""/>
        <p:cNvGrpSpPr/>
        <p:nvPr/>
      </p:nvGrpSpPr>
      <p:grpSpPr>
        <a:xfrm>
          <a:off x="0" y="0"/>
          <a:ext cx="0" cy="0"/>
          <a:chOff x="0" y="0"/>
          <a:chExt cx="0" cy="0"/>
        </a:xfrm>
      </p:grpSpPr>
      <p:sp>
        <p:nvSpPr>
          <p:cNvPr id="2" name="Marcador de pie de página 1"/>
          <p:cNvSpPr>
            <a:spLocks noGrp="1"/>
          </p:cNvSpPr>
          <p:nvPr>
            <p:ph type="ftr" sz="quarter" idx="13"/>
          </p:nvPr>
        </p:nvSpPr>
        <p:spPr/>
        <p:txBody>
          <a:bodyPr/>
          <a:lstStyle/>
          <a:p>
            <a:r>
              <a:rPr lang="es-ES" dirty="0"/>
              <a:t>Pie de página</a:t>
            </a:r>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accent1"/>
                </a:solidFill>
                <a:latin typeface="Noe Display Regular"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10" name="Marcador de fecha 3"/>
          <p:cNvSpPr>
            <a:spLocks noGrp="1"/>
          </p:cNvSpPr>
          <p:nvPr>
            <p:ph type="dt" sz="half" idx="2"/>
          </p:nvPr>
        </p:nvSpPr>
        <p:spPr>
          <a:xfrm>
            <a:off x="8761825" y="6597352"/>
            <a:ext cx="2296319" cy="260649"/>
          </a:xfrm>
          <a:prstGeom prst="rect">
            <a:avLst/>
          </a:prstGeom>
        </p:spPr>
        <p:txBody>
          <a:bodyPr vert="horz" lIns="91440" tIns="45720" rIns="91440" bIns="45720" rtlCol="0" anchor="ctr"/>
          <a:lstStyle>
            <a:lvl1pPr algn="l">
              <a:defRPr sz="1000">
                <a:solidFill>
                  <a:schemeClr val="accent3"/>
                </a:solidFill>
              </a:defRPr>
            </a:lvl1pPr>
          </a:lstStyle>
          <a:p>
            <a:fld id="{D0A9A64F-4ECD-4790-B5E0-8AFE2B2352BE}" type="datetimeFigureOut">
              <a:rPr lang="es-ES" smtClean="0"/>
              <a:pPr/>
              <a:t>10/03/2021</a:t>
            </a:fld>
            <a:endParaRPr lang="es-ES" dirty="0"/>
          </a:p>
        </p:txBody>
      </p:sp>
      <p:sp>
        <p:nvSpPr>
          <p:cNvPr id="11" name="Marcador de posición de imagen 4">
            <a:extLst>
              <a:ext uri="{FF2B5EF4-FFF2-40B4-BE49-F238E27FC236}">
                <a16:creationId xmlns:a16="http://schemas.microsoft.com/office/drawing/2014/main" id="{156F5E28-B21A-FF48-ACBE-0BE66B94DE41}"/>
              </a:ext>
            </a:extLst>
          </p:cNvPr>
          <p:cNvSpPr>
            <a:spLocks noGrp="1"/>
          </p:cNvSpPr>
          <p:nvPr>
            <p:ph type="pic" sz="quarter" idx="18" hasCustomPrompt="1"/>
          </p:nvPr>
        </p:nvSpPr>
        <p:spPr>
          <a:xfrm>
            <a:off x="1847528" y="1628800"/>
            <a:ext cx="3209974" cy="2160240"/>
          </a:xfrm>
          <a:prstGeom prst="rect">
            <a:avLst/>
          </a:prstGeom>
        </p:spPr>
        <p:txBody>
          <a:bodyPr anchor="ctr"/>
          <a:lstStyle>
            <a:lvl1pPr marL="0" indent="0" algn="ctr">
              <a:buNone/>
              <a:defRPr>
                <a:solidFill>
                  <a:schemeClr val="accent1"/>
                </a:solidFill>
                <a:latin typeface="Neo Sans" panose="020B0504020202020204" pitchFamily="34" charset="0"/>
              </a:defRPr>
            </a:lvl1pPr>
          </a:lstStyle>
          <a:p>
            <a:r>
              <a:rPr lang="es-ES" dirty="0"/>
              <a:t>Imagen</a:t>
            </a:r>
          </a:p>
        </p:txBody>
      </p:sp>
      <p:sp>
        <p:nvSpPr>
          <p:cNvPr id="14" name="Marcador de posición de imagen 4">
            <a:extLst>
              <a:ext uri="{FF2B5EF4-FFF2-40B4-BE49-F238E27FC236}">
                <a16:creationId xmlns:a16="http://schemas.microsoft.com/office/drawing/2014/main" id="{156F5E28-B21A-FF48-ACBE-0BE66B94DE41}"/>
              </a:ext>
            </a:extLst>
          </p:cNvPr>
          <p:cNvSpPr>
            <a:spLocks noGrp="1"/>
          </p:cNvSpPr>
          <p:nvPr>
            <p:ph type="pic" sz="quarter" idx="19" hasCustomPrompt="1"/>
          </p:nvPr>
        </p:nvSpPr>
        <p:spPr>
          <a:xfrm>
            <a:off x="1847528" y="3960019"/>
            <a:ext cx="3209974" cy="2160240"/>
          </a:xfrm>
          <a:prstGeom prst="rect">
            <a:avLst/>
          </a:prstGeom>
        </p:spPr>
        <p:txBody>
          <a:bodyPr anchor="ctr"/>
          <a:lstStyle>
            <a:lvl1pPr marL="0" indent="0" algn="ctr">
              <a:buNone/>
              <a:defRPr>
                <a:solidFill>
                  <a:schemeClr val="accent1"/>
                </a:solidFill>
                <a:latin typeface="Neo Sans" panose="020B0504020202020204" pitchFamily="34" charset="0"/>
              </a:defRPr>
            </a:lvl1pPr>
          </a:lstStyle>
          <a:p>
            <a:r>
              <a:rPr lang="es-ES" dirty="0"/>
              <a:t>Imagen</a:t>
            </a:r>
          </a:p>
        </p:txBody>
      </p:sp>
      <p:sp>
        <p:nvSpPr>
          <p:cNvPr id="15" name="Marcador de posición de imagen 4">
            <a:extLst>
              <a:ext uri="{FF2B5EF4-FFF2-40B4-BE49-F238E27FC236}">
                <a16:creationId xmlns:a16="http://schemas.microsoft.com/office/drawing/2014/main" id="{156F5E28-B21A-FF48-ACBE-0BE66B94DE41}"/>
              </a:ext>
            </a:extLst>
          </p:cNvPr>
          <p:cNvSpPr>
            <a:spLocks noGrp="1"/>
          </p:cNvSpPr>
          <p:nvPr>
            <p:ph type="pic" sz="quarter" idx="20" hasCustomPrompt="1"/>
          </p:nvPr>
        </p:nvSpPr>
        <p:spPr>
          <a:xfrm>
            <a:off x="5843711" y="1629197"/>
            <a:ext cx="3209974" cy="2160240"/>
          </a:xfrm>
          <a:prstGeom prst="rect">
            <a:avLst/>
          </a:prstGeom>
        </p:spPr>
        <p:txBody>
          <a:bodyPr anchor="ctr"/>
          <a:lstStyle>
            <a:lvl1pPr marL="0" indent="0" algn="ctr">
              <a:buNone/>
              <a:defRPr>
                <a:solidFill>
                  <a:schemeClr val="accent1"/>
                </a:solidFill>
                <a:latin typeface="Neo Sans" panose="020B0504020202020204" pitchFamily="34" charset="0"/>
              </a:defRPr>
            </a:lvl1pPr>
          </a:lstStyle>
          <a:p>
            <a:r>
              <a:rPr lang="es-ES" dirty="0"/>
              <a:t>Imagen</a:t>
            </a:r>
          </a:p>
        </p:txBody>
      </p:sp>
      <p:sp>
        <p:nvSpPr>
          <p:cNvPr id="16" name="Marcador de posición de imagen 4">
            <a:extLst>
              <a:ext uri="{FF2B5EF4-FFF2-40B4-BE49-F238E27FC236}">
                <a16:creationId xmlns:a16="http://schemas.microsoft.com/office/drawing/2014/main" id="{156F5E28-B21A-FF48-ACBE-0BE66B94DE41}"/>
              </a:ext>
            </a:extLst>
          </p:cNvPr>
          <p:cNvSpPr>
            <a:spLocks noGrp="1"/>
          </p:cNvSpPr>
          <p:nvPr>
            <p:ph type="pic" sz="quarter" idx="21" hasCustomPrompt="1"/>
          </p:nvPr>
        </p:nvSpPr>
        <p:spPr>
          <a:xfrm>
            <a:off x="5843711" y="3996234"/>
            <a:ext cx="3209974" cy="2160240"/>
          </a:xfrm>
          <a:prstGeom prst="rect">
            <a:avLst/>
          </a:prstGeom>
        </p:spPr>
        <p:txBody>
          <a:bodyPr anchor="ctr"/>
          <a:lstStyle>
            <a:lvl1pPr marL="0" indent="0" algn="ctr">
              <a:buNone/>
              <a:defRPr>
                <a:solidFill>
                  <a:schemeClr val="accent1"/>
                </a:solidFill>
                <a:latin typeface="Neo Sans" panose="020B0504020202020204" pitchFamily="34" charset="0"/>
              </a:defRPr>
            </a:lvl1pPr>
          </a:lstStyle>
          <a:p>
            <a:r>
              <a:rPr lang="es-ES" dirty="0"/>
              <a:t>Imagen</a:t>
            </a:r>
          </a:p>
        </p:txBody>
      </p:sp>
    </p:spTree>
    <p:extLst>
      <p:ext uri="{BB962C8B-B14F-4D97-AF65-F5344CB8AC3E}">
        <p14:creationId xmlns:p14="http://schemas.microsoft.com/office/powerpoint/2010/main" val="267741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iseño personalizado">
    <p:spTree>
      <p:nvGrpSpPr>
        <p:cNvPr id="1" name=""/>
        <p:cNvGrpSpPr/>
        <p:nvPr/>
      </p:nvGrpSpPr>
      <p:grpSpPr>
        <a:xfrm>
          <a:off x="0" y="0"/>
          <a:ext cx="0" cy="0"/>
          <a:chOff x="0" y="0"/>
          <a:chExt cx="0" cy="0"/>
        </a:xfrm>
      </p:grpSpPr>
      <p:sp>
        <p:nvSpPr>
          <p:cNvPr id="463" name="Texto del título"/>
          <p:cNvSpPr txBox="1">
            <a:spLocks noGrp="1"/>
          </p:cNvSpPr>
          <p:nvPr>
            <p:ph type="title"/>
          </p:nvPr>
        </p:nvSpPr>
        <p:spPr>
          <a:xfrm>
            <a:off x="511173" y="287338"/>
            <a:ext cx="9499101" cy="1181101"/>
          </a:xfrm>
          <a:prstGeom prst="rect">
            <a:avLst/>
          </a:prstGeom>
        </p:spPr>
        <p:txBody>
          <a:bodyPr anchor="t">
            <a:normAutofit/>
          </a:bodyPr>
          <a:lstStyle>
            <a:lvl1pPr>
              <a:defRPr>
                <a:solidFill>
                  <a:schemeClr val="accent1"/>
                </a:solidFill>
              </a:defRPr>
            </a:lvl1pPr>
          </a:lstStyle>
          <a:p>
            <a:r>
              <a:t>Texto del título</a:t>
            </a:r>
          </a:p>
        </p:txBody>
      </p:sp>
      <p:sp>
        <p:nvSpPr>
          <p:cNvPr id="464" name="Nivel de texto 1…"/>
          <p:cNvSpPr txBox="1">
            <a:spLocks noGrp="1"/>
          </p:cNvSpPr>
          <p:nvPr>
            <p:ph type="body" idx="1"/>
          </p:nvPr>
        </p:nvSpPr>
        <p:spPr>
          <a:xfrm>
            <a:off x="511175" y="1916113"/>
            <a:ext cx="9499098" cy="4448176"/>
          </a:xfrm>
          <a:prstGeom prst="rect">
            <a:avLst/>
          </a:prstGeom>
        </p:spPr>
        <p:txBody>
          <a:bodyPr>
            <a:normAutofit/>
          </a:bodyPr>
          <a:lstStyle>
            <a:lvl1pPr>
              <a:defRPr sz="2000">
                <a:solidFill>
                  <a:schemeClr val="accent1"/>
                </a:solidFill>
                <a:latin typeface="Neo Sans"/>
                <a:ea typeface="Neo Sans"/>
                <a:cs typeface="Neo Sans"/>
                <a:sym typeface="Neo Sans"/>
              </a:defRPr>
            </a:lvl1pPr>
            <a:lvl2pPr marL="711200" indent="-254000">
              <a:defRPr sz="2000">
                <a:solidFill>
                  <a:schemeClr val="accent1"/>
                </a:solidFill>
                <a:latin typeface="Neo Sans"/>
                <a:ea typeface="Neo Sans"/>
                <a:cs typeface="Neo Sans"/>
                <a:sym typeface="Neo Sans"/>
              </a:defRPr>
            </a:lvl2pPr>
            <a:lvl3pPr marL="1200150" indent="-285750">
              <a:defRPr sz="2000">
                <a:solidFill>
                  <a:schemeClr val="accent1"/>
                </a:solidFill>
                <a:latin typeface="Neo Sans"/>
                <a:ea typeface="Neo Sans"/>
                <a:cs typeface="Neo Sans"/>
                <a:sym typeface="Neo Sans"/>
              </a:defRPr>
            </a:lvl3pPr>
            <a:lvl4pPr marL="1698171" indent="-326571">
              <a:defRPr sz="2000">
                <a:solidFill>
                  <a:schemeClr val="accent1"/>
                </a:solidFill>
                <a:latin typeface="Neo Sans"/>
                <a:ea typeface="Neo Sans"/>
                <a:cs typeface="Neo Sans"/>
                <a:sym typeface="Neo Sans"/>
              </a:defRPr>
            </a:lvl4pPr>
            <a:lvl5pPr marL="2209800" indent="-381000">
              <a:defRPr sz="2000">
                <a:solidFill>
                  <a:schemeClr val="accent1"/>
                </a:solidFill>
                <a:latin typeface="Neo Sans"/>
                <a:ea typeface="Neo Sans"/>
                <a:cs typeface="Neo Sans"/>
                <a:sym typeface="Neo Sans"/>
              </a:defRPr>
            </a:lvl5pPr>
          </a:lstStyle>
          <a:p>
            <a:r>
              <a:t>Nivel de texto 1</a:t>
            </a:r>
          </a:p>
          <a:p>
            <a:pPr lvl="1"/>
            <a:r>
              <a:t>Nivel de texto 2</a:t>
            </a:r>
          </a:p>
          <a:p>
            <a:pPr lvl="2"/>
            <a:r>
              <a:t>Nivel de texto 3</a:t>
            </a:r>
          </a:p>
          <a:p>
            <a:pPr lvl="3"/>
            <a:r>
              <a:t>Nivel de texto 4</a:t>
            </a:r>
          </a:p>
          <a:p>
            <a:pPr lvl="4"/>
            <a:r>
              <a:t>Nivel de texto 5</a:t>
            </a:r>
          </a:p>
        </p:txBody>
      </p:sp>
      <p:sp>
        <p:nvSpPr>
          <p:cNvPr id="465"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1. Texto grande">
    <p:spTree>
      <p:nvGrpSpPr>
        <p:cNvPr id="1" name=""/>
        <p:cNvGrpSpPr/>
        <p:nvPr/>
      </p:nvGrpSpPr>
      <p:grpSpPr>
        <a:xfrm>
          <a:off x="0" y="0"/>
          <a:ext cx="0" cy="0"/>
          <a:chOff x="0" y="0"/>
          <a:chExt cx="0" cy="0"/>
        </a:xfrm>
      </p:grpSpPr>
      <p:sp>
        <p:nvSpPr>
          <p:cNvPr id="5" name="Marcador de contenido 10">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550863" y="2852738"/>
            <a:ext cx="10585697" cy="3240087"/>
          </a:xfrm>
          <a:prstGeom prst="rect">
            <a:avLst/>
          </a:prstGeom>
        </p:spPr>
        <p:txBody>
          <a:bodyPr lIns="0" tIns="0" rIns="0" bIns="0"/>
          <a:lstStyle>
            <a:lvl1pPr marL="0" indent="0">
              <a:lnSpc>
                <a:spcPct val="100000"/>
              </a:lnSpc>
              <a:spcBef>
                <a:spcPts val="0"/>
              </a:spcBef>
              <a:spcAft>
                <a:spcPts val="2600"/>
              </a:spcAft>
              <a:buNone/>
              <a:defRPr sz="2400" baseline="0">
                <a:solidFill>
                  <a:schemeClr val="accent1"/>
                </a:solidFill>
                <a:latin typeface="Neo Sans Light" panose="020B0304020202020204" pitchFamily="34" charset="0"/>
              </a:defRPr>
            </a:lvl1pPr>
          </a:lstStyle>
          <a:p>
            <a:r>
              <a:rPr lang="es-ES" dirty="0"/>
              <a:t>Editar los estilos de texto del patrón</a:t>
            </a:r>
          </a:p>
        </p:txBody>
      </p:sp>
      <p:sp>
        <p:nvSpPr>
          <p:cNvPr id="6"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accent1"/>
                </a:solidFill>
                <a:latin typeface="Noe Display Regular"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2" name="Marcador de pie de página 1"/>
          <p:cNvSpPr>
            <a:spLocks noGrp="1"/>
          </p:cNvSpPr>
          <p:nvPr>
            <p:ph type="ftr" sz="quarter" idx="11"/>
          </p:nvPr>
        </p:nvSpPr>
        <p:spPr/>
        <p:txBody>
          <a:bodyPr/>
          <a:lstStyle/>
          <a:p>
            <a:r>
              <a:rPr lang="es-ES" dirty="0"/>
              <a:t>Pie de página</a:t>
            </a:r>
          </a:p>
        </p:txBody>
      </p:sp>
      <p:sp>
        <p:nvSpPr>
          <p:cNvPr id="7" name="Marcador de contenido 10">
            <a:extLst>
              <a:ext uri="{FF2B5EF4-FFF2-40B4-BE49-F238E27FC236}">
                <a16:creationId xmlns:a16="http://schemas.microsoft.com/office/drawing/2014/main" id="{B06D5AB3-85F3-6041-8CF2-938E10DAFE64}"/>
              </a:ext>
            </a:extLst>
          </p:cNvPr>
          <p:cNvSpPr>
            <a:spLocks noGrp="1"/>
          </p:cNvSpPr>
          <p:nvPr>
            <p:ph sz="quarter" idx="12"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rgbClr val="03657C"/>
                </a:solidFill>
                <a:latin typeface="Neo Sans" panose="020B0504020202020204" pitchFamily="34" charset="0"/>
              </a:defRPr>
            </a:lvl1pPr>
          </a:lstStyle>
          <a:p>
            <a:r>
              <a:rPr lang="es-ES" dirty="0"/>
              <a:t>Haga clic para agregar un subtítulo a esta página, cuentas con dos líneas para títulos  extensos</a:t>
            </a:r>
          </a:p>
        </p:txBody>
      </p:sp>
      <p:sp>
        <p:nvSpPr>
          <p:cNvPr id="8" name="Marcador de fecha 3"/>
          <p:cNvSpPr>
            <a:spLocks noGrp="1"/>
          </p:cNvSpPr>
          <p:nvPr>
            <p:ph type="dt" sz="half" idx="2"/>
          </p:nvPr>
        </p:nvSpPr>
        <p:spPr>
          <a:xfrm>
            <a:off x="8761825" y="6597352"/>
            <a:ext cx="2296319" cy="260649"/>
          </a:xfrm>
          <a:prstGeom prst="rect">
            <a:avLst/>
          </a:prstGeom>
        </p:spPr>
        <p:txBody>
          <a:bodyPr vert="horz" lIns="91440" tIns="45720" rIns="91440" bIns="45720" rtlCol="0" anchor="ctr"/>
          <a:lstStyle>
            <a:lvl1pPr algn="l">
              <a:defRPr sz="1000">
                <a:solidFill>
                  <a:schemeClr val="accent3"/>
                </a:solidFill>
              </a:defRPr>
            </a:lvl1pPr>
          </a:lstStyle>
          <a:p>
            <a:fld id="{D0A9A64F-4ECD-4790-B5E0-8AFE2B2352BE}" type="datetimeFigureOut">
              <a:rPr lang="es-ES" smtClean="0"/>
              <a:pPr/>
              <a:t>10/03/2021</a:t>
            </a:fld>
            <a:endParaRPr lang="es-ES" dirty="0"/>
          </a:p>
        </p:txBody>
      </p:sp>
    </p:spTree>
    <p:extLst>
      <p:ext uri="{BB962C8B-B14F-4D97-AF65-F5344CB8AC3E}">
        <p14:creationId xmlns:p14="http://schemas.microsoft.com/office/powerpoint/2010/main" val="1913213248"/>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10. Título &amp; Footer">
    <p:spTree>
      <p:nvGrpSpPr>
        <p:cNvPr id="1" name=""/>
        <p:cNvGrpSpPr/>
        <p:nvPr/>
      </p:nvGrpSpPr>
      <p:grpSpPr>
        <a:xfrm>
          <a:off x="0" y="0"/>
          <a:ext cx="0" cy="0"/>
          <a:chOff x="0" y="0"/>
          <a:chExt cx="0" cy="0"/>
        </a:xfrm>
      </p:grpSpPr>
      <p:sp>
        <p:nvSpPr>
          <p:cNvPr id="2" name="Marcador de pie de página 1"/>
          <p:cNvSpPr>
            <a:spLocks noGrp="1"/>
          </p:cNvSpPr>
          <p:nvPr>
            <p:ph type="ftr" sz="quarter" idx="13"/>
          </p:nvPr>
        </p:nvSpPr>
        <p:spPr/>
        <p:txBody>
          <a:bodyPr/>
          <a:lstStyle/>
          <a:p>
            <a:r>
              <a:rPr lang="es-ES" dirty="0"/>
              <a:t>Pie de página</a:t>
            </a:r>
          </a:p>
        </p:txBody>
      </p:sp>
      <p:sp>
        <p:nvSpPr>
          <p:cNvPr id="5"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4" y="341781"/>
            <a:ext cx="11002507" cy="946149"/>
          </a:xfrm>
          <a:prstGeom prst="rect">
            <a:avLst/>
          </a:prstGeom>
        </p:spPr>
        <p:txBody>
          <a:bodyPr vert="horz" lIns="0" tIns="0" rIns="0" bIns="0" rtlCol="0" anchor="t">
            <a:noAutofit/>
          </a:bodyPr>
          <a:lstStyle>
            <a:lvl1pPr>
              <a:lnSpc>
                <a:spcPct val="100000"/>
              </a:lnSpc>
              <a:defRPr sz="2800">
                <a:solidFill>
                  <a:schemeClr val="accent1"/>
                </a:solidFill>
                <a:latin typeface="Noe Display Regular"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6" name="Marcador de contenido 10">
            <a:extLst>
              <a:ext uri="{FF2B5EF4-FFF2-40B4-BE49-F238E27FC236}">
                <a16:creationId xmlns:a16="http://schemas.microsoft.com/office/drawing/2014/main" id="{B06D5AB3-85F3-6041-8CF2-938E10DAFE64}"/>
              </a:ext>
            </a:extLst>
          </p:cNvPr>
          <p:cNvSpPr>
            <a:spLocks noGrp="1"/>
          </p:cNvSpPr>
          <p:nvPr>
            <p:ph sz="quarter" idx="17" hasCustomPrompt="1"/>
          </p:nvPr>
        </p:nvSpPr>
        <p:spPr>
          <a:xfrm>
            <a:off x="0" y="5660571"/>
            <a:ext cx="12192000" cy="684667"/>
          </a:xfrm>
          <a:prstGeom prst="rect">
            <a:avLst/>
          </a:prstGeom>
          <a:solidFill>
            <a:schemeClr val="accent3">
              <a:lumMod val="85000"/>
            </a:schemeClr>
          </a:solidFill>
        </p:spPr>
        <p:txBody>
          <a:bodyPr lIns="576000" tIns="0" rIns="576000" bIns="0" anchor="ctr"/>
          <a:lstStyle>
            <a:lvl1pPr marL="0" indent="0">
              <a:lnSpc>
                <a:spcPct val="100000"/>
              </a:lnSpc>
              <a:spcBef>
                <a:spcPts val="0"/>
              </a:spcBef>
              <a:buNone/>
              <a:defRPr sz="1600" b="0" baseline="0">
                <a:solidFill>
                  <a:schemeClr val="accent1"/>
                </a:solidFill>
                <a:latin typeface="Neo Sans" panose="020B0504020202020204" pitchFamily="34" charset="0"/>
              </a:defRPr>
            </a:lvl1pPr>
          </a:lstStyle>
          <a:p>
            <a:r>
              <a:rPr lang="es-ES" dirty="0"/>
              <a:t>Haga clic para agregar un subtítulo a esta página, cuentas con dos líneas para títulos  extensos</a:t>
            </a:r>
          </a:p>
        </p:txBody>
      </p:sp>
    </p:spTree>
    <p:extLst>
      <p:ext uri="{BB962C8B-B14F-4D97-AF65-F5344CB8AC3E}">
        <p14:creationId xmlns:p14="http://schemas.microsoft.com/office/powerpoint/2010/main" val="1617715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7. Imagen">
    <p:spTree>
      <p:nvGrpSpPr>
        <p:cNvPr id="1" name=""/>
        <p:cNvGrpSpPr/>
        <p:nvPr/>
      </p:nvGrpSpPr>
      <p:grpSpPr>
        <a:xfrm>
          <a:off x="0" y="0"/>
          <a:ext cx="0" cy="0"/>
          <a:chOff x="0" y="0"/>
          <a:chExt cx="0" cy="0"/>
        </a:xfrm>
      </p:grpSpPr>
      <p:sp>
        <p:nvSpPr>
          <p:cNvPr id="5" name="Amarillo solar 251 187 33"/>
          <p:cNvSpPr/>
          <p:nvPr userDrawn="1"/>
        </p:nvSpPr>
        <p:spPr>
          <a:xfrm>
            <a:off x="11424592" y="6597352"/>
            <a:ext cx="767408" cy="260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9" name="Amarillo solar 251 187 33"/>
          <p:cNvSpPr/>
          <p:nvPr userDrawn="1"/>
        </p:nvSpPr>
        <p:spPr>
          <a:xfrm>
            <a:off x="8256240" y="6597352"/>
            <a:ext cx="3312368"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4254"/>
                </a:solidFill>
              </a:rPr>
              <a:t> </a:t>
            </a:r>
          </a:p>
        </p:txBody>
      </p:sp>
      <p:sp>
        <p:nvSpPr>
          <p:cNvPr id="10" name="Amarillo solar 251 187 33"/>
          <p:cNvSpPr/>
          <p:nvPr userDrawn="1"/>
        </p:nvSpPr>
        <p:spPr>
          <a:xfrm>
            <a:off x="2207568" y="6597352"/>
            <a:ext cx="6552728" cy="260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4254"/>
                </a:solidFill>
              </a:rPr>
              <a:t> </a:t>
            </a:r>
          </a:p>
        </p:txBody>
      </p:sp>
      <p:sp>
        <p:nvSpPr>
          <p:cNvPr id="11"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0133425" y="6660532"/>
            <a:ext cx="1291167" cy="1342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50" smtClean="0">
                <a:solidFill>
                  <a:schemeClr val="accent3"/>
                </a:solidFill>
                <a:latin typeface="Neo Sans Medium" panose="020B0604020202020204" pitchFamily="34" charset="0"/>
              </a:rPr>
              <a:pPr algn="r"/>
              <a:t>‹Nº›</a:t>
            </a:fld>
            <a:endParaRPr lang="es-ES" sz="1100" dirty="0">
              <a:solidFill>
                <a:schemeClr val="accent3"/>
              </a:solidFill>
              <a:latin typeface="Neo Sans Medium" panose="020B0604020202020204" pitchFamily="34" charset="0"/>
            </a:endParaRPr>
          </a:p>
        </p:txBody>
      </p:sp>
      <p:sp>
        <p:nvSpPr>
          <p:cNvPr id="7"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0" y="-14056"/>
            <a:ext cx="12192000" cy="6359294"/>
          </a:xfrm>
          <a:prstGeom prst="rect">
            <a:avLst/>
          </a:prstGeom>
        </p:spPr>
        <p:txBody>
          <a:bodyPr anchor="ctr"/>
          <a:lstStyle>
            <a:lvl1pPr marL="0" indent="0" algn="ctr">
              <a:buNone/>
              <a:defRPr>
                <a:solidFill>
                  <a:schemeClr val="accent1"/>
                </a:solidFill>
                <a:latin typeface="Neo Sans" panose="020B0504020202020204" pitchFamily="34" charset="0"/>
              </a:defRPr>
            </a:lvl1pPr>
          </a:lstStyle>
          <a:p>
            <a:r>
              <a:rPr lang="es-ES" dirty="0"/>
              <a:t>Imagen</a:t>
            </a:r>
          </a:p>
        </p:txBody>
      </p:sp>
      <p:sp>
        <p:nvSpPr>
          <p:cNvPr id="2" name="Marcador de pie de página 1"/>
          <p:cNvSpPr>
            <a:spLocks noGrp="1"/>
          </p:cNvSpPr>
          <p:nvPr>
            <p:ph type="ftr" sz="quarter" idx="12"/>
          </p:nvPr>
        </p:nvSpPr>
        <p:spPr/>
        <p:txBody>
          <a:bodyPr/>
          <a:lstStyle/>
          <a:p>
            <a:r>
              <a:rPr lang="es-ES" dirty="0"/>
              <a:t>Pie de página</a:t>
            </a:r>
          </a:p>
        </p:txBody>
      </p:sp>
    </p:spTree>
    <p:extLst>
      <p:ext uri="{BB962C8B-B14F-4D97-AF65-F5344CB8AC3E}">
        <p14:creationId xmlns:p14="http://schemas.microsoft.com/office/powerpoint/2010/main" val="22756713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 Texto grande">
    <p:spTree>
      <p:nvGrpSpPr>
        <p:cNvPr id="1" name=""/>
        <p:cNvGrpSpPr/>
        <p:nvPr/>
      </p:nvGrpSpPr>
      <p:grpSpPr>
        <a:xfrm>
          <a:off x="0" y="0"/>
          <a:ext cx="0" cy="0"/>
          <a:chOff x="0" y="0"/>
          <a:chExt cx="0" cy="0"/>
        </a:xfrm>
      </p:grpSpPr>
      <p:sp>
        <p:nvSpPr>
          <p:cNvPr id="5" name="Marcador de contenido 10">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550863" y="2852738"/>
            <a:ext cx="10585697" cy="3240087"/>
          </a:xfrm>
          <a:prstGeom prst="rect">
            <a:avLst/>
          </a:prstGeom>
        </p:spPr>
        <p:txBody>
          <a:bodyPr lIns="0" tIns="0" rIns="0" bIns="0"/>
          <a:lstStyle>
            <a:lvl1pPr marL="0" indent="0">
              <a:lnSpc>
                <a:spcPct val="100000"/>
              </a:lnSpc>
              <a:spcBef>
                <a:spcPts val="0"/>
              </a:spcBef>
              <a:spcAft>
                <a:spcPts val="2600"/>
              </a:spcAft>
              <a:buNone/>
              <a:defRPr sz="2400" baseline="0">
                <a:solidFill>
                  <a:schemeClr val="accent1"/>
                </a:solidFill>
                <a:latin typeface="Neo Sans Light" panose="020B0304020202020204" pitchFamily="34" charset="0"/>
              </a:defRPr>
            </a:lvl1pPr>
          </a:lstStyle>
          <a:p>
            <a:r>
              <a:rPr lang="es-ES" dirty="0"/>
              <a:t>Editar los estilos de texto del patrón</a:t>
            </a:r>
          </a:p>
        </p:txBody>
      </p:sp>
      <p:sp>
        <p:nvSpPr>
          <p:cNvPr id="6"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accent1"/>
                </a:solidFill>
                <a:latin typeface="Noe Display Regular"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2" name="Marcador de pie de página 1"/>
          <p:cNvSpPr>
            <a:spLocks noGrp="1"/>
          </p:cNvSpPr>
          <p:nvPr>
            <p:ph type="ftr" sz="quarter" idx="11"/>
          </p:nvPr>
        </p:nvSpPr>
        <p:spPr>
          <a:xfrm>
            <a:off x="2279576" y="6597352"/>
            <a:ext cx="5976664" cy="260648"/>
          </a:xfrm>
          <a:prstGeom prst="rect">
            <a:avLst/>
          </a:prstGeom>
        </p:spPr>
        <p:txBody>
          <a:bodyPr/>
          <a:lstStyle/>
          <a:p>
            <a:r>
              <a:rPr lang="es-ES" dirty="0"/>
              <a:t>Pie de página</a:t>
            </a:r>
          </a:p>
        </p:txBody>
      </p:sp>
      <p:sp>
        <p:nvSpPr>
          <p:cNvPr id="7" name="Marcador de contenido 10">
            <a:extLst>
              <a:ext uri="{FF2B5EF4-FFF2-40B4-BE49-F238E27FC236}">
                <a16:creationId xmlns:a16="http://schemas.microsoft.com/office/drawing/2014/main" id="{B06D5AB3-85F3-6041-8CF2-938E10DAFE64}"/>
              </a:ext>
            </a:extLst>
          </p:cNvPr>
          <p:cNvSpPr>
            <a:spLocks noGrp="1"/>
          </p:cNvSpPr>
          <p:nvPr>
            <p:ph sz="quarter" idx="12"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rgbClr val="03657C"/>
                </a:solidFill>
                <a:latin typeface="Neo Sans" panose="020B0504020202020204" pitchFamily="34" charset="0"/>
              </a:defRPr>
            </a:lvl1pPr>
          </a:lstStyle>
          <a:p>
            <a:r>
              <a:rPr lang="es-ES" dirty="0"/>
              <a:t>Haga clic para agregar un subtítulo a esta página, cuentas con dos líneas para títulos  extensos</a:t>
            </a:r>
          </a:p>
        </p:txBody>
      </p:sp>
      <p:sp>
        <p:nvSpPr>
          <p:cNvPr id="8" name="Marcador de fecha 3"/>
          <p:cNvSpPr>
            <a:spLocks noGrp="1"/>
          </p:cNvSpPr>
          <p:nvPr>
            <p:ph type="dt" sz="half" idx="2"/>
          </p:nvPr>
        </p:nvSpPr>
        <p:spPr>
          <a:xfrm>
            <a:off x="8761825" y="6597352"/>
            <a:ext cx="2296319" cy="260649"/>
          </a:xfrm>
          <a:prstGeom prst="rect">
            <a:avLst/>
          </a:prstGeom>
        </p:spPr>
        <p:txBody>
          <a:bodyPr vert="horz" lIns="91440" tIns="45720" rIns="91440" bIns="45720" rtlCol="0" anchor="ctr"/>
          <a:lstStyle>
            <a:lvl1pPr algn="l">
              <a:defRPr sz="1000">
                <a:solidFill>
                  <a:schemeClr val="accent3"/>
                </a:solidFill>
              </a:defRPr>
            </a:lvl1pPr>
          </a:lstStyle>
          <a:p>
            <a:fld id="{D0A9A64F-4ECD-4790-B5E0-8AFE2B2352BE}" type="datetimeFigureOut">
              <a:rPr lang="es-ES" smtClean="0"/>
              <a:pPr/>
              <a:t>10/03/2021</a:t>
            </a:fld>
            <a:endParaRPr lang="es-ES" dirty="0"/>
          </a:p>
        </p:txBody>
      </p:sp>
    </p:spTree>
    <p:extLst>
      <p:ext uri="{BB962C8B-B14F-4D97-AF65-F5344CB8AC3E}">
        <p14:creationId xmlns:p14="http://schemas.microsoft.com/office/powerpoint/2010/main" val="3426950869"/>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 Texto estándar">
    <p:spTree>
      <p:nvGrpSpPr>
        <p:cNvPr id="1" name=""/>
        <p:cNvGrpSpPr/>
        <p:nvPr/>
      </p:nvGrpSpPr>
      <p:grpSpPr>
        <a:xfrm>
          <a:off x="0" y="0"/>
          <a:ext cx="0" cy="0"/>
          <a:chOff x="0" y="0"/>
          <a:chExt cx="0" cy="0"/>
        </a:xfrm>
      </p:grpSpPr>
      <p:sp>
        <p:nvSpPr>
          <p:cNvPr id="5" name="Marcador de contenido 10">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550863" y="2852737"/>
            <a:ext cx="10585697" cy="3240087"/>
          </a:xfrm>
          <a:prstGeom prst="rect">
            <a:avLst/>
          </a:prstGeom>
        </p:spPr>
        <p:txBody>
          <a:bodyPr lIns="0" tIns="0" rIns="0" bIns="0"/>
          <a:lstStyle>
            <a:lvl1pPr marL="0" indent="0">
              <a:lnSpc>
                <a:spcPct val="100000"/>
              </a:lnSpc>
              <a:spcBef>
                <a:spcPts val="0"/>
              </a:spcBef>
              <a:spcAft>
                <a:spcPts val="2000"/>
              </a:spcAft>
              <a:buNone/>
              <a:defRPr sz="1800" baseline="0">
                <a:solidFill>
                  <a:schemeClr val="accent1"/>
                </a:solidFill>
                <a:latin typeface="Neo Sans Light" panose="020B0304020202020204" pitchFamily="34" charset="0"/>
              </a:defRPr>
            </a:lvl1pPr>
          </a:lstStyle>
          <a:p>
            <a:r>
              <a:rPr lang="es-ES" dirty="0"/>
              <a:t>Editar los estilos de texto del patrón</a:t>
            </a:r>
          </a:p>
        </p:txBody>
      </p:sp>
      <p:sp>
        <p:nvSpPr>
          <p:cNvPr id="4"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accent1"/>
                </a:solidFill>
                <a:latin typeface="Noe Display Regular"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2" name="Marcador de pie de página 1"/>
          <p:cNvSpPr>
            <a:spLocks noGrp="1"/>
          </p:cNvSpPr>
          <p:nvPr>
            <p:ph type="ftr" sz="quarter" idx="11"/>
          </p:nvPr>
        </p:nvSpPr>
        <p:spPr>
          <a:xfrm>
            <a:off x="2279576" y="6597352"/>
            <a:ext cx="5976664" cy="260648"/>
          </a:xfrm>
          <a:prstGeom prst="rect">
            <a:avLst/>
          </a:prstGeom>
        </p:spPr>
        <p:txBody>
          <a:bodyPr/>
          <a:lstStyle/>
          <a:p>
            <a:r>
              <a:rPr lang="es-ES" dirty="0"/>
              <a:t>Pie de página</a:t>
            </a:r>
          </a:p>
        </p:txBody>
      </p:sp>
      <p:sp>
        <p:nvSpPr>
          <p:cNvPr id="6" name="Marcador de contenido 10">
            <a:extLst>
              <a:ext uri="{FF2B5EF4-FFF2-40B4-BE49-F238E27FC236}">
                <a16:creationId xmlns:a16="http://schemas.microsoft.com/office/drawing/2014/main" id="{B06D5AB3-85F3-6041-8CF2-938E10DAFE64}"/>
              </a:ext>
            </a:extLst>
          </p:cNvPr>
          <p:cNvSpPr>
            <a:spLocks noGrp="1"/>
          </p:cNvSpPr>
          <p:nvPr>
            <p:ph sz="quarter" idx="12"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rgbClr val="03657C"/>
                </a:solidFill>
                <a:latin typeface="+mn-lt"/>
              </a:defRPr>
            </a:lvl1pPr>
          </a:lstStyle>
          <a:p>
            <a:r>
              <a:rPr lang="es-ES" dirty="0"/>
              <a:t>Haga clic para agregar un subtítulo a esta página, cuentas con dos líneas para títulos  extensos</a:t>
            </a:r>
          </a:p>
        </p:txBody>
      </p:sp>
      <p:sp>
        <p:nvSpPr>
          <p:cNvPr id="7" name="Marcador de fecha 3"/>
          <p:cNvSpPr>
            <a:spLocks noGrp="1"/>
          </p:cNvSpPr>
          <p:nvPr>
            <p:ph type="dt" sz="half" idx="2"/>
          </p:nvPr>
        </p:nvSpPr>
        <p:spPr>
          <a:xfrm>
            <a:off x="8761825" y="6597352"/>
            <a:ext cx="2296319" cy="260649"/>
          </a:xfrm>
          <a:prstGeom prst="rect">
            <a:avLst/>
          </a:prstGeom>
        </p:spPr>
        <p:txBody>
          <a:bodyPr vert="horz" lIns="91440" tIns="45720" rIns="91440" bIns="45720" rtlCol="0" anchor="ctr"/>
          <a:lstStyle>
            <a:lvl1pPr algn="l">
              <a:defRPr sz="1000">
                <a:solidFill>
                  <a:schemeClr val="accent3"/>
                </a:solidFill>
              </a:defRPr>
            </a:lvl1pPr>
          </a:lstStyle>
          <a:p>
            <a:fld id="{D0A9A64F-4ECD-4790-B5E0-8AFE2B2352BE}" type="datetimeFigureOut">
              <a:rPr lang="es-ES" smtClean="0"/>
              <a:pPr/>
              <a:t>10/03/2021</a:t>
            </a:fld>
            <a:endParaRPr lang="es-ES" dirty="0"/>
          </a:p>
        </p:txBody>
      </p:sp>
    </p:spTree>
    <p:extLst>
      <p:ext uri="{BB962C8B-B14F-4D97-AF65-F5344CB8AC3E}">
        <p14:creationId xmlns:p14="http://schemas.microsoft.com/office/powerpoint/2010/main" val="4616598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 Texto estándar lista">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accent1"/>
                </a:solidFill>
                <a:latin typeface="Noe Display Regular"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3" name="Marcador de contenido 2"/>
          <p:cNvSpPr>
            <a:spLocks noGrp="1"/>
          </p:cNvSpPr>
          <p:nvPr>
            <p:ph sz="quarter" idx="11"/>
          </p:nvPr>
        </p:nvSpPr>
        <p:spPr>
          <a:xfrm>
            <a:off x="550863" y="2852737"/>
            <a:ext cx="10585697" cy="3240087"/>
          </a:xfrm>
          <a:prstGeom prst="rect">
            <a:avLst/>
          </a:prstGeom>
        </p:spPr>
        <p:txBody>
          <a:bodyPr/>
          <a:lstStyle>
            <a:lvl1pPr marL="342000" indent="-342000" algn="l">
              <a:lnSpc>
                <a:spcPct val="100000"/>
              </a:lnSpc>
              <a:spcBef>
                <a:spcPts val="0"/>
              </a:spcBef>
              <a:spcAft>
                <a:spcPts val="2000"/>
              </a:spcAft>
              <a:buFont typeface="Wingdings" panose="05000000000000000000" pitchFamily="2" charset="2"/>
              <a:buChar char="§"/>
              <a:defRPr sz="1800">
                <a:solidFill>
                  <a:schemeClr val="accent1"/>
                </a:solidFill>
                <a:latin typeface="+mn-lt"/>
              </a:defRPr>
            </a:lvl1pPr>
            <a:lvl2pPr marL="342000" indent="-342000">
              <a:lnSpc>
                <a:spcPts val="2250"/>
              </a:lnSpc>
              <a:spcBef>
                <a:spcPts val="1800"/>
              </a:spcBef>
              <a:buFont typeface="Wingdings" panose="05000000000000000000" pitchFamily="2" charset="2"/>
              <a:buChar char="§"/>
              <a:defRPr>
                <a:latin typeface="+mn-lt"/>
              </a:defRPr>
            </a:lvl2pPr>
            <a:lvl3pPr marL="342000" indent="-342000">
              <a:lnSpc>
                <a:spcPts val="2250"/>
              </a:lnSpc>
              <a:spcBef>
                <a:spcPts val="1800"/>
              </a:spcBef>
              <a:buFont typeface="Wingdings" panose="05000000000000000000" pitchFamily="2" charset="2"/>
              <a:buChar char="§"/>
              <a:defRPr>
                <a:latin typeface="+mn-lt"/>
              </a:defRPr>
            </a:lvl3pPr>
            <a:lvl4pPr marL="342000" indent="-342000">
              <a:lnSpc>
                <a:spcPts val="2250"/>
              </a:lnSpc>
              <a:spcBef>
                <a:spcPts val="1800"/>
              </a:spcBef>
              <a:buFont typeface="Wingdings" panose="05000000000000000000" pitchFamily="2" charset="2"/>
              <a:buChar char="§"/>
              <a:defRPr>
                <a:latin typeface="+mn-lt"/>
              </a:defRPr>
            </a:lvl4pPr>
            <a:lvl5pPr marL="342000" indent="-342000">
              <a:lnSpc>
                <a:spcPts val="2250"/>
              </a:lnSpc>
              <a:spcBef>
                <a:spcPts val="1800"/>
              </a:spcBef>
              <a:buFont typeface="Wingdings" panose="05000000000000000000" pitchFamily="2" charset="2"/>
              <a:buChar char="§"/>
              <a:defRPr>
                <a:latin typeface="+mn-lt"/>
              </a:defRPr>
            </a:lvl5pPr>
          </a:lstStyle>
          <a:p>
            <a:pPr lvl="0"/>
            <a:r>
              <a:rPr lang="es-ES" dirty="0"/>
              <a:t>Haga clic para modificar el estilo de texto del patrón</a:t>
            </a:r>
          </a:p>
        </p:txBody>
      </p:sp>
      <p:sp>
        <p:nvSpPr>
          <p:cNvPr id="2" name="Marcador de pie de página 1"/>
          <p:cNvSpPr>
            <a:spLocks noGrp="1"/>
          </p:cNvSpPr>
          <p:nvPr>
            <p:ph type="ftr" sz="quarter" idx="12"/>
          </p:nvPr>
        </p:nvSpPr>
        <p:spPr>
          <a:xfrm>
            <a:off x="2279576" y="6597352"/>
            <a:ext cx="5976664" cy="260648"/>
          </a:xfrm>
          <a:prstGeom prst="rect">
            <a:avLst/>
          </a:prstGeom>
        </p:spPr>
        <p:txBody>
          <a:bodyPr/>
          <a:lstStyle/>
          <a:p>
            <a:r>
              <a:rPr lang="es-ES" dirty="0"/>
              <a:t>Pie de página</a:t>
            </a:r>
          </a:p>
        </p:txBody>
      </p:sp>
      <p:sp>
        <p:nvSpPr>
          <p:cNvPr id="7" name="Marcador de contenido 10">
            <a:extLst>
              <a:ext uri="{FF2B5EF4-FFF2-40B4-BE49-F238E27FC236}">
                <a16:creationId xmlns:a16="http://schemas.microsoft.com/office/drawing/2014/main" id="{B06D5AB3-85F3-6041-8CF2-938E10DAFE64}"/>
              </a:ext>
            </a:extLst>
          </p:cNvPr>
          <p:cNvSpPr>
            <a:spLocks noGrp="1"/>
          </p:cNvSpPr>
          <p:nvPr>
            <p:ph sz="quarter" idx="13"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rgbClr val="03657C"/>
                </a:solidFill>
                <a:latin typeface="+mn-lt"/>
              </a:defRPr>
            </a:lvl1pPr>
          </a:lstStyle>
          <a:p>
            <a:r>
              <a:rPr lang="es-ES" dirty="0"/>
              <a:t>Haga clic para agregar un subtítulo a esta página, cuentas con dos líneas para títulos  extensos</a:t>
            </a:r>
          </a:p>
        </p:txBody>
      </p:sp>
      <p:sp>
        <p:nvSpPr>
          <p:cNvPr id="6" name="Marcador de fecha 3"/>
          <p:cNvSpPr>
            <a:spLocks noGrp="1"/>
          </p:cNvSpPr>
          <p:nvPr>
            <p:ph type="dt" sz="half" idx="2"/>
          </p:nvPr>
        </p:nvSpPr>
        <p:spPr>
          <a:xfrm>
            <a:off x="8761825" y="6597352"/>
            <a:ext cx="2296319" cy="260649"/>
          </a:xfrm>
          <a:prstGeom prst="rect">
            <a:avLst/>
          </a:prstGeom>
        </p:spPr>
        <p:txBody>
          <a:bodyPr vert="horz" lIns="91440" tIns="45720" rIns="91440" bIns="45720" rtlCol="0" anchor="ctr"/>
          <a:lstStyle>
            <a:lvl1pPr algn="l">
              <a:defRPr sz="1000">
                <a:solidFill>
                  <a:schemeClr val="accent3"/>
                </a:solidFill>
              </a:defRPr>
            </a:lvl1pPr>
          </a:lstStyle>
          <a:p>
            <a:fld id="{D0A9A64F-4ECD-4790-B5E0-8AFE2B2352BE}" type="datetimeFigureOut">
              <a:rPr lang="es-ES" smtClean="0"/>
              <a:pPr/>
              <a:t>10/03/2021</a:t>
            </a:fld>
            <a:endParaRPr lang="es-ES" dirty="0"/>
          </a:p>
        </p:txBody>
      </p:sp>
    </p:spTree>
    <p:extLst>
      <p:ext uri="{BB962C8B-B14F-4D97-AF65-F5344CB8AC3E}">
        <p14:creationId xmlns:p14="http://schemas.microsoft.com/office/powerpoint/2010/main" val="727892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 Texto 2 columna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accent1"/>
                </a:solidFill>
                <a:latin typeface="Noe Display Regular"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8" name="Marcador de contenido 2"/>
          <p:cNvSpPr>
            <a:spLocks noGrp="1"/>
          </p:cNvSpPr>
          <p:nvPr>
            <p:ph sz="quarter" idx="12"/>
          </p:nvPr>
        </p:nvSpPr>
        <p:spPr>
          <a:xfrm>
            <a:off x="550863" y="2852738"/>
            <a:ext cx="5041081" cy="3240086"/>
          </a:xfrm>
          <a:prstGeom prst="rect">
            <a:avLst/>
          </a:prstGeom>
        </p:spPr>
        <p:txBody>
          <a:bodyPr/>
          <a:lstStyle>
            <a:lvl1pPr marL="342000" indent="-342000" algn="l">
              <a:lnSpc>
                <a:spcPct val="100000"/>
              </a:lnSpc>
              <a:spcBef>
                <a:spcPts val="0"/>
              </a:spcBef>
              <a:spcAft>
                <a:spcPts val="2000"/>
              </a:spcAft>
              <a:buFont typeface="Wingdings" panose="05000000000000000000" pitchFamily="2" charset="2"/>
              <a:buChar char="§"/>
              <a:defRPr sz="1800">
                <a:solidFill>
                  <a:schemeClr val="accent1"/>
                </a:solidFill>
                <a:latin typeface="+mn-lt"/>
              </a:defRPr>
            </a:lvl1pPr>
            <a:lvl2pPr marL="342000" indent="-342000">
              <a:lnSpc>
                <a:spcPts val="2250"/>
              </a:lnSpc>
              <a:spcBef>
                <a:spcPts val="1800"/>
              </a:spcBef>
              <a:buFont typeface="Wingdings" panose="05000000000000000000" pitchFamily="2" charset="2"/>
              <a:buChar char="§"/>
              <a:defRPr>
                <a:latin typeface="+mn-lt"/>
              </a:defRPr>
            </a:lvl2pPr>
            <a:lvl3pPr marL="342000" indent="-342000">
              <a:lnSpc>
                <a:spcPts val="2250"/>
              </a:lnSpc>
              <a:spcBef>
                <a:spcPts val="1800"/>
              </a:spcBef>
              <a:buFont typeface="Wingdings" panose="05000000000000000000" pitchFamily="2" charset="2"/>
              <a:buChar char="§"/>
              <a:defRPr>
                <a:latin typeface="+mn-lt"/>
              </a:defRPr>
            </a:lvl3pPr>
            <a:lvl4pPr marL="342000" indent="-342000">
              <a:lnSpc>
                <a:spcPts val="2250"/>
              </a:lnSpc>
              <a:spcBef>
                <a:spcPts val="1800"/>
              </a:spcBef>
              <a:buFont typeface="Wingdings" panose="05000000000000000000" pitchFamily="2" charset="2"/>
              <a:buChar char="§"/>
              <a:defRPr>
                <a:latin typeface="+mn-lt"/>
              </a:defRPr>
            </a:lvl4pPr>
            <a:lvl5pPr marL="342000" indent="-342000">
              <a:lnSpc>
                <a:spcPts val="2250"/>
              </a:lnSpc>
              <a:spcBef>
                <a:spcPts val="1800"/>
              </a:spcBef>
              <a:buFont typeface="Wingdings" panose="05000000000000000000" pitchFamily="2" charset="2"/>
              <a:buChar char="§"/>
              <a:defRPr>
                <a:latin typeface="+mn-lt"/>
              </a:defRPr>
            </a:lvl5pPr>
          </a:lstStyle>
          <a:p>
            <a:pPr lvl="0"/>
            <a:r>
              <a:rPr lang="es-ES" dirty="0"/>
              <a:t>Haga clic para modificar el estilo de texto del patrón</a:t>
            </a:r>
          </a:p>
        </p:txBody>
      </p:sp>
      <p:sp>
        <p:nvSpPr>
          <p:cNvPr id="11" name="Marcador de contenido 2"/>
          <p:cNvSpPr>
            <a:spLocks noGrp="1"/>
          </p:cNvSpPr>
          <p:nvPr>
            <p:ph sz="quarter" idx="13"/>
          </p:nvPr>
        </p:nvSpPr>
        <p:spPr>
          <a:xfrm>
            <a:off x="6099200" y="2852738"/>
            <a:ext cx="5041081" cy="3240086"/>
          </a:xfrm>
          <a:prstGeom prst="rect">
            <a:avLst/>
          </a:prstGeom>
        </p:spPr>
        <p:txBody>
          <a:bodyPr/>
          <a:lstStyle>
            <a:lvl1pPr marL="342000" indent="-342000" algn="l">
              <a:lnSpc>
                <a:spcPct val="100000"/>
              </a:lnSpc>
              <a:spcBef>
                <a:spcPts val="0"/>
              </a:spcBef>
              <a:spcAft>
                <a:spcPts val="2000"/>
              </a:spcAft>
              <a:buFont typeface="Wingdings" panose="05000000000000000000" pitchFamily="2" charset="2"/>
              <a:buChar char="§"/>
              <a:defRPr lang="es-ES" sz="1800" kern="1200" dirty="0" smtClean="0">
                <a:solidFill>
                  <a:schemeClr val="accent1"/>
                </a:solidFill>
                <a:latin typeface="+mn-lt"/>
                <a:ea typeface="+mn-ea"/>
                <a:cs typeface="+mn-cs"/>
              </a:defRPr>
            </a:lvl1pPr>
            <a:lvl2pPr marL="342000" indent="-342000">
              <a:lnSpc>
                <a:spcPts val="2250"/>
              </a:lnSpc>
              <a:spcBef>
                <a:spcPts val="1800"/>
              </a:spcBef>
              <a:buFont typeface="Wingdings" panose="05000000000000000000" pitchFamily="2" charset="2"/>
              <a:buChar char="§"/>
              <a:defRPr>
                <a:latin typeface="+mn-lt"/>
              </a:defRPr>
            </a:lvl2pPr>
            <a:lvl3pPr marL="342000" indent="-342000">
              <a:lnSpc>
                <a:spcPts val="2250"/>
              </a:lnSpc>
              <a:spcBef>
                <a:spcPts val="1800"/>
              </a:spcBef>
              <a:buFont typeface="Wingdings" panose="05000000000000000000" pitchFamily="2" charset="2"/>
              <a:buChar char="§"/>
              <a:defRPr>
                <a:latin typeface="+mn-lt"/>
              </a:defRPr>
            </a:lvl3pPr>
            <a:lvl4pPr marL="342000" indent="-342000">
              <a:lnSpc>
                <a:spcPts val="2250"/>
              </a:lnSpc>
              <a:spcBef>
                <a:spcPts val="1800"/>
              </a:spcBef>
              <a:buFont typeface="Wingdings" panose="05000000000000000000" pitchFamily="2" charset="2"/>
              <a:buChar char="§"/>
              <a:defRPr>
                <a:latin typeface="+mn-lt"/>
              </a:defRPr>
            </a:lvl4pPr>
            <a:lvl5pPr marL="342000" indent="-342000">
              <a:lnSpc>
                <a:spcPts val="2250"/>
              </a:lnSpc>
              <a:spcBef>
                <a:spcPts val="1800"/>
              </a:spcBef>
              <a:buFont typeface="Wingdings" panose="05000000000000000000" pitchFamily="2" charset="2"/>
              <a:buChar char="§"/>
              <a:defRPr>
                <a:latin typeface="+mn-lt"/>
              </a:defRPr>
            </a:lvl5pPr>
          </a:lstStyle>
          <a:p>
            <a:pPr lvl="0"/>
            <a:r>
              <a:rPr lang="es-ES" dirty="0"/>
              <a:t>Haga clic para modificar el estilo de texto del patrón</a:t>
            </a:r>
          </a:p>
        </p:txBody>
      </p:sp>
      <p:sp>
        <p:nvSpPr>
          <p:cNvPr id="2" name="Marcador de pie de página 1"/>
          <p:cNvSpPr>
            <a:spLocks noGrp="1"/>
          </p:cNvSpPr>
          <p:nvPr>
            <p:ph type="ftr" sz="quarter" idx="14"/>
          </p:nvPr>
        </p:nvSpPr>
        <p:spPr>
          <a:xfrm>
            <a:off x="2279576" y="6597352"/>
            <a:ext cx="5976664" cy="260648"/>
          </a:xfrm>
          <a:prstGeom prst="rect">
            <a:avLst/>
          </a:prstGeom>
        </p:spPr>
        <p:txBody>
          <a:bodyPr/>
          <a:lstStyle/>
          <a:p>
            <a:r>
              <a:rPr lang="es-ES" dirty="0"/>
              <a:t>Pie de página</a:t>
            </a:r>
          </a:p>
        </p:txBody>
      </p:sp>
      <p:sp>
        <p:nvSpPr>
          <p:cNvPr id="9" name="Marcador de contenido 10">
            <a:extLst>
              <a:ext uri="{FF2B5EF4-FFF2-40B4-BE49-F238E27FC236}">
                <a16:creationId xmlns:a16="http://schemas.microsoft.com/office/drawing/2014/main" id="{B06D5AB3-85F3-6041-8CF2-938E10DAFE64}"/>
              </a:ext>
            </a:extLst>
          </p:cNvPr>
          <p:cNvSpPr>
            <a:spLocks noGrp="1"/>
          </p:cNvSpPr>
          <p:nvPr>
            <p:ph sz="quarter" idx="15"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rgbClr val="03657C"/>
                </a:solidFill>
                <a:latin typeface="+mn-lt"/>
              </a:defRPr>
            </a:lvl1pPr>
          </a:lstStyle>
          <a:p>
            <a:r>
              <a:rPr lang="es-ES" dirty="0"/>
              <a:t>Haga clic para agregar un subtítulo a esta página, cuentas con dos líneas para títulos  extensos</a:t>
            </a:r>
          </a:p>
        </p:txBody>
      </p:sp>
      <p:sp>
        <p:nvSpPr>
          <p:cNvPr id="10" name="Marcador de fecha 3"/>
          <p:cNvSpPr>
            <a:spLocks noGrp="1"/>
          </p:cNvSpPr>
          <p:nvPr>
            <p:ph type="dt" sz="half" idx="2"/>
          </p:nvPr>
        </p:nvSpPr>
        <p:spPr>
          <a:xfrm>
            <a:off x="8761825" y="6597352"/>
            <a:ext cx="2296319" cy="260649"/>
          </a:xfrm>
          <a:prstGeom prst="rect">
            <a:avLst/>
          </a:prstGeom>
        </p:spPr>
        <p:txBody>
          <a:bodyPr vert="horz" lIns="91440" tIns="45720" rIns="91440" bIns="45720" rtlCol="0" anchor="ctr"/>
          <a:lstStyle>
            <a:lvl1pPr algn="l">
              <a:defRPr sz="1000">
                <a:solidFill>
                  <a:schemeClr val="accent3"/>
                </a:solidFill>
              </a:defRPr>
            </a:lvl1pPr>
          </a:lstStyle>
          <a:p>
            <a:fld id="{D0A9A64F-4ECD-4790-B5E0-8AFE2B2352BE}" type="datetimeFigureOut">
              <a:rPr lang="es-ES" smtClean="0"/>
              <a:pPr/>
              <a:t>10/03/2021</a:t>
            </a:fld>
            <a:endParaRPr lang="es-ES" dirty="0"/>
          </a:p>
        </p:txBody>
      </p:sp>
    </p:spTree>
    <p:extLst>
      <p:ext uri="{BB962C8B-B14F-4D97-AF65-F5344CB8AC3E}">
        <p14:creationId xmlns:p14="http://schemas.microsoft.com/office/powerpoint/2010/main" val="129030990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5. Texto 3 columna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accent1"/>
                </a:solidFill>
                <a:latin typeface="Noe Display Regular"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10" name="Marcador de contenido 2"/>
          <p:cNvSpPr>
            <a:spLocks noGrp="1"/>
          </p:cNvSpPr>
          <p:nvPr>
            <p:ph sz="quarter" idx="13"/>
          </p:nvPr>
        </p:nvSpPr>
        <p:spPr>
          <a:xfrm>
            <a:off x="550863" y="2852738"/>
            <a:ext cx="3312889" cy="3240086"/>
          </a:xfrm>
          <a:prstGeom prst="rect">
            <a:avLst/>
          </a:prstGeom>
        </p:spPr>
        <p:txBody>
          <a:bodyPr/>
          <a:lstStyle>
            <a:lvl1pPr marL="342000" indent="-342000" algn="l">
              <a:lnSpc>
                <a:spcPct val="100000"/>
              </a:lnSpc>
              <a:spcBef>
                <a:spcPts val="2000"/>
              </a:spcBef>
              <a:buFont typeface="Wingdings" panose="05000000000000000000" pitchFamily="2" charset="2"/>
              <a:buChar char="§"/>
              <a:defRPr sz="1800">
                <a:solidFill>
                  <a:schemeClr val="accent1"/>
                </a:solidFill>
                <a:latin typeface="+mn-lt"/>
              </a:defRPr>
            </a:lvl1pPr>
            <a:lvl2pPr marL="342000" indent="-342000">
              <a:lnSpc>
                <a:spcPts val="2250"/>
              </a:lnSpc>
              <a:spcBef>
                <a:spcPts val="1800"/>
              </a:spcBef>
              <a:buFont typeface="Wingdings" panose="05000000000000000000" pitchFamily="2" charset="2"/>
              <a:buChar char="§"/>
              <a:defRPr>
                <a:latin typeface="+mn-lt"/>
              </a:defRPr>
            </a:lvl2pPr>
            <a:lvl3pPr marL="342000" indent="-342000">
              <a:lnSpc>
                <a:spcPts val="2250"/>
              </a:lnSpc>
              <a:spcBef>
                <a:spcPts val="1800"/>
              </a:spcBef>
              <a:buFont typeface="Wingdings" panose="05000000000000000000" pitchFamily="2" charset="2"/>
              <a:buChar char="§"/>
              <a:defRPr>
                <a:latin typeface="+mn-lt"/>
              </a:defRPr>
            </a:lvl3pPr>
            <a:lvl4pPr marL="342000" indent="-342000">
              <a:lnSpc>
                <a:spcPts val="2250"/>
              </a:lnSpc>
              <a:spcBef>
                <a:spcPts val="1800"/>
              </a:spcBef>
              <a:buFont typeface="Wingdings" panose="05000000000000000000" pitchFamily="2" charset="2"/>
              <a:buChar char="§"/>
              <a:defRPr>
                <a:latin typeface="+mn-lt"/>
              </a:defRPr>
            </a:lvl4pPr>
            <a:lvl5pPr marL="342000" indent="-342000">
              <a:lnSpc>
                <a:spcPts val="2250"/>
              </a:lnSpc>
              <a:spcBef>
                <a:spcPts val="1800"/>
              </a:spcBef>
              <a:buFont typeface="Wingdings" panose="05000000000000000000" pitchFamily="2" charset="2"/>
              <a:buChar char="§"/>
              <a:defRPr>
                <a:latin typeface="+mn-lt"/>
              </a:defRPr>
            </a:lvl5pPr>
          </a:lstStyle>
          <a:p>
            <a:pPr lvl="0"/>
            <a:r>
              <a:rPr lang="es-ES" dirty="0"/>
              <a:t>Haga clic para modificar el estilo de texto del patrón</a:t>
            </a:r>
          </a:p>
        </p:txBody>
      </p:sp>
      <p:sp>
        <p:nvSpPr>
          <p:cNvPr id="15" name="Marcador de contenido 2"/>
          <p:cNvSpPr>
            <a:spLocks noGrp="1"/>
          </p:cNvSpPr>
          <p:nvPr>
            <p:ph sz="quarter" idx="14"/>
          </p:nvPr>
        </p:nvSpPr>
        <p:spPr>
          <a:xfrm>
            <a:off x="7823671" y="2852737"/>
            <a:ext cx="3312889" cy="3240087"/>
          </a:xfrm>
          <a:prstGeom prst="rect">
            <a:avLst/>
          </a:prstGeom>
        </p:spPr>
        <p:txBody>
          <a:bodyPr/>
          <a:lstStyle>
            <a:lvl1pPr marL="342000" indent="-342000" algn="l">
              <a:lnSpc>
                <a:spcPct val="100000"/>
              </a:lnSpc>
              <a:spcBef>
                <a:spcPts val="1800"/>
              </a:spcBef>
              <a:buFont typeface="Wingdings" panose="05000000000000000000" pitchFamily="2" charset="2"/>
              <a:buChar char="§"/>
              <a:defRPr lang="es-ES" sz="1800" kern="1200" dirty="0" smtClean="0">
                <a:solidFill>
                  <a:schemeClr val="accent1"/>
                </a:solidFill>
                <a:latin typeface="+mn-lt"/>
                <a:ea typeface="+mn-ea"/>
                <a:cs typeface="+mn-cs"/>
              </a:defRPr>
            </a:lvl1pPr>
            <a:lvl2pPr marL="342000" indent="-342000">
              <a:lnSpc>
                <a:spcPts val="2250"/>
              </a:lnSpc>
              <a:spcBef>
                <a:spcPts val="1800"/>
              </a:spcBef>
              <a:buFont typeface="Wingdings" panose="05000000000000000000" pitchFamily="2" charset="2"/>
              <a:buChar char="§"/>
              <a:defRPr>
                <a:latin typeface="+mn-lt"/>
              </a:defRPr>
            </a:lvl2pPr>
            <a:lvl3pPr marL="342000" indent="-342000">
              <a:lnSpc>
                <a:spcPts val="2250"/>
              </a:lnSpc>
              <a:spcBef>
                <a:spcPts val="1800"/>
              </a:spcBef>
              <a:buFont typeface="Wingdings" panose="05000000000000000000" pitchFamily="2" charset="2"/>
              <a:buChar char="§"/>
              <a:defRPr>
                <a:latin typeface="+mn-lt"/>
              </a:defRPr>
            </a:lvl3pPr>
            <a:lvl4pPr marL="342000" indent="-342000">
              <a:lnSpc>
                <a:spcPts val="2250"/>
              </a:lnSpc>
              <a:spcBef>
                <a:spcPts val="1800"/>
              </a:spcBef>
              <a:buFont typeface="Wingdings" panose="05000000000000000000" pitchFamily="2" charset="2"/>
              <a:buChar char="§"/>
              <a:defRPr>
                <a:latin typeface="+mn-lt"/>
              </a:defRPr>
            </a:lvl4pPr>
            <a:lvl5pPr marL="342000" indent="-342000">
              <a:lnSpc>
                <a:spcPts val="2250"/>
              </a:lnSpc>
              <a:spcBef>
                <a:spcPts val="1800"/>
              </a:spcBef>
              <a:buFont typeface="Wingdings" panose="05000000000000000000" pitchFamily="2" charset="2"/>
              <a:buChar char="§"/>
              <a:defRPr>
                <a:latin typeface="+mn-lt"/>
              </a:defRPr>
            </a:lvl5pPr>
          </a:lstStyle>
          <a:p>
            <a:pPr marL="342000" lvl="0" indent="-342000" algn="l" defTabSz="914400" rtl="0" eaLnBrk="1" latinLnBrk="0" hangingPunct="1">
              <a:lnSpc>
                <a:spcPts val="2000"/>
              </a:lnSpc>
              <a:spcBef>
                <a:spcPts val="2000"/>
              </a:spcBef>
              <a:buFont typeface="Wingdings" panose="05000000000000000000" pitchFamily="2" charset="2"/>
              <a:buChar char="§"/>
            </a:pPr>
            <a:r>
              <a:rPr lang="es-ES" dirty="0"/>
              <a:t>Haga clic para modificar el estilo de texto del patrón</a:t>
            </a:r>
          </a:p>
        </p:txBody>
      </p:sp>
      <p:sp>
        <p:nvSpPr>
          <p:cNvPr id="16" name="Marcador de contenido 2"/>
          <p:cNvSpPr>
            <a:spLocks noGrp="1"/>
          </p:cNvSpPr>
          <p:nvPr>
            <p:ph sz="quarter" idx="15"/>
          </p:nvPr>
        </p:nvSpPr>
        <p:spPr>
          <a:xfrm>
            <a:off x="4187266" y="2852738"/>
            <a:ext cx="3312889" cy="3240086"/>
          </a:xfrm>
          <a:prstGeom prst="rect">
            <a:avLst/>
          </a:prstGeom>
        </p:spPr>
        <p:txBody>
          <a:bodyPr/>
          <a:lstStyle>
            <a:lvl1pPr marL="342000" indent="-342000" algn="l">
              <a:lnSpc>
                <a:spcPct val="100000"/>
              </a:lnSpc>
              <a:spcBef>
                <a:spcPts val="1800"/>
              </a:spcBef>
              <a:buFont typeface="Wingdings" panose="05000000000000000000" pitchFamily="2" charset="2"/>
              <a:buChar char="§"/>
              <a:defRPr lang="es-ES" sz="1800" kern="1200" dirty="0" smtClean="0">
                <a:solidFill>
                  <a:schemeClr val="accent1"/>
                </a:solidFill>
                <a:latin typeface="+mn-lt"/>
                <a:ea typeface="+mn-ea"/>
                <a:cs typeface="+mn-cs"/>
              </a:defRPr>
            </a:lvl1pPr>
            <a:lvl2pPr marL="342000" indent="-342000">
              <a:lnSpc>
                <a:spcPts val="2250"/>
              </a:lnSpc>
              <a:spcBef>
                <a:spcPts val="1800"/>
              </a:spcBef>
              <a:buFont typeface="Wingdings" panose="05000000000000000000" pitchFamily="2" charset="2"/>
              <a:buChar char="§"/>
              <a:defRPr>
                <a:latin typeface="+mn-lt"/>
              </a:defRPr>
            </a:lvl2pPr>
            <a:lvl3pPr marL="342000" indent="-342000">
              <a:lnSpc>
                <a:spcPts val="2250"/>
              </a:lnSpc>
              <a:spcBef>
                <a:spcPts val="1800"/>
              </a:spcBef>
              <a:buFont typeface="Wingdings" panose="05000000000000000000" pitchFamily="2" charset="2"/>
              <a:buChar char="§"/>
              <a:defRPr>
                <a:latin typeface="+mn-lt"/>
              </a:defRPr>
            </a:lvl3pPr>
            <a:lvl4pPr marL="342000" indent="-342000">
              <a:lnSpc>
                <a:spcPts val="2250"/>
              </a:lnSpc>
              <a:spcBef>
                <a:spcPts val="1800"/>
              </a:spcBef>
              <a:buFont typeface="Wingdings" panose="05000000000000000000" pitchFamily="2" charset="2"/>
              <a:buChar char="§"/>
              <a:defRPr>
                <a:latin typeface="+mn-lt"/>
              </a:defRPr>
            </a:lvl4pPr>
            <a:lvl5pPr marL="342000" indent="-342000">
              <a:lnSpc>
                <a:spcPts val="2250"/>
              </a:lnSpc>
              <a:spcBef>
                <a:spcPts val="1800"/>
              </a:spcBef>
              <a:buFont typeface="Wingdings" panose="05000000000000000000" pitchFamily="2" charset="2"/>
              <a:buChar char="§"/>
              <a:defRPr>
                <a:latin typeface="+mn-lt"/>
              </a:defRPr>
            </a:lvl5pPr>
          </a:lstStyle>
          <a:p>
            <a:pPr marL="342000" lvl="0" indent="-342000" algn="l" defTabSz="914400" rtl="0" eaLnBrk="1" latinLnBrk="0" hangingPunct="1">
              <a:lnSpc>
                <a:spcPts val="2000"/>
              </a:lnSpc>
              <a:spcBef>
                <a:spcPts val="2000"/>
              </a:spcBef>
              <a:buFont typeface="Wingdings" panose="05000000000000000000" pitchFamily="2" charset="2"/>
              <a:buChar char="§"/>
            </a:pPr>
            <a:r>
              <a:rPr lang="es-ES" dirty="0"/>
              <a:t>Haga clic para modificar el estilo de texto del patrón</a:t>
            </a:r>
          </a:p>
        </p:txBody>
      </p:sp>
      <p:sp>
        <p:nvSpPr>
          <p:cNvPr id="2" name="Marcador de pie de página 1"/>
          <p:cNvSpPr>
            <a:spLocks noGrp="1"/>
          </p:cNvSpPr>
          <p:nvPr>
            <p:ph type="ftr" sz="quarter" idx="16"/>
          </p:nvPr>
        </p:nvSpPr>
        <p:spPr>
          <a:xfrm>
            <a:off x="2279576" y="6597352"/>
            <a:ext cx="5976664" cy="260648"/>
          </a:xfrm>
          <a:prstGeom prst="rect">
            <a:avLst/>
          </a:prstGeom>
        </p:spPr>
        <p:txBody>
          <a:bodyPr/>
          <a:lstStyle/>
          <a:p>
            <a:r>
              <a:rPr lang="es-ES" dirty="0"/>
              <a:t>Pie de página</a:t>
            </a:r>
          </a:p>
        </p:txBody>
      </p:sp>
      <p:sp>
        <p:nvSpPr>
          <p:cNvPr id="9" name="Marcador de contenido 10">
            <a:extLst>
              <a:ext uri="{FF2B5EF4-FFF2-40B4-BE49-F238E27FC236}">
                <a16:creationId xmlns:a16="http://schemas.microsoft.com/office/drawing/2014/main" id="{B06D5AB3-85F3-6041-8CF2-938E10DAFE64}"/>
              </a:ext>
            </a:extLst>
          </p:cNvPr>
          <p:cNvSpPr>
            <a:spLocks noGrp="1"/>
          </p:cNvSpPr>
          <p:nvPr>
            <p:ph sz="quarter" idx="17"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rgbClr val="03657C"/>
                </a:solidFill>
                <a:latin typeface="+mn-lt"/>
              </a:defRPr>
            </a:lvl1pPr>
          </a:lstStyle>
          <a:p>
            <a:r>
              <a:rPr lang="es-ES" dirty="0"/>
              <a:t>Haga clic para agregar un subtítulo a esta página, cuentas con dos líneas para títulos  extensos</a:t>
            </a:r>
          </a:p>
        </p:txBody>
      </p:sp>
      <p:sp>
        <p:nvSpPr>
          <p:cNvPr id="8" name="Marcador de fecha 3"/>
          <p:cNvSpPr>
            <a:spLocks noGrp="1"/>
          </p:cNvSpPr>
          <p:nvPr>
            <p:ph type="dt" sz="half" idx="2"/>
          </p:nvPr>
        </p:nvSpPr>
        <p:spPr>
          <a:xfrm>
            <a:off x="8761825" y="6597352"/>
            <a:ext cx="2296319" cy="260649"/>
          </a:xfrm>
          <a:prstGeom prst="rect">
            <a:avLst/>
          </a:prstGeom>
        </p:spPr>
        <p:txBody>
          <a:bodyPr vert="horz" lIns="91440" tIns="45720" rIns="91440" bIns="45720" rtlCol="0" anchor="ctr"/>
          <a:lstStyle>
            <a:lvl1pPr algn="l">
              <a:defRPr sz="1000">
                <a:solidFill>
                  <a:schemeClr val="accent3"/>
                </a:solidFill>
              </a:defRPr>
            </a:lvl1pPr>
          </a:lstStyle>
          <a:p>
            <a:fld id="{D0A9A64F-4ECD-4790-B5E0-8AFE2B2352BE}" type="datetimeFigureOut">
              <a:rPr lang="es-ES" smtClean="0"/>
              <a:pPr/>
              <a:t>10/03/2021</a:t>
            </a:fld>
            <a:endParaRPr lang="es-ES" dirty="0"/>
          </a:p>
        </p:txBody>
      </p:sp>
    </p:spTree>
    <p:extLst>
      <p:ext uri="{BB962C8B-B14F-4D97-AF65-F5344CB8AC3E}">
        <p14:creationId xmlns:p14="http://schemas.microsoft.com/office/powerpoint/2010/main" val="388668506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6. Título e imagen">
    <p:spTree>
      <p:nvGrpSpPr>
        <p:cNvPr id="1" name=""/>
        <p:cNvGrpSpPr/>
        <p:nvPr/>
      </p:nvGrpSpPr>
      <p:grpSpPr>
        <a:xfrm>
          <a:off x="0" y="0"/>
          <a:ext cx="0" cy="0"/>
          <a:chOff x="0" y="0"/>
          <a:chExt cx="0" cy="0"/>
        </a:xfrm>
      </p:grpSpPr>
      <p:sp>
        <p:nvSpPr>
          <p:cNvPr id="7"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0" y="2852738"/>
            <a:ext cx="12192000" cy="3240087"/>
          </a:xfrm>
          <a:prstGeom prst="rect">
            <a:avLst/>
          </a:prstGeom>
        </p:spPr>
        <p:txBody>
          <a:bodyPr anchor="ctr"/>
          <a:lstStyle>
            <a:lvl1pPr marL="0" indent="0" algn="ctr">
              <a:buNone/>
              <a:defRPr>
                <a:solidFill>
                  <a:schemeClr val="accent1"/>
                </a:solidFill>
                <a:latin typeface="Neo Sans" panose="020B0504020202020204" pitchFamily="34" charset="0"/>
              </a:defRPr>
            </a:lvl1pPr>
          </a:lstStyle>
          <a:p>
            <a:r>
              <a:rPr lang="es-ES" dirty="0"/>
              <a:t>Imagen</a:t>
            </a:r>
          </a:p>
        </p:txBody>
      </p:sp>
      <p:sp>
        <p:nvSpPr>
          <p:cNvPr id="4"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accent1"/>
                </a:solidFill>
                <a:latin typeface="Noe Display Regular"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2" name="Marcador de pie de página 1"/>
          <p:cNvSpPr>
            <a:spLocks noGrp="1"/>
          </p:cNvSpPr>
          <p:nvPr>
            <p:ph type="ftr" sz="quarter" idx="12"/>
          </p:nvPr>
        </p:nvSpPr>
        <p:spPr>
          <a:xfrm>
            <a:off x="2279576" y="6597352"/>
            <a:ext cx="5976664" cy="260648"/>
          </a:xfrm>
          <a:prstGeom prst="rect">
            <a:avLst/>
          </a:prstGeom>
        </p:spPr>
        <p:txBody>
          <a:bodyPr/>
          <a:lstStyle/>
          <a:p>
            <a:r>
              <a:rPr lang="es-ES" dirty="0"/>
              <a:t>Pie de página</a:t>
            </a:r>
          </a:p>
        </p:txBody>
      </p:sp>
      <p:sp>
        <p:nvSpPr>
          <p:cNvPr id="6" name="Marcador de contenido 10">
            <a:extLst>
              <a:ext uri="{FF2B5EF4-FFF2-40B4-BE49-F238E27FC236}">
                <a16:creationId xmlns:a16="http://schemas.microsoft.com/office/drawing/2014/main" id="{B06D5AB3-85F3-6041-8CF2-938E10DAFE64}"/>
              </a:ext>
            </a:extLst>
          </p:cNvPr>
          <p:cNvSpPr>
            <a:spLocks noGrp="1"/>
          </p:cNvSpPr>
          <p:nvPr>
            <p:ph sz="quarter" idx="17"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rgbClr val="03657C"/>
                </a:solidFill>
                <a:latin typeface="+mn-lt"/>
              </a:defRPr>
            </a:lvl1pPr>
          </a:lstStyle>
          <a:p>
            <a:r>
              <a:rPr lang="es-ES" dirty="0"/>
              <a:t>Haga clic para agregar un subtítulo a esta página, cuentas con dos líneas para títulos  extensos</a:t>
            </a:r>
          </a:p>
        </p:txBody>
      </p:sp>
      <p:sp>
        <p:nvSpPr>
          <p:cNvPr id="8" name="Marcador de fecha 3"/>
          <p:cNvSpPr>
            <a:spLocks noGrp="1"/>
          </p:cNvSpPr>
          <p:nvPr>
            <p:ph type="dt" sz="half" idx="2"/>
          </p:nvPr>
        </p:nvSpPr>
        <p:spPr>
          <a:xfrm>
            <a:off x="8761825" y="6597352"/>
            <a:ext cx="2296319" cy="260649"/>
          </a:xfrm>
          <a:prstGeom prst="rect">
            <a:avLst/>
          </a:prstGeom>
        </p:spPr>
        <p:txBody>
          <a:bodyPr vert="horz" lIns="91440" tIns="45720" rIns="91440" bIns="45720" rtlCol="0" anchor="ctr"/>
          <a:lstStyle>
            <a:lvl1pPr algn="l">
              <a:defRPr sz="1000">
                <a:solidFill>
                  <a:schemeClr val="accent3"/>
                </a:solidFill>
              </a:defRPr>
            </a:lvl1pPr>
          </a:lstStyle>
          <a:p>
            <a:fld id="{D0A9A64F-4ECD-4790-B5E0-8AFE2B2352BE}" type="datetimeFigureOut">
              <a:rPr lang="es-ES" smtClean="0"/>
              <a:pPr/>
              <a:t>10/03/2021</a:t>
            </a:fld>
            <a:endParaRPr lang="es-ES" dirty="0"/>
          </a:p>
        </p:txBody>
      </p:sp>
    </p:spTree>
    <p:extLst>
      <p:ext uri="{BB962C8B-B14F-4D97-AF65-F5344CB8AC3E}">
        <p14:creationId xmlns:p14="http://schemas.microsoft.com/office/powerpoint/2010/main" val="5013695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7. Imagen">
    <p:spTree>
      <p:nvGrpSpPr>
        <p:cNvPr id="1" name=""/>
        <p:cNvGrpSpPr/>
        <p:nvPr/>
      </p:nvGrpSpPr>
      <p:grpSpPr>
        <a:xfrm>
          <a:off x="0" y="0"/>
          <a:ext cx="0" cy="0"/>
          <a:chOff x="0" y="0"/>
          <a:chExt cx="0" cy="0"/>
        </a:xfrm>
      </p:grpSpPr>
      <p:sp>
        <p:nvSpPr>
          <p:cNvPr id="5" name="Amarillo solar 251 187 33"/>
          <p:cNvSpPr/>
          <p:nvPr userDrawn="1"/>
        </p:nvSpPr>
        <p:spPr>
          <a:xfrm>
            <a:off x="11424592" y="6597352"/>
            <a:ext cx="767408" cy="260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9" name="Amarillo solar 251 187 33"/>
          <p:cNvSpPr/>
          <p:nvPr userDrawn="1"/>
        </p:nvSpPr>
        <p:spPr>
          <a:xfrm>
            <a:off x="8256240" y="6597352"/>
            <a:ext cx="3312368"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4254"/>
                </a:solidFill>
              </a:rPr>
              <a:t> </a:t>
            </a:r>
          </a:p>
        </p:txBody>
      </p:sp>
      <p:sp>
        <p:nvSpPr>
          <p:cNvPr id="11"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0133425" y="6660532"/>
            <a:ext cx="1291167" cy="1342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50" smtClean="0">
                <a:solidFill>
                  <a:schemeClr val="accent3"/>
                </a:solidFill>
                <a:latin typeface="Neo Sans Medium" panose="020B0604020202020204" pitchFamily="34" charset="0"/>
              </a:rPr>
              <a:pPr algn="r"/>
              <a:t>‹Nº›</a:t>
            </a:fld>
            <a:endParaRPr lang="es-ES" sz="1100" dirty="0">
              <a:solidFill>
                <a:schemeClr val="accent3"/>
              </a:solidFill>
              <a:latin typeface="Neo Sans Medium" panose="020B0604020202020204" pitchFamily="34" charset="0"/>
            </a:endParaRPr>
          </a:p>
        </p:txBody>
      </p:sp>
      <p:sp>
        <p:nvSpPr>
          <p:cNvPr id="7"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0" y="-14056"/>
            <a:ext cx="12192000" cy="6359294"/>
          </a:xfrm>
          <a:prstGeom prst="rect">
            <a:avLst/>
          </a:prstGeom>
        </p:spPr>
        <p:txBody>
          <a:bodyPr anchor="ctr"/>
          <a:lstStyle>
            <a:lvl1pPr marL="0" indent="0" algn="ctr">
              <a:buNone/>
              <a:defRPr>
                <a:solidFill>
                  <a:schemeClr val="accent1"/>
                </a:solidFill>
                <a:latin typeface="Neo Sans" panose="020B0504020202020204" pitchFamily="34" charset="0"/>
              </a:defRPr>
            </a:lvl1pPr>
          </a:lstStyle>
          <a:p>
            <a:r>
              <a:rPr lang="es-ES" dirty="0"/>
              <a:t>Imagen</a:t>
            </a:r>
          </a:p>
        </p:txBody>
      </p:sp>
      <p:sp>
        <p:nvSpPr>
          <p:cNvPr id="8" name="Marcador de fecha 3"/>
          <p:cNvSpPr>
            <a:spLocks noGrp="1"/>
          </p:cNvSpPr>
          <p:nvPr>
            <p:ph type="dt" sz="half" idx="2"/>
          </p:nvPr>
        </p:nvSpPr>
        <p:spPr>
          <a:xfrm>
            <a:off x="8761825" y="6597352"/>
            <a:ext cx="2296319" cy="260649"/>
          </a:xfrm>
          <a:prstGeom prst="rect">
            <a:avLst/>
          </a:prstGeom>
        </p:spPr>
        <p:txBody>
          <a:bodyPr vert="horz" lIns="91440" tIns="45720" rIns="91440" bIns="45720" rtlCol="0" anchor="ctr"/>
          <a:lstStyle>
            <a:lvl1pPr algn="l">
              <a:defRPr sz="1000">
                <a:solidFill>
                  <a:schemeClr val="accent3"/>
                </a:solidFill>
              </a:defRPr>
            </a:lvl1pPr>
          </a:lstStyle>
          <a:p>
            <a:fld id="{D0A9A64F-4ECD-4790-B5E0-8AFE2B2352BE}" type="datetimeFigureOut">
              <a:rPr lang="es-ES" smtClean="0"/>
              <a:pPr/>
              <a:t>10/03/2021</a:t>
            </a:fld>
            <a:endParaRPr lang="es-ES" dirty="0"/>
          </a:p>
        </p:txBody>
      </p:sp>
    </p:spTree>
    <p:extLst>
      <p:ext uri="{BB962C8B-B14F-4D97-AF65-F5344CB8AC3E}">
        <p14:creationId xmlns:p14="http://schemas.microsoft.com/office/powerpoint/2010/main" val="3323556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1_Diseño vacio">
    <p:spTree>
      <p:nvGrpSpPr>
        <p:cNvPr id="1" name=""/>
        <p:cNvGrpSpPr/>
        <p:nvPr/>
      </p:nvGrpSpPr>
      <p:grpSpPr>
        <a:xfrm>
          <a:off x="0" y="0"/>
          <a:ext cx="0" cy="0"/>
          <a:chOff x="0" y="0"/>
          <a:chExt cx="0" cy="0"/>
        </a:xfrm>
      </p:grpSpPr>
      <p:sp>
        <p:nvSpPr>
          <p:cNvPr id="472"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8. Texto e imagen">
    <p:spTree>
      <p:nvGrpSpPr>
        <p:cNvPr id="1" name=""/>
        <p:cNvGrpSpPr/>
        <p:nvPr/>
      </p:nvGrpSpPr>
      <p:grpSpPr>
        <a:xfrm>
          <a:off x="0" y="0"/>
          <a:ext cx="0" cy="0"/>
          <a:chOff x="0" y="0"/>
          <a:chExt cx="0" cy="0"/>
        </a:xfrm>
      </p:grpSpPr>
      <p:sp>
        <p:nvSpPr>
          <p:cNvPr id="7"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4727848" y="2842716"/>
            <a:ext cx="6913290" cy="3250109"/>
          </a:xfrm>
          <a:prstGeom prst="rect">
            <a:avLst/>
          </a:prstGeom>
        </p:spPr>
        <p:txBody>
          <a:bodyPr anchor="ctr"/>
          <a:lstStyle>
            <a:lvl1pPr marL="0" indent="0" algn="ctr">
              <a:buNone/>
              <a:defRPr>
                <a:solidFill>
                  <a:schemeClr val="accent1"/>
                </a:solidFill>
                <a:latin typeface="Neo Sans" panose="020B0504020202020204" pitchFamily="34" charset="0"/>
              </a:defRPr>
            </a:lvl1pPr>
          </a:lstStyle>
          <a:p>
            <a:r>
              <a:rPr lang="es-ES" dirty="0"/>
              <a:t>Imagen</a:t>
            </a:r>
          </a:p>
        </p:txBody>
      </p:sp>
      <p:pic>
        <p:nvPicPr>
          <p:cNvPr id="2" name="Imagen 1" hidden="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Marcador de contenido 10">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551384" y="2842716"/>
            <a:ext cx="3816424" cy="3250109"/>
          </a:xfrm>
          <a:prstGeom prst="rect">
            <a:avLst/>
          </a:prstGeom>
        </p:spPr>
        <p:txBody>
          <a:bodyPr lIns="0" tIns="0" rIns="0" bIns="0"/>
          <a:lstStyle>
            <a:lvl1pPr marL="0" indent="0">
              <a:lnSpc>
                <a:spcPct val="100000"/>
              </a:lnSpc>
              <a:spcBef>
                <a:spcPts val="0"/>
              </a:spcBef>
              <a:spcAft>
                <a:spcPts val="2000"/>
              </a:spcAft>
              <a:buNone/>
              <a:defRPr sz="1800" baseline="0">
                <a:solidFill>
                  <a:schemeClr val="accent1"/>
                </a:solidFill>
                <a:latin typeface="Neo Sans Light" panose="020B0304020202020204" pitchFamily="34" charset="0"/>
              </a:defRPr>
            </a:lvl1pPr>
          </a:lstStyle>
          <a:p>
            <a:r>
              <a:rPr lang="es-ES" dirty="0"/>
              <a:t>Editar los estilos de texto del patrón</a:t>
            </a:r>
          </a:p>
        </p:txBody>
      </p:sp>
      <p:sp>
        <p:nvSpPr>
          <p:cNvPr id="3" name="Marcador de pie de página 2"/>
          <p:cNvSpPr>
            <a:spLocks noGrp="1"/>
          </p:cNvSpPr>
          <p:nvPr>
            <p:ph type="ftr" sz="quarter" idx="13"/>
          </p:nvPr>
        </p:nvSpPr>
        <p:spPr>
          <a:xfrm>
            <a:off x="2279576" y="6597352"/>
            <a:ext cx="5976664" cy="260648"/>
          </a:xfrm>
          <a:prstGeom prst="rect">
            <a:avLst/>
          </a:prstGeom>
        </p:spPr>
        <p:txBody>
          <a:bodyPr/>
          <a:lstStyle/>
          <a:p>
            <a:r>
              <a:rPr lang="es-ES" dirty="0"/>
              <a:t>Pie de página</a:t>
            </a:r>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accent1"/>
                </a:solidFill>
                <a:latin typeface="Noe Display Regular"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9" name="Marcador de contenido 10">
            <a:extLst>
              <a:ext uri="{FF2B5EF4-FFF2-40B4-BE49-F238E27FC236}">
                <a16:creationId xmlns:a16="http://schemas.microsoft.com/office/drawing/2014/main" id="{B06D5AB3-85F3-6041-8CF2-938E10DAFE64}"/>
              </a:ext>
            </a:extLst>
          </p:cNvPr>
          <p:cNvSpPr>
            <a:spLocks noGrp="1"/>
          </p:cNvSpPr>
          <p:nvPr>
            <p:ph sz="quarter" idx="17"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rgbClr val="03657C"/>
                </a:solidFill>
                <a:latin typeface="+mn-lt"/>
              </a:defRPr>
            </a:lvl1pPr>
          </a:lstStyle>
          <a:p>
            <a:r>
              <a:rPr lang="es-ES" dirty="0"/>
              <a:t>Haga clic para agregar un subtítulo a esta página, cuentas con dos líneas para títulos  extensos</a:t>
            </a:r>
          </a:p>
        </p:txBody>
      </p:sp>
      <p:sp>
        <p:nvSpPr>
          <p:cNvPr id="10" name="Marcador de fecha 3"/>
          <p:cNvSpPr>
            <a:spLocks noGrp="1"/>
          </p:cNvSpPr>
          <p:nvPr>
            <p:ph type="dt" sz="half" idx="2"/>
          </p:nvPr>
        </p:nvSpPr>
        <p:spPr>
          <a:xfrm>
            <a:off x="8761825" y="6597352"/>
            <a:ext cx="2296319" cy="260649"/>
          </a:xfrm>
          <a:prstGeom prst="rect">
            <a:avLst/>
          </a:prstGeom>
        </p:spPr>
        <p:txBody>
          <a:bodyPr vert="horz" lIns="91440" tIns="45720" rIns="91440" bIns="45720" rtlCol="0" anchor="ctr"/>
          <a:lstStyle>
            <a:lvl1pPr algn="l">
              <a:defRPr sz="1000">
                <a:solidFill>
                  <a:schemeClr val="accent3"/>
                </a:solidFill>
              </a:defRPr>
            </a:lvl1pPr>
          </a:lstStyle>
          <a:p>
            <a:fld id="{D0A9A64F-4ECD-4790-B5E0-8AFE2B2352BE}" type="datetimeFigureOut">
              <a:rPr lang="es-ES" smtClean="0"/>
              <a:pPr/>
              <a:t>10/03/2021</a:t>
            </a:fld>
            <a:endParaRPr lang="es-ES" dirty="0"/>
          </a:p>
        </p:txBody>
      </p:sp>
    </p:spTree>
    <p:extLst>
      <p:ext uri="{BB962C8B-B14F-4D97-AF65-F5344CB8AC3E}">
        <p14:creationId xmlns:p14="http://schemas.microsoft.com/office/powerpoint/2010/main" val="35073357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9. Texto e imagen pequeña">
    <p:spTree>
      <p:nvGrpSpPr>
        <p:cNvPr id="1" name=""/>
        <p:cNvGrpSpPr/>
        <p:nvPr/>
      </p:nvGrpSpPr>
      <p:grpSpPr>
        <a:xfrm>
          <a:off x="0" y="0"/>
          <a:ext cx="0" cy="0"/>
          <a:chOff x="0" y="0"/>
          <a:chExt cx="0" cy="0"/>
        </a:xfrm>
      </p:grpSpPr>
      <p:sp>
        <p:nvSpPr>
          <p:cNvPr id="7"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7824192" y="2852738"/>
            <a:ext cx="3816946" cy="3240087"/>
          </a:xfrm>
          <a:prstGeom prst="rect">
            <a:avLst/>
          </a:prstGeom>
        </p:spPr>
        <p:txBody>
          <a:bodyPr anchor="ctr"/>
          <a:lstStyle>
            <a:lvl1pPr marL="0" indent="0" algn="ctr">
              <a:buNone/>
              <a:defRPr>
                <a:solidFill>
                  <a:schemeClr val="accent1"/>
                </a:solidFill>
                <a:latin typeface="Neo Sans" panose="020B0504020202020204" pitchFamily="34" charset="0"/>
              </a:defRPr>
            </a:lvl1pPr>
          </a:lstStyle>
          <a:p>
            <a:r>
              <a:rPr lang="es-ES" dirty="0"/>
              <a:t>Imagen</a:t>
            </a:r>
          </a:p>
        </p:txBody>
      </p:sp>
      <p:sp>
        <p:nvSpPr>
          <p:cNvPr id="12" name="Marcador de contenido 10">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550863" y="2842717"/>
            <a:ext cx="6913289" cy="3250108"/>
          </a:xfrm>
          <a:prstGeom prst="rect">
            <a:avLst/>
          </a:prstGeom>
        </p:spPr>
        <p:txBody>
          <a:bodyPr lIns="0" tIns="0" rIns="0" bIns="0"/>
          <a:lstStyle>
            <a:lvl1pPr marL="0" indent="0">
              <a:lnSpc>
                <a:spcPct val="100000"/>
              </a:lnSpc>
              <a:spcBef>
                <a:spcPts val="0"/>
              </a:spcBef>
              <a:spcAft>
                <a:spcPts val="2000"/>
              </a:spcAft>
              <a:buNone/>
              <a:defRPr sz="1800" baseline="0">
                <a:solidFill>
                  <a:schemeClr val="accent1"/>
                </a:solidFill>
                <a:latin typeface="Neo Sans Light" panose="020B0304020202020204" pitchFamily="34" charset="0"/>
              </a:defRPr>
            </a:lvl1pPr>
          </a:lstStyle>
          <a:p>
            <a:r>
              <a:rPr lang="es-ES" dirty="0"/>
              <a:t>Editar los estilos de texto del patrón</a:t>
            </a:r>
          </a:p>
        </p:txBody>
      </p:sp>
      <p:sp>
        <p:nvSpPr>
          <p:cNvPr id="2" name="Marcador de pie de página 1"/>
          <p:cNvSpPr>
            <a:spLocks noGrp="1"/>
          </p:cNvSpPr>
          <p:nvPr>
            <p:ph type="ftr" sz="quarter" idx="13"/>
          </p:nvPr>
        </p:nvSpPr>
        <p:spPr>
          <a:xfrm>
            <a:off x="2279576" y="6597352"/>
            <a:ext cx="5976664" cy="260648"/>
          </a:xfrm>
          <a:prstGeom prst="rect">
            <a:avLst/>
          </a:prstGeom>
        </p:spPr>
        <p:txBody>
          <a:bodyPr/>
          <a:lstStyle/>
          <a:p>
            <a:r>
              <a:rPr lang="es-ES" dirty="0"/>
              <a:t>Pie de página</a:t>
            </a:r>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accent1"/>
                </a:solidFill>
                <a:latin typeface="Noe Display Regular"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9" name="Marcador de contenido 10">
            <a:extLst>
              <a:ext uri="{FF2B5EF4-FFF2-40B4-BE49-F238E27FC236}">
                <a16:creationId xmlns:a16="http://schemas.microsoft.com/office/drawing/2014/main" id="{B06D5AB3-85F3-6041-8CF2-938E10DAFE64}"/>
              </a:ext>
            </a:extLst>
          </p:cNvPr>
          <p:cNvSpPr>
            <a:spLocks noGrp="1"/>
          </p:cNvSpPr>
          <p:nvPr>
            <p:ph sz="quarter" idx="17"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rgbClr val="03657C"/>
                </a:solidFill>
                <a:latin typeface="+mn-lt"/>
              </a:defRPr>
            </a:lvl1pPr>
          </a:lstStyle>
          <a:p>
            <a:r>
              <a:rPr lang="es-ES" dirty="0"/>
              <a:t>Haga clic para agregar un subtítulo a esta página, cuentas con dos líneas para títulos  extensos</a:t>
            </a:r>
          </a:p>
        </p:txBody>
      </p:sp>
      <p:sp>
        <p:nvSpPr>
          <p:cNvPr id="10" name="Marcador de fecha 3"/>
          <p:cNvSpPr>
            <a:spLocks noGrp="1"/>
          </p:cNvSpPr>
          <p:nvPr>
            <p:ph type="dt" sz="half" idx="2"/>
          </p:nvPr>
        </p:nvSpPr>
        <p:spPr>
          <a:xfrm>
            <a:off x="8761825" y="6597352"/>
            <a:ext cx="2296319" cy="260649"/>
          </a:xfrm>
          <a:prstGeom prst="rect">
            <a:avLst/>
          </a:prstGeom>
        </p:spPr>
        <p:txBody>
          <a:bodyPr vert="horz" lIns="91440" tIns="45720" rIns="91440" bIns="45720" rtlCol="0" anchor="ctr"/>
          <a:lstStyle>
            <a:lvl1pPr algn="l">
              <a:defRPr sz="1000">
                <a:solidFill>
                  <a:schemeClr val="accent3"/>
                </a:solidFill>
              </a:defRPr>
            </a:lvl1pPr>
          </a:lstStyle>
          <a:p>
            <a:fld id="{D0A9A64F-4ECD-4790-B5E0-8AFE2B2352BE}" type="datetimeFigureOut">
              <a:rPr lang="es-ES" smtClean="0"/>
              <a:pPr/>
              <a:t>10/03/2021</a:t>
            </a:fld>
            <a:endParaRPr lang="es-ES" dirty="0"/>
          </a:p>
        </p:txBody>
      </p:sp>
    </p:spTree>
    <p:extLst>
      <p:ext uri="{BB962C8B-B14F-4D97-AF65-F5344CB8AC3E}">
        <p14:creationId xmlns:p14="http://schemas.microsoft.com/office/powerpoint/2010/main" val="39814452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0. Título &amp; Subtítulo">
    <p:spTree>
      <p:nvGrpSpPr>
        <p:cNvPr id="1" name=""/>
        <p:cNvGrpSpPr/>
        <p:nvPr/>
      </p:nvGrpSpPr>
      <p:grpSpPr>
        <a:xfrm>
          <a:off x="0" y="0"/>
          <a:ext cx="0" cy="0"/>
          <a:chOff x="0" y="0"/>
          <a:chExt cx="0" cy="0"/>
        </a:xfrm>
      </p:grpSpPr>
      <p:sp>
        <p:nvSpPr>
          <p:cNvPr id="2" name="Marcador de pie de página 1"/>
          <p:cNvSpPr>
            <a:spLocks noGrp="1"/>
          </p:cNvSpPr>
          <p:nvPr>
            <p:ph type="ftr" sz="quarter" idx="13"/>
          </p:nvPr>
        </p:nvSpPr>
        <p:spPr>
          <a:xfrm>
            <a:off x="2279576" y="6597352"/>
            <a:ext cx="5976664" cy="260648"/>
          </a:xfrm>
          <a:prstGeom prst="rect">
            <a:avLst/>
          </a:prstGeom>
        </p:spPr>
        <p:txBody>
          <a:bodyPr/>
          <a:lstStyle/>
          <a:p>
            <a:r>
              <a:rPr lang="es-ES" dirty="0"/>
              <a:t>Pie de página</a:t>
            </a:r>
          </a:p>
        </p:txBody>
      </p:sp>
      <p:sp>
        <p:nvSpPr>
          <p:cNvPr id="5"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accent1"/>
                </a:solidFill>
                <a:latin typeface="Noe Display Regular"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6" name="Marcador de contenido 10">
            <a:extLst>
              <a:ext uri="{FF2B5EF4-FFF2-40B4-BE49-F238E27FC236}">
                <a16:creationId xmlns:a16="http://schemas.microsoft.com/office/drawing/2014/main" id="{B06D5AB3-85F3-6041-8CF2-938E10DAFE64}"/>
              </a:ext>
            </a:extLst>
          </p:cNvPr>
          <p:cNvSpPr>
            <a:spLocks noGrp="1"/>
          </p:cNvSpPr>
          <p:nvPr>
            <p:ph sz="quarter" idx="17" hasCustomPrompt="1"/>
          </p:nvPr>
        </p:nvSpPr>
        <p:spPr>
          <a:xfrm>
            <a:off x="550862" y="1700213"/>
            <a:ext cx="10585697" cy="864691"/>
          </a:xfrm>
          <a:prstGeom prst="rect">
            <a:avLst/>
          </a:prstGeom>
        </p:spPr>
        <p:txBody>
          <a:bodyPr lIns="0" tIns="0" rIns="0" bIns="0"/>
          <a:lstStyle>
            <a:lvl1pPr marL="0" indent="0">
              <a:lnSpc>
                <a:spcPts val="2800"/>
              </a:lnSpc>
              <a:spcBef>
                <a:spcPts val="0"/>
              </a:spcBef>
              <a:buNone/>
              <a:defRPr sz="2600" b="0" baseline="0">
                <a:solidFill>
                  <a:srgbClr val="03657C"/>
                </a:solidFill>
                <a:latin typeface="+mn-lt"/>
              </a:defRPr>
            </a:lvl1pPr>
          </a:lstStyle>
          <a:p>
            <a:r>
              <a:rPr lang="es-ES" dirty="0"/>
              <a:t>Haga clic para agregar un subtítulo a esta página, cuentas con dos líneas para títulos  extensos</a:t>
            </a:r>
          </a:p>
        </p:txBody>
      </p:sp>
      <p:sp>
        <p:nvSpPr>
          <p:cNvPr id="7" name="Marcador de fecha 3"/>
          <p:cNvSpPr>
            <a:spLocks noGrp="1"/>
          </p:cNvSpPr>
          <p:nvPr>
            <p:ph type="dt" sz="half" idx="2"/>
          </p:nvPr>
        </p:nvSpPr>
        <p:spPr>
          <a:xfrm>
            <a:off x="8761825" y="6597352"/>
            <a:ext cx="2296319" cy="260649"/>
          </a:xfrm>
          <a:prstGeom prst="rect">
            <a:avLst/>
          </a:prstGeom>
        </p:spPr>
        <p:txBody>
          <a:bodyPr vert="horz" lIns="91440" tIns="45720" rIns="91440" bIns="45720" rtlCol="0" anchor="ctr"/>
          <a:lstStyle>
            <a:lvl1pPr algn="l">
              <a:defRPr sz="1000">
                <a:solidFill>
                  <a:schemeClr val="accent3"/>
                </a:solidFill>
              </a:defRPr>
            </a:lvl1pPr>
          </a:lstStyle>
          <a:p>
            <a:fld id="{D0A9A64F-4ECD-4790-B5E0-8AFE2B2352BE}" type="datetimeFigureOut">
              <a:rPr lang="es-ES" smtClean="0"/>
              <a:pPr/>
              <a:t>10/03/2021</a:t>
            </a:fld>
            <a:endParaRPr lang="es-ES" dirty="0"/>
          </a:p>
        </p:txBody>
      </p:sp>
    </p:spTree>
    <p:extLst>
      <p:ext uri="{BB962C8B-B14F-4D97-AF65-F5344CB8AC3E}">
        <p14:creationId xmlns:p14="http://schemas.microsoft.com/office/powerpoint/2010/main" val="14785848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1_Diseño vacio">
    <p:spTree>
      <p:nvGrpSpPr>
        <p:cNvPr id="1" name=""/>
        <p:cNvGrpSpPr/>
        <p:nvPr/>
      </p:nvGrpSpPr>
      <p:grpSpPr>
        <a:xfrm>
          <a:off x="0" y="0"/>
          <a:ext cx="0" cy="0"/>
          <a:chOff x="0" y="0"/>
          <a:chExt cx="0" cy="0"/>
        </a:xfrm>
      </p:grpSpPr>
      <p:sp>
        <p:nvSpPr>
          <p:cNvPr id="2" name="Marcador de pie de página 1"/>
          <p:cNvSpPr>
            <a:spLocks noGrp="1"/>
          </p:cNvSpPr>
          <p:nvPr>
            <p:ph type="ftr" sz="quarter" idx="13"/>
          </p:nvPr>
        </p:nvSpPr>
        <p:spPr>
          <a:xfrm>
            <a:off x="2279576" y="6597352"/>
            <a:ext cx="5976664" cy="260648"/>
          </a:xfrm>
          <a:prstGeom prst="rect">
            <a:avLst/>
          </a:prstGeom>
        </p:spPr>
        <p:txBody>
          <a:bodyPr/>
          <a:lstStyle/>
          <a:p>
            <a:r>
              <a:rPr lang="es-ES" dirty="0"/>
              <a:t>Pie de página</a:t>
            </a:r>
          </a:p>
        </p:txBody>
      </p:sp>
      <p:sp>
        <p:nvSpPr>
          <p:cNvPr id="3" name="Marcador de fecha 3"/>
          <p:cNvSpPr>
            <a:spLocks noGrp="1"/>
          </p:cNvSpPr>
          <p:nvPr>
            <p:ph type="dt" sz="half" idx="2"/>
          </p:nvPr>
        </p:nvSpPr>
        <p:spPr>
          <a:xfrm>
            <a:off x="8761825" y="6597352"/>
            <a:ext cx="2296319" cy="260649"/>
          </a:xfrm>
          <a:prstGeom prst="rect">
            <a:avLst/>
          </a:prstGeom>
        </p:spPr>
        <p:txBody>
          <a:bodyPr vert="horz" lIns="91440" tIns="45720" rIns="91440" bIns="45720" rtlCol="0" anchor="ctr"/>
          <a:lstStyle>
            <a:lvl1pPr algn="l">
              <a:defRPr sz="1000">
                <a:solidFill>
                  <a:schemeClr val="accent3"/>
                </a:solidFill>
              </a:defRPr>
            </a:lvl1pPr>
          </a:lstStyle>
          <a:p>
            <a:fld id="{D0A9A64F-4ECD-4790-B5E0-8AFE2B2352BE}" type="datetimeFigureOut">
              <a:rPr lang="es-ES" smtClean="0"/>
              <a:pPr/>
              <a:t>10/03/2021</a:t>
            </a:fld>
            <a:endParaRPr lang="es-ES" dirty="0"/>
          </a:p>
        </p:txBody>
      </p:sp>
    </p:spTree>
    <p:extLst>
      <p:ext uri="{BB962C8B-B14F-4D97-AF65-F5344CB8AC3E}">
        <p14:creationId xmlns:p14="http://schemas.microsoft.com/office/powerpoint/2010/main" val="290259083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2. Titulo y Varias imágenes Pequeñas">
    <p:spTree>
      <p:nvGrpSpPr>
        <p:cNvPr id="1" name=""/>
        <p:cNvGrpSpPr/>
        <p:nvPr/>
      </p:nvGrpSpPr>
      <p:grpSpPr>
        <a:xfrm>
          <a:off x="0" y="0"/>
          <a:ext cx="0" cy="0"/>
          <a:chOff x="0" y="0"/>
          <a:chExt cx="0" cy="0"/>
        </a:xfrm>
      </p:grpSpPr>
      <p:sp>
        <p:nvSpPr>
          <p:cNvPr id="2" name="Marcador de pie de página 1"/>
          <p:cNvSpPr>
            <a:spLocks noGrp="1"/>
          </p:cNvSpPr>
          <p:nvPr>
            <p:ph type="ftr" sz="quarter" idx="13"/>
          </p:nvPr>
        </p:nvSpPr>
        <p:spPr>
          <a:xfrm>
            <a:off x="2279576" y="6597352"/>
            <a:ext cx="5976664" cy="260648"/>
          </a:xfrm>
          <a:prstGeom prst="rect">
            <a:avLst/>
          </a:prstGeom>
        </p:spPr>
        <p:txBody>
          <a:bodyPr/>
          <a:lstStyle/>
          <a:p>
            <a:r>
              <a:rPr lang="es-ES" dirty="0"/>
              <a:t>Pie de página</a:t>
            </a:r>
          </a:p>
        </p:txBody>
      </p:sp>
      <p:sp>
        <p:nvSpPr>
          <p:cNvPr id="8" name="Title Placeholder 1">
            <a:extLst>
              <a:ext uri="{FF2B5EF4-FFF2-40B4-BE49-F238E27FC236}">
                <a16:creationId xmlns:a16="http://schemas.microsoft.com/office/drawing/2014/main" id="{7EA230A8-2396-C04E-BA7D-6A765043E110}"/>
              </a:ext>
            </a:extLst>
          </p:cNvPr>
          <p:cNvSpPr>
            <a:spLocks noGrp="1"/>
          </p:cNvSpPr>
          <p:nvPr>
            <p:ph type="title" hasCustomPrompt="1"/>
          </p:nvPr>
        </p:nvSpPr>
        <p:spPr>
          <a:xfrm>
            <a:off x="550863" y="476251"/>
            <a:ext cx="10585697" cy="946149"/>
          </a:xfrm>
          <a:prstGeom prst="rect">
            <a:avLst/>
          </a:prstGeom>
        </p:spPr>
        <p:txBody>
          <a:bodyPr vert="horz" lIns="0" tIns="0" rIns="0" bIns="0" rtlCol="0" anchor="t">
            <a:noAutofit/>
          </a:bodyPr>
          <a:lstStyle>
            <a:lvl1pPr>
              <a:lnSpc>
                <a:spcPts val="4000"/>
              </a:lnSpc>
              <a:defRPr sz="4000">
                <a:solidFill>
                  <a:schemeClr val="accent1"/>
                </a:solidFill>
                <a:latin typeface="Noe Display Regular" panose="020A0500090400000002" pitchFamily="18" charset="0"/>
              </a:defRPr>
            </a:lvl1pPr>
          </a:lstStyle>
          <a:p>
            <a:r>
              <a:rPr lang="es-ES" dirty="0"/>
              <a:t>Haga clic para el título de esta página, </a:t>
            </a:r>
            <a:br>
              <a:rPr lang="es-ES" dirty="0"/>
            </a:br>
            <a:r>
              <a:rPr lang="es-ES" dirty="0"/>
              <a:t>cuentas con dos líneas para títulos extensos</a:t>
            </a:r>
            <a:endParaRPr lang="en-US" dirty="0"/>
          </a:p>
        </p:txBody>
      </p:sp>
      <p:sp>
        <p:nvSpPr>
          <p:cNvPr id="10" name="Marcador de fecha 3"/>
          <p:cNvSpPr>
            <a:spLocks noGrp="1"/>
          </p:cNvSpPr>
          <p:nvPr>
            <p:ph type="dt" sz="half" idx="2"/>
          </p:nvPr>
        </p:nvSpPr>
        <p:spPr>
          <a:xfrm>
            <a:off x="8761825" y="6597352"/>
            <a:ext cx="2296319" cy="260649"/>
          </a:xfrm>
          <a:prstGeom prst="rect">
            <a:avLst/>
          </a:prstGeom>
        </p:spPr>
        <p:txBody>
          <a:bodyPr vert="horz" lIns="91440" tIns="45720" rIns="91440" bIns="45720" rtlCol="0" anchor="ctr"/>
          <a:lstStyle>
            <a:lvl1pPr algn="l">
              <a:defRPr sz="1000">
                <a:solidFill>
                  <a:schemeClr val="accent3"/>
                </a:solidFill>
              </a:defRPr>
            </a:lvl1pPr>
          </a:lstStyle>
          <a:p>
            <a:fld id="{D0A9A64F-4ECD-4790-B5E0-8AFE2B2352BE}" type="datetimeFigureOut">
              <a:rPr lang="es-ES" smtClean="0"/>
              <a:pPr/>
              <a:t>10/03/2021</a:t>
            </a:fld>
            <a:endParaRPr lang="es-ES" dirty="0"/>
          </a:p>
        </p:txBody>
      </p:sp>
      <p:sp>
        <p:nvSpPr>
          <p:cNvPr id="11" name="Marcador de posición de imagen 4">
            <a:extLst>
              <a:ext uri="{FF2B5EF4-FFF2-40B4-BE49-F238E27FC236}">
                <a16:creationId xmlns:a16="http://schemas.microsoft.com/office/drawing/2014/main" id="{156F5E28-B21A-FF48-ACBE-0BE66B94DE41}"/>
              </a:ext>
            </a:extLst>
          </p:cNvPr>
          <p:cNvSpPr>
            <a:spLocks noGrp="1"/>
          </p:cNvSpPr>
          <p:nvPr>
            <p:ph type="pic" sz="quarter" idx="18" hasCustomPrompt="1"/>
          </p:nvPr>
        </p:nvSpPr>
        <p:spPr>
          <a:xfrm>
            <a:off x="1847528" y="1628800"/>
            <a:ext cx="3209974" cy="2160240"/>
          </a:xfrm>
          <a:prstGeom prst="rect">
            <a:avLst/>
          </a:prstGeom>
        </p:spPr>
        <p:txBody>
          <a:bodyPr anchor="ctr"/>
          <a:lstStyle>
            <a:lvl1pPr marL="0" indent="0" algn="ctr">
              <a:buNone/>
              <a:defRPr>
                <a:solidFill>
                  <a:schemeClr val="accent1"/>
                </a:solidFill>
                <a:latin typeface="Neo Sans" panose="020B0504020202020204" pitchFamily="34" charset="0"/>
              </a:defRPr>
            </a:lvl1pPr>
          </a:lstStyle>
          <a:p>
            <a:r>
              <a:rPr lang="es-ES" dirty="0"/>
              <a:t>Imagen</a:t>
            </a:r>
          </a:p>
        </p:txBody>
      </p:sp>
      <p:sp>
        <p:nvSpPr>
          <p:cNvPr id="14" name="Marcador de posición de imagen 4">
            <a:extLst>
              <a:ext uri="{FF2B5EF4-FFF2-40B4-BE49-F238E27FC236}">
                <a16:creationId xmlns:a16="http://schemas.microsoft.com/office/drawing/2014/main" id="{156F5E28-B21A-FF48-ACBE-0BE66B94DE41}"/>
              </a:ext>
            </a:extLst>
          </p:cNvPr>
          <p:cNvSpPr>
            <a:spLocks noGrp="1"/>
          </p:cNvSpPr>
          <p:nvPr>
            <p:ph type="pic" sz="quarter" idx="19" hasCustomPrompt="1"/>
          </p:nvPr>
        </p:nvSpPr>
        <p:spPr>
          <a:xfrm>
            <a:off x="1847528" y="3960019"/>
            <a:ext cx="3209974" cy="2160240"/>
          </a:xfrm>
          <a:prstGeom prst="rect">
            <a:avLst/>
          </a:prstGeom>
        </p:spPr>
        <p:txBody>
          <a:bodyPr anchor="ctr"/>
          <a:lstStyle>
            <a:lvl1pPr marL="0" indent="0" algn="ctr">
              <a:buNone/>
              <a:defRPr>
                <a:solidFill>
                  <a:schemeClr val="accent1"/>
                </a:solidFill>
                <a:latin typeface="Neo Sans" panose="020B0504020202020204" pitchFamily="34" charset="0"/>
              </a:defRPr>
            </a:lvl1pPr>
          </a:lstStyle>
          <a:p>
            <a:r>
              <a:rPr lang="es-ES" dirty="0"/>
              <a:t>Imagen</a:t>
            </a:r>
          </a:p>
        </p:txBody>
      </p:sp>
      <p:sp>
        <p:nvSpPr>
          <p:cNvPr id="15" name="Marcador de posición de imagen 4">
            <a:extLst>
              <a:ext uri="{FF2B5EF4-FFF2-40B4-BE49-F238E27FC236}">
                <a16:creationId xmlns:a16="http://schemas.microsoft.com/office/drawing/2014/main" id="{156F5E28-B21A-FF48-ACBE-0BE66B94DE41}"/>
              </a:ext>
            </a:extLst>
          </p:cNvPr>
          <p:cNvSpPr>
            <a:spLocks noGrp="1"/>
          </p:cNvSpPr>
          <p:nvPr>
            <p:ph type="pic" sz="quarter" idx="20" hasCustomPrompt="1"/>
          </p:nvPr>
        </p:nvSpPr>
        <p:spPr>
          <a:xfrm>
            <a:off x="5843711" y="1629197"/>
            <a:ext cx="3209974" cy="2160240"/>
          </a:xfrm>
          <a:prstGeom prst="rect">
            <a:avLst/>
          </a:prstGeom>
        </p:spPr>
        <p:txBody>
          <a:bodyPr anchor="ctr"/>
          <a:lstStyle>
            <a:lvl1pPr marL="0" indent="0" algn="ctr">
              <a:buNone/>
              <a:defRPr>
                <a:solidFill>
                  <a:schemeClr val="accent1"/>
                </a:solidFill>
                <a:latin typeface="Neo Sans" panose="020B0504020202020204" pitchFamily="34" charset="0"/>
              </a:defRPr>
            </a:lvl1pPr>
          </a:lstStyle>
          <a:p>
            <a:r>
              <a:rPr lang="es-ES" dirty="0"/>
              <a:t>Imagen</a:t>
            </a:r>
          </a:p>
        </p:txBody>
      </p:sp>
      <p:sp>
        <p:nvSpPr>
          <p:cNvPr id="16" name="Marcador de posición de imagen 4">
            <a:extLst>
              <a:ext uri="{FF2B5EF4-FFF2-40B4-BE49-F238E27FC236}">
                <a16:creationId xmlns:a16="http://schemas.microsoft.com/office/drawing/2014/main" id="{156F5E28-B21A-FF48-ACBE-0BE66B94DE41}"/>
              </a:ext>
            </a:extLst>
          </p:cNvPr>
          <p:cNvSpPr>
            <a:spLocks noGrp="1"/>
          </p:cNvSpPr>
          <p:nvPr>
            <p:ph type="pic" sz="quarter" idx="21" hasCustomPrompt="1"/>
          </p:nvPr>
        </p:nvSpPr>
        <p:spPr>
          <a:xfrm>
            <a:off x="5843711" y="3996234"/>
            <a:ext cx="3209974" cy="2160240"/>
          </a:xfrm>
          <a:prstGeom prst="rect">
            <a:avLst/>
          </a:prstGeom>
        </p:spPr>
        <p:txBody>
          <a:bodyPr anchor="ctr"/>
          <a:lstStyle>
            <a:lvl1pPr marL="0" indent="0" algn="ctr">
              <a:buNone/>
              <a:defRPr>
                <a:solidFill>
                  <a:schemeClr val="accent1"/>
                </a:solidFill>
                <a:latin typeface="Neo Sans" panose="020B0504020202020204" pitchFamily="34" charset="0"/>
              </a:defRPr>
            </a:lvl1pPr>
          </a:lstStyle>
          <a:p>
            <a:r>
              <a:rPr lang="es-ES" dirty="0"/>
              <a:t>Imagen</a:t>
            </a:r>
          </a:p>
        </p:txBody>
      </p:sp>
    </p:spTree>
    <p:extLst>
      <p:ext uri="{BB962C8B-B14F-4D97-AF65-F5344CB8AC3E}">
        <p14:creationId xmlns:p14="http://schemas.microsoft.com/office/powerpoint/2010/main" val="5381493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3_Portada Diseño 1_logo cliente">
    <p:spTree>
      <p:nvGrpSpPr>
        <p:cNvPr id="1" name=""/>
        <p:cNvGrpSpPr/>
        <p:nvPr/>
      </p:nvGrpSpPr>
      <p:grpSpPr>
        <a:xfrm>
          <a:off x="0" y="0"/>
          <a:ext cx="0" cy="0"/>
          <a:chOff x="0" y="0"/>
          <a:chExt cx="0" cy="0"/>
        </a:xfrm>
      </p:grpSpPr>
      <p:pic>
        <p:nvPicPr>
          <p:cNvPr id="16" name="Imagen 1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1464" y="1196752"/>
            <a:ext cx="5110536" cy="4120600"/>
          </a:xfrm>
          <a:prstGeom prst="rect">
            <a:avLst/>
          </a:prstGeom>
        </p:spPr>
      </p:pic>
      <p:sp>
        <p:nvSpPr>
          <p:cNvPr id="5" name="Azul amazónico 0 66 84"/>
          <p:cNvSpPr/>
          <p:nvPr/>
        </p:nvSpPr>
        <p:spPr>
          <a:xfrm>
            <a:off x="0" y="0"/>
            <a:ext cx="7967663" cy="6524625"/>
          </a:xfrm>
          <a:prstGeom prst="rect">
            <a:avLst/>
          </a:prstGeom>
          <a:solidFill>
            <a:srgbClr val="004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1"/>
                </a:solidFill>
              </a:rPr>
              <a:t> </a:t>
            </a:r>
          </a:p>
        </p:txBody>
      </p:sp>
      <p:sp>
        <p:nvSpPr>
          <p:cNvPr id="6" name="Subtitulo">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479425" y="3428999"/>
            <a:ext cx="6336655" cy="1412875"/>
          </a:xfrm>
          <a:prstGeom prst="rect">
            <a:avLst/>
          </a:prstGeom>
        </p:spPr>
        <p:txBody>
          <a:bodyPr lIns="0" tIns="0" rIns="0" bIns="0"/>
          <a:lstStyle>
            <a:lvl1pPr marL="0" indent="0">
              <a:lnSpc>
                <a:spcPts val="5000"/>
              </a:lnSpc>
              <a:spcBef>
                <a:spcPts val="0"/>
              </a:spcBef>
              <a:buNone/>
              <a:defRPr sz="4000">
                <a:solidFill>
                  <a:schemeClr val="accent3"/>
                </a:solidFill>
                <a:latin typeface="Neo Sans Light" panose="020B0304020202020204" pitchFamily="34" charset="0"/>
              </a:defRPr>
            </a:lvl1pPr>
          </a:lstStyle>
          <a:p>
            <a:r>
              <a:rPr lang="es-ES" dirty="0"/>
              <a:t>Editar el subtitulo
</a:t>
            </a:r>
          </a:p>
        </p:txBody>
      </p:sp>
      <p:sp>
        <p:nvSpPr>
          <p:cNvPr id="7" name="Titulo">
            <a:extLst>
              <a:ext uri="{FF2B5EF4-FFF2-40B4-BE49-F238E27FC236}">
                <a16:creationId xmlns:a16="http://schemas.microsoft.com/office/drawing/2014/main" id="{7EA230A8-2396-C04E-BA7D-6A765043E110}"/>
              </a:ext>
            </a:extLst>
          </p:cNvPr>
          <p:cNvSpPr>
            <a:spLocks noGrp="1"/>
          </p:cNvSpPr>
          <p:nvPr>
            <p:ph type="title" hasCustomPrompt="1"/>
          </p:nvPr>
        </p:nvSpPr>
        <p:spPr>
          <a:xfrm>
            <a:off x="479425" y="1104900"/>
            <a:ext cx="6336655" cy="2180084"/>
          </a:xfrm>
          <a:prstGeom prst="rect">
            <a:avLst/>
          </a:prstGeom>
        </p:spPr>
        <p:txBody>
          <a:bodyPr vert="horz" lIns="0" tIns="0" rIns="0" bIns="0" rtlCol="0" anchor="t">
            <a:noAutofit/>
          </a:bodyPr>
          <a:lstStyle>
            <a:lvl1pPr>
              <a:lnSpc>
                <a:spcPts val="6600"/>
              </a:lnSpc>
              <a:defRPr sz="5600" baseline="0">
                <a:solidFill>
                  <a:schemeClr val="accent3"/>
                </a:solidFill>
                <a:latin typeface="Noe Display Regular" panose="020A0500090400000002" pitchFamily="18" charset="0"/>
              </a:defRPr>
            </a:lvl1pPr>
          </a:lstStyle>
          <a:p>
            <a:r>
              <a:rPr lang="es-ES" dirty="0"/>
              <a:t>Haga clic para el título principal</a:t>
            </a:r>
            <a:endParaRPr lang="en-US" dirty="0"/>
          </a:p>
        </p:txBody>
      </p:sp>
      <p:sp>
        <p:nvSpPr>
          <p:cNvPr id="8" name="Amarillo solar 251 187 33"/>
          <p:cNvSpPr/>
          <p:nvPr/>
        </p:nvSpPr>
        <p:spPr>
          <a:xfrm>
            <a:off x="479376" y="5084763"/>
            <a:ext cx="1871712" cy="215900"/>
          </a:xfrm>
          <a:prstGeom prst="rect">
            <a:avLst/>
          </a:prstGeom>
          <a:solidFill>
            <a:srgbClr val="FBB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rPr>
              <a:t> </a:t>
            </a:r>
          </a:p>
        </p:txBody>
      </p:sp>
      <p:sp>
        <p:nvSpPr>
          <p:cNvPr id="10" name="Gris niebla 232 232 232"/>
          <p:cNvSpPr/>
          <p:nvPr/>
        </p:nvSpPr>
        <p:spPr>
          <a:xfrm>
            <a:off x="479426" y="5300663"/>
            <a:ext cx="7702550" cy="1223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 </a:t>
            </a:r>
          </a:p>
        </p:txBody>
      </p:sp>
      <p:sp>
        <p:nvSpPr>
          <p:cNvPr id="11" name="Amarillo solar 251 187 33"/>
          <p:cNvSpPr/>
          <p:nvPr/>
        </p:nvSpPr>
        <p:spPr>
          <a:xfrm>
            <a:off x="7967661" y="5300663"/>
            <a:ext cx="4224340" cy="12239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12" name="Subtitulo">
            <a:extLst>
              <a:ext uri="{FF2B5EF4-FFF2-40B4-BE49-F238E27FC236}">
                <a16:creationId xmlns:a16="http://schemas.microsoft.com/office/drawing/2014/main" id="{B06D5AB3-85F3-6041-8CF2-938E10DAFE64}"/>
              </a:ext>
            </a:extLst>
          </p:cNvPr>
          <p:cNvSpPr>
            <a:spLocks noGrp="1"/>
          </p:cNvSpPr>
          <p:nvPr>
            <p:ph sz="quarter" idx="14" hasCustomPrompt="1"/>
          </p:nvPr>
        </p:nvSpPr>
        <p:spPr>
          <a:xfrm>
            <a:off x="8446987" y="5619381"/>
            <a:ext cx="3265588" cy="473915"/>
          </a:xfrm>
          <a:prstGeom prst="rect">
            <a:avLst/>
          </a:prstGeom>
        </p:spPr>
        <p:txBody>
          <a:bodyPr lIns="0" tIns="0" rIns="0" bIns="0" anchor="b"/>
          <a:lstStyle>
            <a:lvl1pPr marL="0" indent="0" algn="r">
              <a:lnSpc>
                <a:spcPct val="100000"/>
              </a:lnSpc>
              <a:spcBef>
                <a:spcPts val="0"/>
              </a:spcBef>
              <a:buNone/>
              <a:defRPr sz="1600">
                <a:solidFill>
                  <a:schemeClr val="accent3"/>
                </a:solidFill>
                <a:latin typeface="+mn-lt"/>
              </a:defRPr>
            </a:lvl1pPr>
          </a:lstStyle>
          <a:p>
            <a:r>
              <a:rPr lang="es-ES" dirty="0"/>
              <a:t>Fecha</a:t>
            </a:r>
          </a:p>
        </p:txBody>
      </p:sp>
    </p:spTree>
    <p:extLst>
      <p:ext uri="{BB962C8B-B14F-4D97-AF65-F5344CB8AC3E}">
        <p14:creationId xmlns:p14="http://schemas.microsoft.com/office/powerpoint/2010/main" val="201329960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ortada Diseño 1_logo cliente">
    <p:spTree>
      <p:nvGrpSpPr>
        <p:cNvPr id="1" name=""/>
        <p:cNvGrpSpPr/>
        <p:nvPr/>
      </p:nvGrpSpPr>
      <p:grpSpPr>
        <a:xfrm>
          <a:off x="0" y="0"/>
          <a:ext cx="0" cy="0"/>
          <a:chOff x="0" y="0"/>
          <a:chExt cx="0" cy="0"/>
        </a:xfrm>
      </p:grpSpPr>
      <p:sp>
        <p:nvSpPr>
          <p:cNvPr id="5" name="Azul amazónico 0 66 84"/>
          <p:cNvSpPr/>
          <p:nvPr userDrawn="1"/>
        </p:nvSpPr>
        <p:spPr>
          <a:xfrm>
            <a:off x="0" y="0"/>
            <a:ext cx="7967663" cy="6524625"/>
          </a:xfrm>
          <a:prstGeom prst="rect">
            <a:avLst/>
          </a:prstGeom>
          <a:solidFill>
            <a:srgbClr val="004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1"/>
                </a:solidFill>
                <a:latin typeface="Arial" panose="020B0604020202020204" pitchFamily="34" charset="0"/>
              </a:rPr>
              <a:t> </a:t>
            </a:r>
          </a:p>
        </p:txBody>
      </p:sp>
      <p:sp>
        <p:nvSpPr>
          <p:cNvPr id="6" name="Subtitulo">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479425" y="3428999"/>
            <a:ext cx="6336655" cy="1412875"/>
          </a:xfrm>
          <a:prstGeom prst="rect">
            <a:avLst/>
          </a:prstGeom>
        </p:spPr>
        <p:txBody>
          <a:bodyPr lIns="0" tIns="0" rIns="0" bIns="0"/>
          <a:lstStyle>
            <a:lvl1pPr marL="0" indent="0">
              <a:lnSpc>
                <a:spcPts val="5000"/>
              </a:lnSpc>
              <a:spcBef>
                <a:spcPts val="0"/>
              </a:spcBef>
              <a:buNone/>
              <a:defRPr sz="4000">
                <a:solidFill>
                  <a:schemeClr val="accent3"/>
                </a:solidFill>
                <a:latin typeface="Arial" panose="020B0604020202020204" pitchFamily="34" charset="0"/>
              </a:defRPr>
            </a:lvl1pPr>
          </a:lstStyle>
          <a:p>
            <a:r>
              <a:rPr lang="es-ES" dirty="0"/>
              <a:t>Editar el subtitulo
</a:t>
            </a:r>
          </a:p>
        </p:txBody>
      </p:sp>
      <p:sp>
        <p:nvSpPr>
          <p:cNvPr id="7" name="Titulo">
            <a:extLst>
              <a:ext uri="{FF2B5EF4-FFF2-40B4-BE49-F238E27FC236}">
                <a16:creationId xmlns:a16="http://schemas.microsoft.com/office/drawing/2014/main" id="{7EA230A8-2396-C04E-BA7D-6A765043E110}"/>
              </a:ext>
            </a:extLst>
          </p:cNvPr>
          <p:cNvSpPr>
            <a:spLocks noGrp="1"/>
          </p:cNvSpPr>
          <p:nvPr>
            <p:ph type="title" hasCustomPrompt="1"/>
          </p:nvPr>
        </p:nvSpPr>
        <p:spPr>
          <a:xfrm>
            <a:off x="479425" y="1104900"/>
            <a:ext cx="6336655" cy="2180084"/>
          </a:xfrm>
          <a:prstGeom prst="rect">
            <a:avLst/>
          </a:prstGeom>
        </p:spPr>
        <p:txBody>
          <a:bodyPr vert="horz" lIns="0" tIns="0" rIns="0" bIns="0" rtlCol="0" anchor="t">
            <a:noAutofit/>
          </a:bodyPr>
          <a:lstStyle>
            <a:lvl1pPr>
              <a:lnSpc>
                <a:spcPts val="6600"/>
              </a:lnSpc>
              <a:defRPr sz="5600" baseline="0">
                <a:solidFill>
                  <a:schemeClr val="accent3"/>
                </a:solidFill>
                <a:latin typeface="Georgia" panose="02040502050405020303" pitchFamily="18" charset="0"/>
              </a:defRPr>
            </a:lvl1pPr>
          </a:lstStyle>
          <a:p>
            <a:r>
              <a:rPr lang="es-ES" dirty="0"/>
              <a:t>Haga clic para el título principal</a:t>
            </a:r>
            <a:endParaRPr lang="en-US" dirty="0"/>
          </a:p>
        </p:txBody>
      </p:sp>
      <p:sp>
        <p:nvSpPr>
          <p:cNvPr id="8" name="Amarillo solar 251 187 33"/>
          <p:cNvSpPr/>
          <p:nvPr userDrawn="1"/>
        </p:nvSpPr>
        <p:spPr>
          <a:xfrm>
            <a:off x="479376" y="5084763"/>
            <a:ext cx="1871712" cy="215900"/>
          </a:xfrm>
          <a:prstGeom prst="rect">
            <a:avLst/>
          </a:prstGeom>
          <a:solidFill>
            <a:srgbClr val="FBB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latin typeface="Arial" panose="020B0604020202020204" pitchFamily="34" charset="0"/>
              </a:rPr>
              <a:t> </a:t>
            </a:r>
          </a:p>
        </p:txBody>
      </p:sp>
      <p:sp>
        <p:nvSpPr>
          <p:cNvPr id="10" name="Gris niebla 232 232 232"/>
          <p:cNvSpPr/>
          <p:nvPr userDrawn="1"/>
        </p:nvSpPr>
        <p:spPr>
          <a:xfrm>
            <a:off x="479426" y="5300663"/>
            <a:ext cx="7702550" cy="1223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Arial" panose="020B0604020202020204" pitchFamily="34" charset="0"/>
              </a:rPr>
              <a:t> </a:t>
            </a:r>
          </a:p>
        </p:txBody>
      </p:sp>
      <p:sp>
        <p:nvSpPr>
          <p:cNvPr id="11" name="Amarillo solar 251 187 33"/>
          <p:cNvSpPr/>
          <p:nvPr userDrawn="1"/>
        </p:nvSpPr>
        <p:spPr>
          <a:xfrm>
            <a:off x="7967661" y="5300663"/>
            <a:ext cx="4224340" cy="12239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 </a:t>
            </a:r>
          </a:p>
        </p:txBody>
      </p:sp>
      <p:sp>
        <p:nvSpPr>
          <p:cNvPr id="12" name="Subtitulo">
            <a:extLst>
              <a:ext uri="{FF2B5EF4-FFF2-40B4-BE49-F238E27FC236}">
                <a16:creationId xmlns:a16="http://schemas.microsoft.com/office/drawing/2014/main" id="{B06D5AB3-85F3-6041-8CF2-938E10DAFE64}"/>
              </a:ext>
            </a:extLst>
          </p:cNvPr>
          <p:cNvSpPr>
            <a:spLocks noGrp="1"/>
          </p:cNvSpPr>
          <p:nvPr>
            <p:ph sz="quarter" idx="14" hasCustomPrompt="1"/>
          </p:nvPr>
        </p:nvSpPr>
        <p:spPr>
          <a:xfrm>
            <a:off x="8446987" y="5619381"/>
            <a:ext cx="3265588" cy="473915"/>
          </a:xfrm>
          <a:prstGeom prst="rect">
            <a:avLst/>
          </a:prstGeom>
        </p:spPr>
        <p:txBody>
          <a:bodyPr lIns="0" tIns="0" rIns="0" bIns="0" anchor="b"/>
          <a:lstStyle>
            <a:lvl1pPr marL="0" indent="0" algn="r">
              <a:lnSpc>
                <a:spcPct val="100000"/>
              </a:lnSpc>
              <a:spcBef>
                <a:spcPts val="0"/>
              </a:spcBef>
              <a:buNone/>
              <a:defRPr sz="1600">
                <a:solidFill>
                  <a:schemeClr val="accent3"/>
                </a:solidFill>
                <a:latin typeface="Arial" panose="020B0604020202020204" pitchFamily="34" charset="0"/>
              </a:defRPr>
            </a:lvl1pPr>
          </a:lstStyle>
          <a:p>
            <a:r>
              <a:rPr lang="es-ES" dirty="0"/>
              <a:t>Fecha</a:t>
            </a:r>
          </a:p>
        </p:txBody>
      </p:sp>
      <p:sp>
        <p:nvSpPr>
          <p:cNvPr id="13"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7967663" y="1412876"/>
            <a:ext cx="4224338" cy="3887788"/>
          </a:xfrm>
          <a:prstGeom prst="rect">
            <a:avLst/>
          </a:prstGeom>
        </p:spPr>
        <p:txBody>
          <a:bodyPr anchor="ctr"/>
          <a:lstStyle>
            <a:lvl1pPr marL="0" indent="0" algn="ctr">
              <a:buNone/>
              <a:defRPr>
                <a:solidFill>
                  <a:schemeClr val="accent1"/>
                </a:solidFill>
                <a:latin typeface="Arial" panose="020B0604020202020204" pitchFamily="34" charset="0"/>
              </a:defRPr>
            </a:lvl1pPr>
          </a:lstStyle>
          <a:p>
            <a:r>
              <a:rPr lang="es-ES" dirty="0"/>
              <a:t>Imagen</a:t>
            </a:r>
          </a:p>
        </p:txBody>
      </p:sp>
      <p:sp>
        <p:nvSpPr>
          <p:cNvPr id="14" name="Rectángulo 13">
            <a:extLst>
              <a:ext uri="{FF2B5EF4-FFF2-40B4-BE49-F238E27FC236}">
                <a16:creationId xmlns:a16="http://schemas.microsoft.com/office/drawing/2014/main" id="{651CC7F1-3BA1-9E46-9134-6557A54E403D}"/>
              </a:ext>
            </a:extLst>
          </p:cNvPr>
          <p:cNvSpPr/>
          <p:nvPr userDrawn="1"/>
        </p:nvSpPr>
        <p:spPr>
          <a:xfrm flipH="1">
            <a:off x="0" y="6553201"/>
            <a:ext cx="5921034"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929736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Portada Diseño 1_logo cliente">
    <p:spTree>
      <p:nvGrpSpPr>
        <p:cNvPr id="1" name=""/>
        <p:cNvGrpSpPr/>
        <p:nvPr/>
      </p:nvGrpSpPr>
      <p:grpSpPr>
        <a:xfrm>
          <a:off x="0" y="0"/>
          <a:ext cx="0" cy="0"/>
          <a:chOff x="0" y="0"/>
          <a:chExt cx="0" cy="0"/>
        </a:xfrm>
      </p:grpSpPr>
      <p:sp>
        <p:nvSpPr>
          <p:cNvPr id="5" name="Azul amazónico 0 66 84"/>
          <p:cNvSpPr/>
          <p:nvPr userDrawn="1"/>
        </p:nvSpPr>
        <p:spPr>
          <a:xfrm>
            <a:off x="0" y="0"/>
            <a:ext cx="7967663" cy="6524625"/>
          </a:xfrm>
          <a:prstGeom prst="rect">
            <a:avLst/>
          </a:prstGeom>
          <a:solidFill>
            <a:srgbClr val="004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1"/>
                </a:solidFill>
                <a:latin typeface="Arial" panose="020B0604020202020204" pitchFamily="34" charset="0"/>
              </a:rPr>
              <a:t> </a:t>
            </a:r>
          </a:p>
        </p:txBody>
      </p:sp>
      <p:sp>
        <p:nvSpPr>
          <p:cNvPr id="6" name="Subtitulo">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479425" y="3428999"/>
            <a:ext cx="6336655" cy="1412875"/>
          </a:xfrm>
          <a:prstGeom prst="rect">
            <a:avLst/>
          </a:prstGeom>
        </p:spPr>
        <p:txBody>
          <a:bodyPr lIns="0" tIns="0" rIns="0" bIns="0"/>
          <a:lstStyle>
            <a:lvl1pPr marL="0" indent="0">
              <a:lnSpc>
                <a:spcPts val="5000"/>
              </a:lnSpc>
              <a:spcBef>
                <a:spcPts val="0"/>
              </a:spcBef>
              <a:buNone/>
              <a:defRPr sz="4000">
                <a:solidFill>
                  <a:schemeClr val="accent3"/>
                </a:solidFill>
                <a:latin typeface="Arial" panose="020B0604020202020204" pitchFamily="34" charset="0"/>
              </a:defRPr>
            </a:lvl1pPr>
          </a:lstStyle>
          <a:p>
            <a:r>
              <a:rPr lang="es-ES" dirty="0"/>
              <a:t>Editar el subtitulo
</a:t>
            </a:r>
          </a:p>
        </p:txBody>
      </p:sp>
      <p:sp>
        <p:nvSpPr>
          <p:cNvPr id="7" name="Titulo">
            <a:extLst>
              <a:ext uri="{FF2B5EF4-FFF2-40B4-BE49-F238E27FC236}">
                <a16:creationId xmlns:a16="http://schemas.microsoft.com/office/drawing/2014/main" id="{7EA230A8-2396-C04E-BA7D-6A765043E110}"/>
              </a:ext>
            </a:extLst>
          </p:cNvPr>
          <p:cNvSpPr>
            <a:spLocks noGrp="1"/>
          </p:cNvSpPr>
          <p:nvPr>
            <p:ph type="title" hasCustomPrompt="1"/>
          </p:nvPr>
        </p:nvSpPr>
        <p:spPr>
          <a:xfrm>
            <a:off x="479425" y="1104900"/>
            <a:ext cx="6336655" cy="2180084"/>
          </a:xfrm>
          <a:prstGeom prst="rect">
            <a:avLst/>
          </a:prstGeom>
        </p:spPr>
        <p:txBody>
          <a:bodyPr vert="horz" lIns="0" tIns="0" rIns="0" bIns="0" rtlCol="0" anchor="t">
            <a:noAutofit/>
          </a:bodyPr>
          <a:lstStyle>
            <a:lvl1pPr>
              <a:lnSpc>
                <a:spcPts val="6600"/>
              </a:lnSpc>
              <a:defRPr sz="5600" baseline="0">
                <a:solidFill>
                  <a:schemeClr val="accent3"/>
                </a:solidFill>
                <a:latin typeface="Georgia" panose="02040502050405020303" pitchFamily="18" charset="0"/>
              </a:defRPr>
            </a:lvl1pPr>
          </a:lstStyle>
          <a:p>
            <a:r>
              <a:rPr lang="es-ES" dirty="0"/>
              <a:t>Haga clic para el título principal</a:t>
            </a:r>
            <a:endParaRPr lang="en-US" dirty="0"/>
          </a:p>
        </p:txBody>
      </p:sp>
      <p:sp>
        <p:nvSpPr>
          <p:cNvPr id="8" name="Amarillo solar 251 187 33"/>
          <p:cNvSpPr/>
          <p:nvPr userDrawn="1"/>
        </p:nvSpPr>
        <p:spPr>
          <a:xfrm>
            <a:off x="479376" y="5084763"/>
            <a:ext cx="1871712" cy="215900"/>
          </a:xfrm>
          <a:prstGeom prst="rect">
            <a:avLst/>
          </a:prstGeom>
          <a:solidFill>
            <a:srgbClr val="FBB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latin typeface="Arial" panose="020B0604020202020204" pitchFamily="34" charset="0"/>
              </a:rPr>
              <a:t> </a:t>
            </a:r>
          </a:p>
        </p:txBody>
      </p:sp>
      <p:sp>
        <p:nvSpPr>
          <p:cNvPr id="10" name="Gris niebla 232 232 232"/>
          <p:cNvSpPr/>
          <p:nvPr userDrawn="1"/>
        </p:nvSpPr>
        <p:spPr>
          <a:xfrm>
            <a:off x="479426" y="5300663"/>
            <a:ext cx="7702550" cy="1223962"/>
          </a:xfrm>
          <a:prstGeom prst="rect">
            <a:avLst/>
          </a:prstGeom>
          <a:solidFill>
            <a:srgbClr val="0365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Arial" panose="020B0604020202020204" pitchFamily="34" charset="0"/>
              </a:rPr>
              <a:t> </a:t>
            </a:r>
          </a:p>
        </p:txBody>
      </p:sp>
      <p:sp>
        <p:nvSpPr>
          <p:cNvPr id="11" name="Amarillo solar 251 187 33"/>
          <p:cNvSpPr/>
          <p:nvPr userDrawn="1"/>
        </p:nvSpPr>
        <p:spPr>
          <a:xfrm>
            <a:off x="7967661" y="5300663"/>
            <a:ext cx="4224340" cy="1223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 </a:t>
            </a:r>
          </a:p>
        </p:txBody>
      </p:sp>
      <p:sp>
        <p:nvSpPr>
          <p:cNvPr id="12" name="Subtitulo">
            <a:extLst>
              <a:ext uri="{FF2B5EF4-FFF2-40B4-BE49-F238E27FC236}">
                <a16:creationId xmlns:a16="http://schemas.microsoft.com/office/drawing/2014/main" id="{B06D5AB3-85F3-6041-8CF2-938E10DAFE64}"/>
              </a:ext>
            </a:extLst>
          </p:cNvPr>
          <p:cNvSpPr>
            <a:spLocks noGrp="1"/>
          </p:cNvSpPr>
          <p:nvPr>
            <p:ph sz="quarter" idx="14" hasCustomPrompt="1"/>
          </p:nvPr>
        </p:nvSpPr>
        <p:spPr>
          <a:xfrm>
            <a:off x="8446987" y="5619381"/>
            <a:ext cx="3265588" cy="473915"/>
          </a:xfrm>
          <a:prstGeom prst="rect">
            <a:avLst/>
          </a:prstGeom>
        </p:spPr>
        <p:txBody>
          <a:bodyPr lIns="0" tIns="0" rIns="0" bIns="0" anchor="b"/>
          <a:lstStyle>
            <a:lvl1pPr marL="0" indent="0" algn="r">
              <a:lnSpc>
                <a:spcPct val="100000"/>
              </a:lnSpc>
              <a:spcBef>
                <a:spcPts val="0"/>
              </a:spcBef>
              <a:buNone/>
              <a:defRPr sz="1600">
                <a:solidFill>
                  <a:schemeClr val="accent3"/>
                </a:solidFill>
                <a:latin typeface="Arial" panose="020B0604020202020204" pitchFamily="34" charset="0"/>
              </a:defRPr>
            </a:lvl1pPr>
          </a:lstStyle>
          <a:p>
            <a:r>
              <a:rPr lang="es-ES" dirty="0"/>
              <a:t>Fecha</a:t>
            </a:r>
          </a:p>
        </p:txBody>
      </p:sp>
      <p:sp>
        <p:nvSpPr>
          <p:cNvPr id="13" name="Amarillo solar 251 187 33"/>
          <p:cNvSpPr/>
          <p:nvPr userDrawn="1"/>
        </p:nvSpPr>
        <p:spPr>
          <a:xfrm>
            <a:off x="7967610" y="5084763"/>
            <a:ext cx="4224389" cy="215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latin typeface="Arial" panose="020B0604020202020204" pitchFamily="34" charset="0"/>
              </a:rPr>
              <a:t> </a:t>
            </a:r>
          </a:p>
        </p:txBody>
      </p:sp>
      <p:sp>
        <p:nvSpPr>
          <p:cNvPr id="14"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7967663" y="1412876"/>
            <a:ext cx="4224338" cy="3671887"/>
          </a:xfrm>
          <a:prstGeom prst="rect">
            <a:avLst/>
          </a:prstGeom>
        </p:spPr>
        <p:txBody>
          <a:bodyPr anchor="ctr"/>
          <a:lstStyle>
            <a:lvl1pPr marL="0" indent="0" algn="ctr">
              <a:buNone/>
              <a:defRPr>
                <a:solidFill>
                  <a:schemeClr val="accent1"/>
                </a:solidFill>
                <a:latin typeface="Arial" panose="020B0604020202020204" pitchFamily="34" charset="0"/>
              </a:defRPr>
            </a:lvl1pPr>
          </a:lstStyle>
          <a:p>
            <a:r>
              <a:rPr lang="es-ES" dirty="0"/>
              <a:t>Imagen</a:t>
            </a:r>
          </a:p>
        </p:txBody>
      </p:sp>
    </p:spTree>
    <p:extLst>
      <p:ext uri="{BB962C8B-B14F-4D97-AF65-F5344CB8AC3E}">
        <p14:creationId xmlns:p14="http://schemas.microsoft.com/office/powerpoint/2010/main" val="77688303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Portada Diseño 1_logo cliente">
    <p:spTree>
      <p:nvGrpSpPr>
        <p:cNvPr id="1" name=""/>
        <p:cNvGrpSpPr/>
        <p:nvPr/>
      </p:nvGrpSpPr>
      <p:grpSpPr>
        <a:xfrm>
          <a:off x="0" y="0"/>
          <a:ext cx="0" cy="0"/>
          <a:chOff x="0" y="0"/>
          <a:chExt cx="0" cy="0"/>
        </a:xfrm>
      </p:grpSpPr>
      <p:sp>
        <p:nvSpPr>
          <p:cNvPr id="5" name="Azul amazónico 0 66 84"/>
          <p:cNvSpPr/>
          <p:nvPr userDrawn="1"/>
        </p:nvSpPr>
        <p:spPr>
          <a:xfrm>
            <a:off x="0" y="0"/>
            <a:ext cx="7967663" cy="6524625"/>
          </a:xfrm>
          <a:prstGeom prst="rect">
            <a:avLst/>
          </a:prstGeom>
          <a:solidFill>
            <a:srgbClr val="004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1"/>
                </a:solidFill>
                <a:latin typeface="Arial" panose="020B0604020202020204" pitchFamily="34" charset="0"/>
              </a:rPr>
              <a:t> </a:t>
            </a:r>
          </a:p>
        </p:txBody>
      </p:sp>
      <p:sp>
        <p:nvSpPr>
          <p:cNvPr id="6" name="Subtitulo">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479425" y="3428999"/>
            <a:ext cx="6336655" cy="1412875"/>
          </a:xfrm>
          <a:prstGeom prst="rect">
            <a:avLst/>
          </a:prstGeom>
        </p:spPr>
        <p:txBody>
          <a:bodyPr lIns="0" tIns="0" rIns="0" bIns="0"/>
          <a:lstStyle>
            <a:lvl1pPr marL="0" indent="0">
              <a:lnSpc>
                <a:spcPts val="5000"/>
              </a:lnSpc>
              <a:spcBef>
                <a:spcPts val="0"/>
              </a:spcBef>
              <a:buNone/>
              <a:defRPr sz="4000">
                <a:solidFill>
                  <a:schemeClr val="accent3"/>
                </a:solidFill>
                <a:latin typeface="Arial" panose="020B0604020202020204" pitchFamily="34" charset="0"/>
              </a:defRPr>
            </a:lvl1pPr>
          </a:lstStyle>
          <a:p>
            <a:r>
              <a:rPr lang="es-ES" dirty="0"/>
              <a:t>Editar el subtitulo
</a:t>
            </a:r>
          </a:p>
        </p:txBody>
      </p:sp>
      <p:sp>
        <p:nvSpPr>
          <p:cNvPr id="7" name="Titulo">
            <a:extLst>
              <a:ext uri="{FF2B5EF4-FFF2-40B4-BE49-F238E27FC236}">
                <a16:creationId xmlns:a16="http://schemas.microsoft.com/office/drawing/2014/main" id="{7EA230A8-2396-C04E-BA7D-6A765043E110}"/>
              </a:ext>
            </a:extLst>
          </p:cNvPr>
          <p:cNvSpPr>
            <a:spLocks noGrp="1"/>
          </p:cNvSpPr>
          <p:nvPr>
            <p:ph type="title" hasCustomPrompt="1"/>
          </p:nvPr>
        </p:nvSpPr>
        <p:spPr>
          <a:xfrm>
            <a:off x="479425" y="1104900"/>
            <a:ext cx="6336655" cy="2180084"/>
          </a:xfrm>
          <a:prstGeom prst="rect">
            <a:avLst/>
          </a:prstGeom>
        </p:spPr>
        <p:txBody>
          <a:bodyPr vert="horz" lIns="0" tIns="0" rIns="0" bIns="0" rtlCol="0" anchor="t">
            <a:noAutofit/>
          </a:bodyPr>
          <a:lstStyle>
            <a:lvl1pPr>
              <a:lnSpc>
                <a:spcPts val="6600"/>
              </a:lnSpc>
              <a:defRPr sz="5600" baseline="0">
                <a:solidFill>
                  <a:schemeClr val="accent3"/>
                </a:solidFill>
                <a:latin typeface="Georgia" panose="02040502050405020303" pitchFamily="18" charset="0"/>
              </a:defRPr>
            </a:lvl1pPr>
          </a:lstStyle>
          <a:p>
            <a:r>
              <a:rPr lang="es-ES" dirty="0"/>
              <a:t>Haga clic para el título principal</a:t>
            </a:r>
            <a:endParaRPr lang="en-US" dirty="0"/>
          </a:p>
        </p:txBody>
      </p:sp>
      <p:sp>
        <p:nvSpPr>
          <p:cNvPr id="8" name="Amarillo solar 251 187 33"/>
          <p:cNvSpPr/>
          <p:nvPr userDrawn="1"/>
        </p:nvSpPr>
        <p:spPr>
          <a:xfrm>
            <a:off x="479376" y="5084763"/>
            <a:ext cx="1871712" cy="215900"/>
          </a:xfrm>
          <a:prstGeom prst="rect">
            <a:avLst/>
          </a:prstGeom>
          <a:solidFill>
            <a:srgbClr val="FBB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latin typeface="Arial" panose="020B0604020202020204" pitchFamily="34" charset="0"/>
              </a:rPr>
              <a:t> </a:t>
            </a:r>
          </a:p>
        </p:txBody>
      </p:sp>
      <p:sp>
        <p:nvSpPr>
          <p:cNvPr id="10" name="Gris niebla 232 232 232"/>
          <p:cNvSpPr/>
          <p:nvPr userDrawn="1"/>
        </p:nvSpPr>
        <p:spPr>
          <a:xfrm>
            <a:off x="2351088" y="5300663"/>
            <a:ext cx="5830888" cy="1223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Arial" panose="020B0604020202020204" pitchFamily="34" charset="0"/>
              </a:rPr>
              <a:t> </a:t>
            </a:r>
          </a:p>
        </p:txBody>
      </p:sp>
      <p:sp>
        <p:nvSpPr>
          <p:cNvPr id="11" name="Amarillo solar 251 187 33"/>
          <p:cNvSpPr/>
          <p:nvPr userDrawn="1"/>
        </p:nvSpPr>
        <p:spPr>
          <a:xfrm>
            <a:off x="7967661" y="5300663"/>
            <a:ext cx="4224340" cy="12239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 </a:t>
            </a:r>
          </a:p>
        </p:txBody>
      </p:sp>
      <p:sp>
        <p:nvSpPr>
          <p:cNvPr id="12" name="Subtitulo">
            <a:extLst>
              <a:ext uri="{FF2B5EF4-FFF2-40B4-BE49-F238E27FC236}">
                <a16:creationId xmlns:a16="http://schemas.microsoft.com/office/drawing/2014/main" id="{B06D5AB3-85F3-6041-8CF2-938E10DAFE64}"/>
              </a:ext>
            </a:extLst>
          </p:cNvPr>
          <p:cNvSpPr>
            <a:spLocks noGrp="1"/>
          </p:cNvSpPr>
          <p:nvPr>
            <p:ph sz="quarter" idx="14" hasCustomPrompt="1"/>
          </p:nvPr>
        </p:nvSpPr>
        <p:spPr>
          <a:xfrm>
            <a:off x="8446987" y="5619381"/>
            <a:ext cx="3265588" cy="473915"/>
          </a:xfrm>
          <a:prstGeom prst="rect">
            <a:avLst/>
          </a:prstGeom>
        </p:spPr>
        <p:txBody>
          <a:bodyPr lIns="0" tIns="0" rIns="0" bIns="0" anchor="b"/>
          <a:lstStyle>
            <a:lvl1pPr marL="0" indent="0" algn="r">
              <a:lnSpc>
                <a:spcPct val="100000"/>
              </a:lnSpc>
              <a:spcBef>
                <a:spcPts val="0"/>
              </a:spcBef>
              <a:buNone/>
              <a:defRPr sz="1600">
                <a:solidFill>
                  <a:schemeClr val="accent3"/>
                </a:solidFill>
                <a:latin typeface="Arial" panose="020B0604020202020204" pitchFamily="34" charset="0"/>
              </a:defRPr>
            </a:lvl1pPr>
          </a:lstStyle>
          <a:p>
            <a:r>
              <a:rPr lang="es-ES" dirty="0"/>
              <a:t>Fecha</a:t>
            </a:r>
          </a:p>
        </p:txBody>
      </p:sp>
      <p:sp>
        <p:nvSpPr>
          <p:cNvPr id="13" name="Amarillo solar 251 187 33"/>
          <p:cNvSpPr/>
          <p:nvPr userDrawn="1"/>
        </p:nvSpPr>
        <p:spPr>
          <a:xfrm>
            <a:off x="479376" y="5300662"/>
            <a:ext cx="1871712" cy="12239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latin typeface="Arial" panose="020B0604020202020204" pitchFamily="34" charset="0"/>
              </a:rPr>
              <a:t> </a:t>
            </a:r>
          </a:p>
        </p:txBody>
      </p:sp>
      <p:sp>
        <p:nvSpPr>
          <p:cNvPr id="3" name="Logo cliente">
            <a:extLst>
              <a:ext uri="{FF2B5EF4-FFF2-40B4-BE49-F238E27FC236}">
                <a16:creationId xmlns:a16="http://schemas.microsoft.com/office/drawing/2014/main" id="{915FE453-3A51-064C-9757-E79594281FF1}"/>
              </a:ext>
            </a:extLst>
          </p:cNvPr>
          <p:cNvSpPr>
            <a:spLocks noGrp="1"/>
          </p:cNvSpPr>
          <p:nvPr>
            <p:ph type="pic" sz="quarter" idx="13" hasCustomPrompt="1"/>
          </p:nvPr>
        </p:nvSpPr>
        <p:spPr>
          <a:xfrm>
            <a:off x="479425" y="5534893"/>
            <a:ext cx="1871663" cy="755502"/>
          </a:xfrm>
          <a:prstGeom prst="rect">
            <a:avLst/>
          </a:prstGeom>
        </p:spPr>
        <p:txBody>
          <a:bodyPr anchor="ctr"/>
          <a:lstStyle>
            <a:lvl1pPr marL="0" indent="0" algn="ctr">
              <a:buNone/>
              <a:defRPr sz="1600">
                <a:solidFill>
                  <a:srgbClr val="004254"/>
                </a:solidFill>
                <a:latin typeface="Arial" panose="020B0604020202020204" pitchFamily="34" charset="0"/>
              </a:defRPr>
            </a:lvl1pPr>
          </a:lstStyle>
          <a:p>
            <a:r>
              <a:rPr lang="es-ES" dirty="0"/>
              <a:t>Logo cliente</a:t>
            </a:r>
          </a:p>
        </p:txBody>
      </p:sp>
      <p:sp>
        <p:nvSpPr>
          <p:cNvPr id="14"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7967663" y="1412876"/>
            <a:ext cx="4224338" cy="3887788"/>
          </a:xfrm>
          <a:prstGeom prst="rect">
            <a:avLst/>
          </a:prstGeom>
        </p:spPr>
        <p:txBody>
          <a:bodyPr anchor="ctr"/>
          <a:lstStyle>
            <a:lvl1pPr marL="0" indent="0" algn="ctr">
              <a:buNone/>
              <a:defRPr>
                <a:solidFill>
                  <a:schemeClr val="accent1"/>
                </a:solidFill>
                <a:latin typeface="Arial" panose="020B0604020202020204" pitchFamily="34" charset="0"/>
              </a:defRPr>
            </a:lvl1pPr>
          </a:lstStyle>
          <a:p>
            <a:r>
              <a:rPr lang="es-ES" dirty="0"/>
              <a:t>Imagen</a:t>
            </a:r>
          </a:p>
        </p:txBody>
      </p:sp>
    </p:spTree>
    <p:extLst>
      <p:ext uri="{BB962C8B-B14F-4D97-AF65-F5344CB8AC3E}">
        <p14:creationId xmlns:p14="http://schemas.microsoft.com/office/powerpoint/2010/main" val="89944853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ortada Diseño 2_blanco">
    <p:spTree>
      <p:nvGrpSpPr>
        <p:cNvPr id="1" name=""/>
        <p:cNvGrpSpPr/>
        <p:nvPr/>
      </p:nvGrpSpPr>
      <p:grpSpPr>
        <a:xfrm>
          <a:off x="0" y="0"/>
          <a:ext cx="0" cy="0"/>
          <a:chOff x="0" y="0"/>
          <a:chExt cx="0" cy="0"/>
        </a:xfrm>
      </p:grpSpPr>
      <p:sp>
        <p:nvSpPr>
          <p:cNvPr id="3" name="Azul amazónico 0 66 84"/>
          <p:cNvSpPr/>
          <p:nvPr userDrawn="1"/>
        </p:nvSpPr>
        <p:spPr>
          <a:xfrm>
            <a:off x="0" y="0"/>
            <a:ext cx="9551988" cy="65246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 </a:t>
            </a:r>
          </a:p>
        </p:txBody>
      </p:sp>
      <p:sp>
        <p:nvSpPr>
          <p:cNvPr id="6" name="Amarillo solar 251 187 33"/>
          <p:cNvSpPr/>
          <p:nvPr userDrawn="1"/>
        </p:nvSpPr>
        <p:spPr>
          <a:xfrm>
            <a:off x="479376" y="5084763"/>
            <a:ext cx="1871712" cy="215900"/>
          </a:xfrm>
          <a:prstGeom prst="rect">
            <a:avLst/>
          </a:prstGeom>
          <a:solidFill>
            <a:srgbClr val="FBB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2"/>
                </a:solidFill>
                <a:latin typeface="Arial" panose="020B0604020202020204" pitchFamily="34" charset="0"/>
              </a:rPr>
              <a:t> </a:t>
            </a:r>
          </a:p>
        </p:txBody>
      </p:sp>
      <p:sp>
        <p:nvSpPr>
          <p:cNvPr id="7" name="Azul bruma 3 101 124"/>
          <p:cNvSpPr/>
          <p:nvPr userDrawn="1"/>
        </p:nvSpPr>
        <p:spPr>
          <a:xfrm>
            <a:off x="479375" y="5300663"/>
            <a:ext cx="11712625" cy="1223962"/>
          </a:xfrm>
          <a:prstGeom prst="rect">
            <a:avLst/>
          </a:prstGeom>
          <a:solidFill>
            <a:srgbClr val="004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1"/>
                </a:solidFill>
                <a:latin typeface="Arial" panose="020B0604020202020204" pitchFamily="34" charset="0"/>
              </a:rPr>
              <a:t> </a:t>
            </a:r>
          </a:p>
        </p:txBody>
      </p:sp>
      <p:sp>
        <p:nvSpPr>
          <p:cNvPr id="8" name="Gris niebla 232 232 232"/>
          <p:cNvSpPr/>
          <p:nvPr userDrawn="1"/>
        </p:nvSpPr>
        <p:spPr>
          <a:xfrm>
            <a:off x="9551988" y="5300663"/>
            <a:ext cx="2640012" cy="1223962"/>
          </a:xfrm>
          <a:prstGeom prst="rect">
            <a:avLst/>
          </a:prstGeom>
          <a:solidFill>
            <a:srgbClr val="4B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Arial" panose="020B0604020202020204" pitchFamily="34" charset="0"/>
              </a:rPr>
              <a:t> </a:t>
            </a:r>
          </a:p>
        </p:txBody>
      </p:sp>
      <p:sp>
        <p:nvSpPr>
          <p:cNvPr id="10" name="Amarillo solar 251 187 33"/>
          <p:cNvSpPr/>
          <p:nvPr userDrawn="1"/>
        </p:nvSpPr>
        <p:spPr>
          <a:xfrm>
            <a:off x="9551988" y="5084763"/>
            <a:ext cx="2640012" cy="215900"/>
          </a:xfrm>
          <a:prstGeom prst="rect">
            <a:avLst/>
          </a:prstGeom>
          <a:solidFill>
            <a:srgbClr val="79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5"/>
                </a:solidFill>
                <a:latin typeface="Arial" panose="020B0604020202020204" pitchFamily="34" charset="0"/>
              </a:rPr>
              <a:t> </a:t>
            </a:r>
          </a:p>
        </p:txBody>
      </p:sp>
      <p:sp>
        <p:nvSpPr>
          <p:cNvPr id="12" name="Subtitulo">
            <a:extLst>
              <a:ext uri="{FF2B5EF4-FFF2-40B4-BE49-F238E27FC236}">
                <a16:creationId xmlns:a16="http://schemas.microsoft.com/office/drawing/2014/main" id="{B06D5AB3-85F3-6041-8CF2-938E10DAFE64}"/>
              </a:ext>
            </a:extLst>
          </p:cNvPr>
          <p:cNvSpPr>
            <a:spLocks noGrp="1"/>
          </p:cNvSpPr>
          <p:nvPr>
            <p:ph sz="quarter" idx="10" hasCustomPrompt="1"/>
          </p:nvPr>
        </p:nvSpPr>
        <p:spPr>
          <a:xfrm>
            <a:off x="479425" y="3428999"/>
            <a:ext cx="6336655" cy="1412875"/>
          </a:xfrm>
          <a:prstGeom prst="rect">
            <a:avLst/>
          </a:prstGeom>
        </p:spPr>
        <p:txBody>
          <a:bodyPr lIns="0" tIns="0" rIns="0" bIns="0"/>
          <a:lstStyle>
            <a:lvl1pPr marL="0" indent="0">
              <a:lnSpc>
                <a:spcPts val="5000"/>
              </a:lnSpc>
              <a:spcBef>
                <a:spcPts val="0"/>
              </a:spcBef>
              <a:buNone/>
              <a:defRPr sz="4000">
                <a:solidFill>
                  <a:schemeClr val="accent1"/>
                </a:solidFill>
                <a:latin typeface="Arial" panose="020B0604020202020204" pitchFamily="34" charset="0"/>
              </a:defRPr>
            </a:lvl1pPr>
          </a:lstStyle>
          <a:p>
            <a:r>
              <a:rPr lang="es-ES" dirty="0"/>
              <a:t>Editar el subtitulo
</a:t>
            </a:r>
          </a:p>
        </p:txBody>
      </p:sp>
      <p:sp>
        <p:nvSpPr>
          <p:cNvPr id="13" name="Titulo">
            <a:extLst>
              <a:ext uri="{FF2B5EF4-FFF2-40B4-BE49-F238E27FC236}">
                <a16:creationId xmlns:a16="http://schemas.microsoft.com/office/drawing/2014/main" id="{7EA230A8-2396-C04E-BA7D-6A765043E110}"/>
              </a:ext>
            </a:extLst>
          </p:cNvPr>
          <p:cNvSpPr>
            <a:spLocks noGrp="1"/>
          </p:cNvSpPr>
          <p:nvPr>
            <p:ph type="title" hasCustomPrompt="1"/>
          </p:nvPr>
        </p:nvSpPr>
        <p:spPr>
          <a:xfrm>
            <a:off x="479425" y="1104900"/>
            <a:ext cx="6336655" cy="2180084"/>
          </a:xfrm>
          <a:prstGeom prst="rect">
            <a:avLst/>
          </a:prstGeom>
        </p:spPr>
        <p:txBody>
          <a:bodyPr vert="horz" lIns="0" tIns="0" rIns="0" bIns="0" rtlCol="0" anchor="t">
            <a:noAutofit/>
          </a:bodyPr>
          <a:lstStyle>
            <a:lvl1pPr>
              <a:lnSpc>
                <a:spcPts val="6600"/>
              </a:lnSpc>
              <a:defRPr sz="5600" baseline="0">
                <a:solidFill>
                  <a:schemeClr val="accent1"/>
                </a:solidFill>
                <a:latin typeface="Georgia" panose="02040502050405020303" pitchFamily="18" charset="0"/>
              </a:defRPr>
            </a:lvl1pPr>
          </a:lstStyle>
          <a:p>
            <a:r>
              <a:rPr lang="es-ES" dirty="0"/>
              <a:t>Haga clic para el título principal</a:t>
            </a:r>
            <a:endParaRPr lang="en-US" dirty="0"/>
          </a:p>
        </p:txBody>
      </p:sp>
      <p:sp>
        <p:nvSpPr>
          <p:cNvPr id="15" name="Subtitulo">
            <a:extLst>
              <a:ext uri="{FF2B5EF4-FFF2-40B4-BE49-F238E27FC236}">
                <a16:creationId xmlns:a16="http://schemas.microsoft.com/office/drawing/2014/main" id="{B06D5AB3-85F3-6041-8CF2-938E10DAFE64}"/>
              </a:ext>
            </a:extLst>
          </p:cNvPr>
          <p:cNvSpPr>
            <a:spLocks noGrp="1"/>
          </p:cNvSpPr>
          <p:nvPr>
            <p:ph sz="quarter" idx="14" hasCustomPrompt="1"/>
          </p:nvPr>
        </p:nvSpPr>
        <p:spPr>
          <a:xfrm>
            <a:off x="9551987" y="5619381"/>
            <a:ext cx="2160588" cy="473915"/>
          </a:xfrm>
          <a:prstGeom prst="rect">
            <a:avLst/>
          </a:prstGeom>
        </p:spPr>
        <p:txBody>
          <a:bodyPr lIns="0" tIns="0" rIns="0" bIns="0" anchor="b"/>
          <a:lstStyle>
            <a:lvl1pPr marL="0" indent="0" algn="r">
              <a:lnSpc>
                <a:spcPct val="100000"/>
              </a:lnSpc>
              <a:spcBef>
                <a:spcPts val="0"/>
              </a:spcBef>
              <a:buNone/>
              <a:defRPr sz="1600">
                <a:solidFill>
                  <a:schemeClr val="accent3"/>
                </a:solidFill>
                <a:latin typeface="Arial" panose="020B0604020202020204" pitchFamily="34" charset="0"/>
              </a:defRPr>
            </a:lvl1pPr>
          </a:lstStyle>
          <a:p>
            <a:r>
              <a:rPr lang="es-ES" dirty="0"/>
              <a:t>Fecha</a:t>
            </a:r>
          </a:p>
        </p:txBody>
      </p:sp>
      <p:sp>
        <p:nvSpPr>
          <p:cNvPr id="16" name="Marcador de posición de imagen 4">
            <a:extLst>
              <a:ext uri="{FF2B5EF4-FFF2-40B4-BE49-F238E27FC236}">
                <a16:creationId xmlns:a16="http://schemas.microsoft.com/office/drawing/2014/main" id="{156F5E28-B21A-FF48-ACBE-0BE66B94DE41}"/>
              </a:ext>
            </a:extLst>
          </p:cNvPr>
          <p:cNvSpPr>
            <a:spLocks noGrp="1"/>
          </p:cNvSpPr>
          <p:nvPr>
            <p:ph type="pic" sz="quarter" idx="11" hasCustomPrompt="1"/>
          </p:nvPr>
        </p:nvSpPr>
        <p:spPr>
          <a:xfrm>
            <a:off x="9551987" y="1412876"/>
            <a:ext cx="2640013" cy="3887788"/>
          </a:xfrm>
          <a:prstGeom prst="rect">
            <a:avLst/>
          </a:prstGeom>
        </p:spPr>
        <p:txBody>
          <a:bodyPr anchor="ctr"/>
          <a:lstStyle>
            <a:lvl1pPr marL="0" indent="0" algn="ctr">
              <a:buNone/>
              <a:defRPr>
                <a:solidFill>
                  <a:schemeClr val="accent1"/>
                </a:solidFill>
                <a:latin typeface="Arial" panose="020B0604020202020204" pitchFamily="34" charset="0"/>
              </a:defRPr>
            </a:lvl1pPr>
          </a:lstStyle>
          <a:p>
            <a:r>
              <a:rPr lang="es-ES" dirty="0"/>
              <a:t>Imagen</a:t>
            </a:r>
          </a:p>
        </p:txBody>
      </p:sp>
    </p:spTree>
    <p:extLst>
      <p:ext uri="{BB962C8B-B14F-4D97-AF65-F5344CB8AC3E}">
        <p14:creationId xmlns:p14="http://schemas.microsoft.com/office/powerpoint/2010/main" val="1105964585"/>
      </p:ext>
    </p:extLst>
  </p:cSld>
  <p:clrMapOvr>
    <a:masterClrMapping/>
  </p:clrMapOvr>
  <p:extLst>
    <p:ext uri="{DCECCB84-F9BA-43D5-87BE-67443E8EF086}">
      <p15:sldGuideLst xmlns:p15="http://schemas.microsoft.com/office/powerpoint/2012/main">
        <p15:guide id="1" pos="601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_Diseño personalizado">
    <p:spTree>
      <p:nvGrpSpPr>
        <p:cNvPr id="1" name=""/>
        <p:cNvGrpSpPr/>
        <p:nvPr/>
      </p:nvGrpSpPr>
      <p:grpSpPr>
        <a:xfrm>
          <a:off x="0" y="0"/>
          <a:ext cx="0" cy="0"/>
          <a:chOff x="0" y="0"/>
          <a:chExt cx="0" cy="0"/>
        </a:xfrm>
      </p:grpSpPr>
      <p:sp>
        <p:nvSpPr>
          <p:cNvPr id="488"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rgbClr val="D2C6D0"/>
                </a:solidFill>
                <a:latin typeface="Neo Sans Medium"/>
                <a:ea typeface="Neo Sans Medium"/>
                <a:cs typeface="Neo Sans Medium"/>
                <a:sym typeface="Neo Sans Medium"/>
              </a:defRPr>
            </a:lvl1pPr>
          </a:lstStyle>
          <a:p>
            <a:fld id="{86CB4B4D-7CA3-9044-876B-883B54F8677D}" type="slidenum">
              <a:t>‹Nº›</a:t>
            </a:fld>
            <a:endParaRPr dirty="0"/>
          </a:p>
        </p:txBody>
      </p:sp>
      <p:sp>
        <p:nvSpPr>
          <p:cNvPr id="489"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rgbClr val="D2C6D0"/>
                </a:solidFill>
              </a:defRPr>
            </a:lvl1pPr>
          </a:lstStyle>
          <a:p>
            <a:r>
              <a:t>Texto del título</a:t>
            </a:r>
          </a:p>
        </p:txBody>
      </p:sp>
      <p:sp>
        <p:nvSpPr>
          <p:cNvPr id="490" name="Nivel de texto 1…"/>
          <p:cNvSpPr txBox="1">
            <a:spLocks noGrp="1"/>
          </p:cNvSpPr>
          <p:nvPr>
            <p:ph type="body" sz="quarter" idx="1"/>
          </p:nvPr>
        </p:nvSpPr>
        <p:spPr>
          <a:xfrm>
            <a:off x="550862" y="1700213"/>
            <a:ext cx="10585698" cy="864692"/>
          </a:xfrm>
          <a:prstGeom prst="rect">
            <a:avLst/>
          </a:prstGeom>
        </p:spPr>
        <p:txBody>
          <a:bodyPr lIns="0" tIns="0" rIns="0" bIns="0">
            <a:normAutofit/>
          </a:bodyPr>
          <a:lstStyle>
            <a:lvl1pPr marL="0" indent="0">
              <a:lnSpc>
                <a:spcPts val="2800"/>
              </a:lnSpc>
              <a:spcBef>
                <a:spcPts val="0"/>
              </a:spcBef>
              <a:buSzTx/>
              <a:buFontTx/>
              <a:buNone/>
              <a:defRPr sz="2600">
                <a:solidFill>
                  <a:srgbClr val="03657C"/>
                </a:solidFill>
              </a:defRPr>
            </a:lvl1pPr>
            <a:lvl2pPr marL="704850" indent="-247650">
              <a:lnSpc>
                <a:spcPts val="2800"/>
              </a:lnSpc>
              <a:spcBef>
                <a:spcPts val="0"/>
              </a:spcBef>
              <a:buFontTx/>
              <a:defRPr sz="2600">
                <a:solidFill>
                  <a:srgbClr val="03657C"/>
                </a:solidFill>
              </a:defRPr>
            </a:lvl2pPr>
            <a:lvl3pPr marL="1211580" indent="-297180">
              <a:lnSpc>
                <a:spcPts val="2800"/>
              </a:lnSpc>
              <a:spcBef>
                <a:spcPts val="0"/>
              </a:spcBef>
              <a:buFontTx/>
              <a:defRPr sz="2600">
                <a:solidFill>
                  <a:srgbClr val="03657C"/>
                </a:solidFill>
              </a:defRPr>
            </a:lvl3pPr>
            <a:lvl4pPr marL="1701800" indent="-330200">
              <a:lnSpc>
                <a:spcPts val="2800"/>
              </a:lnSpc>
              <a:spcBef>
                <a:spcPts val="0"/>
              </a:spcBef>
              <a:buFontTx/>
              <a:defRPr sz="2600">
                <a:solidFill>
                  <a:srgbClr val="03657C"/>
                </a:solidFill>
              </a:defRPr>
            </a:lvl4pPr>
            <a:lvl5pPr marL="2159000" indent="-330200">
              <a:lnSpc>
                <a:spcPts val="2800"/>
              </a:lnSpc>
              <a:spcBef>
                <a:spcPts val="0"/>
              </a:spcBef>
              <a:buFontTx/>
              <a:defRPr sz="2600">
                <a:solidFill>
                  <a:srgbClr val="03657C"/>
                </a:solidFill>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1_Diseño vacio">
    <p:spTree>
      <p:nvGrpSpPr>
        <p:cNvPr id="1" name=""/>
        <p:cNvGrpSpPr/>
        <p:nvPr/>
      </p:nvGrpSpPr>
      <p:grpSpPr>
        <a:xfrm>
          <a:off x="0" y="0"/>
          <a:ext cx="0" cy="0"/>
          <a:chOff x="0" y="0"/>
          <a:chExt cx="0" cy="0"/>
        </a:xfrm>
      </p:grpSpPr>
      <p:sp>
        <p:nvSpPr>
          <p:cNvPr id="2" name="Marcador de pie de página 1"/>
          <p:cNvSpPr>
            <a:spLocks noGrp="1"/>
          </p:cNvSpPr>
          <p:nvPr>
            <p:ph type="ftr" sz="quarter" idx="13"/>
          </p:nvPr>
        </p:nvSpPr>
        <p:spPr>
          <a:xfrm>
            <a:off x="2279576" y="6597352"/>
            <a:ext cx="5976664" cy="260648"/>
          </a:xfrm>
          <a:prstGeom prst="rect">
            <a:avLst/>
          </a:prstGeom>
        </p:spPr>
        <p:txBody>
          <a:bodyPr/>
          <a:lstStyle/>
          <a:p>
            <a:r>
              <a:rPr lang="es-ES" dirty="0"/>
              <a:t>Pie de página</a:t>
            </a:r>
          </a:p>
        </p:txBody>
      </p:sp>
      <p:sp>
        <p:nvSpPr>
          <p:cNvPr id="3" name="Marcador de fecha 3"/>
          <p:cNvSpPr>
            <a:spLocks noGrp="1"/>
          </p:cNvSpPr>
          <p:nvPr>
            <p:ph type="dt" sz="half" idx="2"/>
          </p:nvPr>
        </p:nvSpPr>
        <p:spPr>
          <a:xfrm>
            <a:off x="8761825" y="6597352"/>
            <a:ext cx="2296319" cy="260649"/>
          </a:xfrm>
          <a:prstGeom prst="rect">
            <a:avLst/>
          </a:prstGeom>
        </p:spPr>
        <p:txBody>
          <a:bodyPr vert="horz" lIns="91440" tIns="45720" rIns="91440" bIns="45720" rtlCol="0" anchor="ctr"/>
          <a:lstStyle>
            <a:lvl1pPr algn="l">
              <a:defRPr sz="1000">
                <a:solidFill>
                  <a:schemeClr val="accent3"/>
                </a:solidFill>
              </a:defRPr>
            </a:lvl1pPr>
          </a:lstStyle>
          <a:p>
            <a:fld id="{D0A9A64F-4ECD-4790-B5E0-8AFE2B2352BE}" type="datetimeFigureOut">
              <a:rPr lang="es-ES" smtClean="0"/>
              <a:pPr/>
              <a:t>10/03/2021</a:t>
            </a:fld>
            <a:endParaRPr lang="es-ES" dirty="0"/>
          </a:p>
        </p:txBody>
      </p:sp>
    </p:spTree>
    <p:extLst>
      <p:ext uri="{BB962C8B-B14F-4D97-AF65-F5344CB8AC3E}">
        <p14:creationId xmlns:p14="http://schemas.microsoft.com/office/powerpoint/2010/main" val="186381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Índice">
    <p:spTree>
      <p:nvGrpSpPr>
        <p:cNvPr id="1" name=""/>
        <p:cNvGrpSpPr/>
        <p:nvPr/>
      </p:nvGrpSpPr>
      <p:grpSpPr>
        <a:xfrm>
          <a:off x="0" y="0"/>
          <a:ext cx="0" cy="0"/>
          <a:chOff x="0" y="0"/>
          <a:chExt cx="0" cy="0"/>
        </a:xfrm>
      </p:grpSpPr>
      <p:sp>
        <p:nvSpPr>
          <p:cNvPr id="4" name="Marcador de contenido 10">
            <a:extLst>
              <a:ext uri="{FF2B5EF4-FFF2-40B4-BE49-F238E27FC236}">
                <a16:creationId xmlns:a16="http://schemas.microsoft.com/office/drawing/2014/main" id="{B06D5AB3-85F3-6041-8CF2-938E10DAFE64}"/>
              </a:ext>
            </a:extLst>
          </p:cNvPr>
          <p:cNvSpPr>
            <a:spLocks noGrp="1"/>
          </p:cNvSpPr>
          <p:nvPr>
            <p:ph sz="quarter" idx="11" hasCustomPrompt="1"/>
          </p:nvPr>
        </p:nvSpPr>
        <p:spPr>
          <a:xfrm>
            <a:off x="4943873" y="2133600"/>
            <a:ext cx="4752528" cy="2951163"/>
          </a:xfrm>
          <a:prstGeom prst="rect">
            <a:avLst/>
          </a:prstGeom>
        </p:spPr>
        <p:txBody>
          <a:bodyPr lIns="0" tIns="0" rIns="0" bIns="0"/>
          <a:lstStyle>
            <a:lvl1pPr marL="0" indent="0">
              <a:lnSpc>
                <a:spcPts val="2500"/>
              </a:lnSpc>
              <a:spcBef>
                <a:spcPts val="0"/>
              </a:spcBef>
              <a:spcAft>
                <a:spcPts val="1250"/>
              </a:spcAft>
              <a:buNone/>
              <a:defRPr sz="2000" baseline="0">
                <a:solidFill>
                  <a:schemeClr val="accent1"/>
                </a:solidFill>
                <a:latin typeface="Arial" panose="020B0604020202020204" pitchFamily="34" charset="0"/>
              </a:defRPr>
            </a:lvl1pPr>
          </a:lstStyle>
          <a:p>
            <a:r>
              <a:rPr lang="es-ES" dirty="0"/>
              <a:t>Capítulo</a:t>
            </a:r>
          </a:p>
        </p:txBody>
      </p:sp>
      <p:sp>
        <p:nvSpPr>
          <p:cNvPr id="7" name="Marcador de contenido 10">
            <a:extLst>
              <a:ext uri="{FF2B5EF4-FFF2-40B4-BE49-F238E27FC236}">
                <a16:creationId xmlns:a16="http://schemas.microsoft.com/office/drawing/2014/main" id="{B06D5AB3-85F3-6041-8CF2-938E10DAFE64}"/>
              </a:ext>
            </a:extLst>
          </p:cNvPr>
          <p:cNvSpPr>
            <a:spLocks noGrp="1"/>
          </p:cNvSpPr>
          <p:nvPr>
            <p:ph sz="quarter" idx="12" hasCustomPrompt="1"/>
          </p:nvPr>
        </p:nvSpPr>
        <p:spPr>
          <a:xfrm>
            <a:off x="10056440" y="2133600"/>
            <a:ext cx="648072" cy="2951163"/>
          </a:xfrm>
          <a:prstGeom prst="rect">
            <a:avLst/>
          </a:prstGeom>
        </p:spPr>
        <p:txBody>
          <a:bodyPr lIns="0" tIns="0" rIns="0" bIns="0"/>
          <a:lstStyle>
            <a:lvl1pPr marL="0" indent="0">
              <a:lnSpc>
                <a:spcPts val="2500"/>
              </a:lnSpc>
              <a:spcBef>
                <a:spcPts val="0"/>
              </a:spcBef>
              <a:spcAft>
                <a:spcPts val="1250"/>
              </a:spcAft>
              <a:buNone/>
              <a:defRPr sz="2000" baseline="0">
                <a:solidFill>
                  <a:schemeClr val="accent1"/>
                </a:solidFill>
                <a:latin typeface="Arial" panose="020B0604020202020204" pitchFamily="34" charset="0"/>
              </a:defRPr>
            </a:lvl1pPr>
          </a:lstStyle>
          <a:p>
            <a:r>
              <a:rPr lang="es-ES" dirty="0"/>
              <a:t>Nº</a:t>
            </a:r>
          </a:p>
        </p:txBody>
      </p:sp>
      <p:sp>
        <p:nvSpPr>
          <p:cNvPr id="3" name="CuadroTexto 2">
            <a:extLst>
              <a:ext uri="{FF2B5EF4-FFF2-40B4-BE49-F238E27FC236}">
                <a16:creationId xmlns:a16="http://schemas.microsoft.com/office/drawing/2014/main" id="{996AF541-F557-4F4E-ADF4-A1C41AD861F8}"/>
              </a:ext>
            </a:extLst>
          </p:cNvPr>
          <p:cNvSpPr txBox="1"/>
          <p:nvPr userDrawn="1"/>
        </p:nvSpPr>
        <p:spPr>
          <a:xfrm>
            <a:off x="10779760" y="497840"/>
            <a:ext cx="184731" cy="386003"/>
          </a:xfrm>
          <a:prstGeom prst="rect">
            <a:avLst/>
          </a:prstGeom>
        </p:spPr>
        <p:txBody>
          <a:bodyPr wrap="none" rtlCol="0">
            <a:spAutoFit/>
          </a:bodyPr>
          <a:lstStyle/>
          <a:p>
            <a:pPr>
              <a:lnSpc>
                <a:spcPts val="2500"/>
              </a:lnSpc>
              <a:spcAft>
                <a:spcPts val="600"/>
              </a:spcAft>
            </a:pPr>
            <a:endParaRPr lang="es-ES" sz="2000" dirty="0">
              <a:solidFill>
                <a:srgbClr val="004254"/>
              </a:solidFill>
              <a:latin typeface="Neo Sans" panose="020B0504020202020204" pitchFamily="34" charset="0"/>
            </a:endParaRPr>
          </a:p>
        </p:txBody>
      </p:sp>
    </p:spTree>
    <p:extLst>
      <p:ext uri="{BB962C8B-B14F-4D97-AF65-F5344CB8AC3E}">
        <p14:creationId xmlns:p14="http://schemas.microsoft.com/office/powerpoint/2010/main" val="3713760282"/>
      </p:ext>
    </p:extLst>
  </p:cSld>
  <p:clrMapOvr>
    <a:masterClrMapping/>
  </p:clrMapOvr>
  <p:extLst>
    <p:ext uri="{DCECCB84-F9BA-43D5-87BE-67443E8EF086}">
      <p15:sldGuideLst xmlns:p15="http://schemas.microsoft.com/office/powerpoint/2012/main">
        <p15:guide id="1" pos="3114">
          <p15:clr>
            <a:srgbClr val="FBAE40"/>
          </p15:clr>
        </p15:guide>
        <p15:guide id="2" pos="633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0. Título &amp; Subtítulo">
    <p:spTree>
      <p:nvGrpSpPr>
        <p:cNvPr id="1" name=""/>
        <p:cNvGrpSpPr/>
        <p:nvPr/>
      </p:nvGrpSpPr>
      <p:grpSpPr>
        <a:xfrm>
          <a:off x="0" y="0"/>
          <a:ext cx="0" cy="0"/>
          <a:chOff x="0" y="0"/>
          <a:chExt cx="0" cy="0"/>
        </a:xfrm>
      </p:grpSpPr>
      <p:sp>
        <p:nvSpPr>
          <p:cNvPr id="498"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rgbClr val="D2C6D0"/>
                </a:solidFill>
              </a:defRPr>
            </a:lvl1pPr>
          </a:lstStyle>
          <a:p>
            <a:r>
              <a:t>Texto del título</a:t>
            </a:r>
          </a:p>
        </p:txBody>
      </p:sp>
      <p:sp>
        <p:nvSpPr>
          <p:cNvPr id="499" name="Nivel de texto 1…"/>
          <p:cNvSpPr txBox="1">
            <a:spLocks noGrp="1"/>
          </p:cNvSpPr>
          <p:nvPr>
            <p:ph type="body" sz="quarter" idx="1"/>
          </p:nvPr>
        </p:nvSpPr>
        <p:spPr>
          <a:xfrm>
            <a:off x="550862" y="1700213"/>
            <a:ext cx="10585698" cy="864692"/>
          </a:xfrm>
          <a:prstGeom prst="rect">
            <a:avLst/>
          </a:prstGeom>
        </p:spPr>
        <p:txBody>
          <a:bodyPr lIns="0" tIns="0" rIns="0" bIns="0">
            <a:normAutofit/>
          </a:bodyPr>
          <a:lstStyle>
            <a:lvl1pPr marL="0" indent="0">
              <a:lnSpc>
                <a:spcPts val="2800"/>
              </a:lnSpc>
              <a:spcBef>
                <a:spcPts val="0"/>
              </a:spcBef>
              <a:buSzTx/>
              <a:buFontTx/>
              <a:buNone/>
              <a:defRPr sz="2600">
                <a:solidFill>
                  <a:srgbClr val="03657C"/>
                </a:solidFill>
              </a:defRPr>
            </a:lvl1pPr>
            <a:lvl2pPr marL="704850" indent="-247650">
              <a:lnSpc>
                <a:spcPts val="2800"/>
              </a:lnSpc>
              <a:spcBef>
                <a:spcPts val="0"/>
              </a:spcBef>
              <a:buFontTx/>
              <a:defRPr sz="2600">
                <a:solidFill>
                  <a:srgbClr val="03657C"/>
                </a:solidFill>
              </a:defRPr>
            </a:lvl2pPr>
            <a:lvl3pPr marL="1211580" indent="-297180">
              <a:lnSpc>
                <a:spcPts val="2800"/>
              </a:lnSpc>
              <a:spcBef>
                <a:spcPts val="0"/>
              </a:spcBef>
              <a:buFontTx/>
              <a:defRPr sz="2600">
                <a:solidFill>
                  <a:srgbClr val="03657C"/>
                </a:solidFill>
              </a:defRPr>
            </a:lvl3pPr>
            <a:lvl4pPr marL="1701800" indent="-330200">
              <a:lnSpc>
                <a:spcPts val="2800"/>
              </a:lnSpc>
              <a:spcBef>
                <a:spcPts val="0"/>
              </a:spcBef>
              <a:buFontTx/>
              <a:defRPr sz="2600">
                <a:solidFill>
                  <a:srgbClr val="03657C"/>
                </a:solidFill>
              </a:defRPr>
            </a:lvl4pPr>
            <a:lvl5pPr marL="2159000" indent="-330200">
              <a:lnSpc>
                <a:spcPts val="2800"/>
              </a:lnSpc>
              <a:spcBef>
                <a:spcPts val="0"/>
              </a:spcBef>
              <a:buFontTx/>
              <a:defRPr sz="2600">
                <a:solidFill>
                  <a:srgbClr val="03657C"/>
                </a:solidFill>
              </a:defRPr>
            </a:lvl5pPr>
          </a:lstStyle>
          <a:p>
            <a:r>
              <a:t>Nivel de texto 1</a:t>
            </a:r>
          </a:p>
          <a:p>
            <a:pPr lvl="1"/>
            <a:r>
              <a:t>Nivel de texto 2</a:t>
            </a:r>
          </a:p>
          <a:p>
            <a:pPr lvl="2"/>
            <a:r>
              <a:t>Nivel de texto 3</a:t>
            </a:r>
          </a:p>
          <a:p>
            <a:pPr lvl="3"/>
            <a:r>
              <a:t>Nivel de texto 4</a:t>
            </a:r>
          </a:p>
          <a:p>
            <a:pPr lvl="4"/>
            <a:r>
              <a:t>Nivel de texto 5</a:t>
            </a:r>
          </a:p>
        </p:txBody>
      </p:sp>
      <p:sp>
        <p:nvSpPr>
          <p:cNvPr id="500"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3_Portada Diseño 1_logo cliente">
    <p:spTree>
      <p:nvGrpSpPr>
        <p:cNvPr id="1" name=""/>
        <p:cNvGrpSpPr/>
        <p:nvPr/>
      </p:nvGrpSpPr>
      <p:grpSpPr>
        <a:xfrm>
          <a:off x="0" y="0"/>
          <a:ext cx="0" cy="0"/>
          <a:chOff x="0" y="0"/>
          <a:chExt cx="0" cy="0"/>
        </a:xfrm>
      </p:grpSpPr>
      <p:pic>
        <p:nvPicPr>
          <p:cNvPr id="507" name="Imagen 15" descr="Imagen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81463" y="1196751"/>
            <a:ext cx="5110537" cy="4120601"/>
          </a:xfrm>
          <a:prstGeom prst="rect">
            <a:avLst/>
          </a:prstGeom>
          <a:ln w="12700">
            <a:miter lim="400000"/>
          </a:ln>
        </p:spPr>
      </p:pic>
      <p:grpSp>
        <p:nvGrpSpPr>
          <p:cNvPr id="510" name="Azul amazónico 0 66 84"/>
          <p:cNvGrpSpPr/>
          <p:nvPr/>
        </p:nvGrpSpPr>
        <p:grpSpPr>
          <a:xfrm>
            <a:off x="-1" y="0"/>
            <a:ext cx="7967665" cy="6524625"/>
            <a:chOff x="0" y="0"/>
            <a:chExt cx="7967663" cy="6524625"/>
          </a:xfrm>
        </p:grpSpPr>
        <p:sp>
          <p:nvSpPr>
            <p:cNvPr id="508" name="Rectángulo"/>
            <p:cNvSpPr/>
            <p:nvPr/>
          </p:nvSpPr>
          <p:spPr>
            <a:xfrm>
              <a:off x="-1" y="0"/>
              <a:ext cx="7967665" cy="6524625"/>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4B1C44"/>
                  </a:solidFill>
                  <a:latin typeface="Neo Sans Light"/>
                  <a:ea typeface="Neo Sans Light"/>
                  <a:cs typeface="Neo Sans Light"/>
                  <a:sym typeface="Neo Sans Light"/>
                </a:defRPr>
              </a:pPr>
              <a:endParaRPr dirty="0"/>
            </a:p>
          </p:txBody>
        </p:sp>
        <p:sp>
          <p:nvSpPr>
            <p:cNvPr id="509" name="Texto"/>
            <p:cNvSpPr txBox="1"/>
            <p:nvPr/>
          </p:nvSpPr>
          <p:spPr>
            <a:xfrm>
              <a:off x="45719" y="3146742"/>
              <a:ext cx="7876224"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D2C6D0"/>
                  </a:solidFill>
                </a:defRPr>
              </a:lvl1pPr>
            </a:lstStyle>
            <a:p>
              <a:r>
                <a:rPr dirty="0"/>
                <a:t> </a:t>
              </a:r>
            </a:p>
          </p:txBody>
        </p:sp>
      </p:grpSp>
      <p:sp>
        <p:nvSpPr>
          <p:cNvPr id="511" name="Nivel de texto 1…"/>
          <p:cNvSpPr txBox="1">
            <a:spLocks noGrp="1"/>
          </p:cNvSpPr>
          <p:nvPr>
            <p:ph type="body" sz="quarter" idx="1"/>
          </p:nvPr>
        </p:nvSpPr>
        <p:spPr>
          <a:xfrm>
            <a:off x="479425" y="3428998"/>
            <a:ext cx="6336656" cy="1412876"/>
          </a:xfrm>
          <a:prstGeom prst="rect">
            <a:avLst/>
          </a:prstGeom>
        </p:spPr>
        <p:txBody>
          <a:bodyPr lIns="0" tIns="0" rIns="0" bIns="0">
            <a:normAutofit/>
          </a:bodyPr>
          <a:lstStyle>
            <a:lvl1pPr marL="0" indent="0">
              <a:lnSpc>
                <a:spcPts val="5000"/>
              </a:lnSpc>
              <a:spcBef>
                <a:spcPts val="0"/>
              </a:spcBef>
              <a:buSzTx/>
              <a:buFontTx/>
              <a:buNone/>
              <a:defRPr sz="4000">
                <a:solidFill>
                  <a:schemeClr val="accent4">
                    <a:lumOff val="9019"/>
                  </a:schemeClr>
                </a:solidFill>
              </a:defRPr>
            </a:lvl1pPr>
            <a:lvl2pPr marL="838200" indent="-381000">
              <a:lnSpc>
                <a:spcPts val="5000"/>
              </a:lnSpc>
              <a:spcBef>
                <a:spcPts val="0"/>
              </a:spcBef>
              <a:buFontTx/>
              <a:defRPr sz="4000">
                <a:solidFill>
                  <a:schemeClr val="accent4">
                    <a:lumOff val="9019"/>
                  </a:schemeClr>
                </a:solidFill>
              </a:defRPr>
            </a:lvl2pPr>
            <a:lvl3pPr marL="1371600" indent="-457200">
              <a:lnSpc>
                <a:spcPts val="5000"/>
              </a:lnSpc>
              <a:spcBef>
                <a:spcPts val="0"/>
              </a:spcBef>
              <a:buFontTx/>
              <a:defRPr sz="4000">
                <a:solidFill>
                  <a:schemeClr val="accent4">
                    <a:lumOff val="9019"/>
                  </a:schemeClr>
                </a:solidFill>
              </a:defRPr>
            </a:lvl3pPr>
            <a:lvl4pPr marL="1879600" indent="-508000">
              <a:lnSpc>
                <a:spcPts val="5000"/>
              </a:lnSpc>
              <a:spcBef>
                <a:spcPts val="0"/>
              </a:spcBef>
              <a:buFontTx/>
              <a:defRPr sz="4000">
                <a:solidFill>
                  <a:schemeClr val="accent4">
                    <a:lumOff val="9019"/>
                  </a:schemeClr>
                </a:solidFill>
              </a:defRPr>
            </a:lvl4pPr>
            <a:lvl5pPr marL="2336800" indent="-508000">
              <a:lnSpc>
                <a:spcPts val="5000"/>
              </a:lnSpc>
              <a:spcBef>
                <a:spcPts val="0"/>
              </a:spcBef>
              <a:buFontTx/>
              <a:defRPr sz="4000">
                <a:solidFill>
                  <a:schemeClr val="accent4">
                    <a:lumOff val="9019"/>
                  </a:schemeClr>
                </a:solidFill>
              </a:defRPr>
            </a:lvl5pPr>
          </a:lstStyle>
          <a:p>
            <a:r>
              <a:t>Nivel de texto 1</a:t>
            </a:r>
          </a:p>
          <a:p>
            <a:pPr lvl="1"/>
            <a:r>
              <a:t>Nivel de texto 2</a:t>
            </a:r>
          </a:p>
          <a:p>
            <a:pPr lvl="2"/>
            <a:r>
              <a:t>Nivel de texto 3</a:t>
            </a:r>
          </a:p>
          <a:p>
            <a:pPr lvl="3"/>
            <a:r>
              <a:t>Nivel de texto 4</a:t>
            </a:r>
          </a:p>
          <a:p>
            <a:pPr lvl="4"/>
            <a:r>
              <a:t>Nivel de texto 5</a:t>
            </a:r>
          </a:p>
        </p:txBody>
      </p:sp>
      <p:sp>
        <p:nvSpPr>
          <p:cNvPr id="512" name="Texto del título"/>
          <p:cNvSpPr txBox="1">
            <a:spLocks noGrp="1"/>
          </p:cNvSpPr>
          <p:nvPr>
            <p:ph type="title"/>
          </p:nvPr>
        </p:nvSpPr>
        <p:spPr>
          <a:xfrm>
            <a:off x="479425" y="1104900"/>
            <a:ext cx="6336656" cy="2180084"/>
          </a:xfrm>
          <a:prstGeom prst="rect">
            <a:avLst/>
          </a:prstGeom>
        </p:spPr>
        <p:txBody>
          <a:bodyPr lIns="0" tIns="0" rIns="0" bIns="0" anchor="t">
            <a:normAutofit/>
          </a:bodyPr>
          <a:lstStyle>
            <a:lvl1pPr>
              <a:lnSpc>
                <a:spcPts val="6600"/>
              </a:lnSpc>
              <a:defRPr sz="5600">
                <a:solidFill>
                  <a:schemeClr val="accent4">
                    <a:lumOff val="9019"/>
                  </a:schemeClr>
                </a:solidFill>
              </a:defRPr>
            </a:lvl1pPr>
          </a:lstStyle>
          <a:p>
            <a:r>
              <a:t>Texto del título</a:t>
            </a:r>
          </a:p>
        </p:txBody>
      </p:sp>
      <p:grpSp>
        <p:nvGrpSpPr>
          <p:cNvPr id="515" name="Amarillo solar 251 187 33"/>
          <p:cNvGrpSpPr/>
          <p:nvPr/>
        </p:nvGrpSpPr>
        <p:grpSpPr>
          <a:xfrm>
            <a:off x="479376" y="5084762"/>
            <a:ext cx="1871712" cy="215901"/>
            <a:chOff x="0" y="7619"/>
            <a:chExt cx="1871710" cy="215900"/>
          </a:xfrm>
        </p:grpSpPr>
        <p:sp>
          <p:nvSpPr>
            <p:cNvPr id="513" name="Rectángulo"/>
            <p:cNvSpPr/>
            <p:nvPr/>
          </p:nvSpPr>
          <p:spPr>
            <a:xfrm>
              <a:off x="0" y="7619"/>
              <a:ext cx="1871711" cy="215901"/>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4B1C44"/>
                  </a:solidFill>
                  <a:latin typeface="Neo Sans Light"/>
                  <a:ea typeface="Neo Sans Light"/>
                  <a:cs typeface="Neo Sans Light"/>
                  <a:sym typeface="Neo Sans Light"/>
                </a:defRPr>
              </a:pPr>
              <a:endParaRPr dirty="0"/>
            </a:p>
          </p:txBody>
        </p:sp>
        <p:sp>
          <p:nvSpPr>
            <p:cNvPr id="514" name="Texto"/>
            <p:cNvSpPr/>
            <p:nvPr/>
          </p:nvSpPr>
          <p:spPr>
            <a:xfrm>
              <a:off x="45719" y="115569"/>
              <a:ext cx="178027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2"/>
                  </a:solidFill>
                </a:defRPr>
              </a:lvl1pPr>
            </a:lstStyle>
            <a:p>
              <a:r>
                <a:rPr dirty="0"/>
                <a:t> </a:t>
              </a:r>
            </a:p>
          </p:txBody>
        </p:sp>
      </p:grpSp>
      <p:grpSp>
        <p:nvGrpSpPr>
          <p:cNvPr id="518" name="Gris niebla 232 232 232"/>
          <p:cNvGrpSpPr/>
          <p:nvPr/>
        </p:nvGrpSpPr>
        <p:grpSpPr>
          <a:xfrm>
            <a:off x="479426" y="5300662"/>
            <a:ext cx="7702551" cy="1223963"/>
            <a:chOff x="0" y="0"/>
            <a:chExt cx="7702550" cy="1223962"/>
          </a:xfrm>
        </p:grpSpPr>
        <p:sp>
          <p:nvSpPr>
            <p:cNvPr id="516" name="Rectángulo"/>
            <p:cNvSpPr/>
            <p:nvPr/>
          </p:nvSpPr>
          <p:spPr>
            <a:xfrm>
              <a:off x="0" y="-1"/>
              <a:ext cx="7702550" cy="1223964"/>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4B1C44"/>
                  </a:solidFill>
                  <a:latin typeface="Neo Sans Light"/>
                  <a:ea typeface="Neo Sans Light"/>
                  <a:cs typeface="Neo Sans Light"/>
                  <a:sym typeface="Neo Sans Light"/>
                </a:defRPr>
              </a:pPr>
              <a:endParaRPr dirty="0"/>
            </a:p>
          </p:txBody>
        </p:sp>
        <p:sp>
          <p:nvSpPr>
            <p:cNvPr id="517" name="Texto"/>
            <p:cNvSpPr txBox="1"/>
            <p:nvPr/>
          </p:nvSpPr>
          <p:spPr>
            <a:xfrm>
              <a:off x="45719" y="496411"/>
              <a:ext cx="7611111"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521" name="Amarillo solar 251 187 33"/>
          <p:cNvGrpSpPr/>
          <p:nvPr/>
        </p:nvGrpSpPr>
        <p:grpSpPr>
          <a:xfrm>
            <a:off x="7967661" y="5300662"/>
            <a:ext cx="4224340" cy="1223963"/>
            <a:chOff x="0" y="0"/>
            <a:chExt cx="4224339" cy="1223962"/>
          </a:xfrm>
        </p:grpSpPr>
        <p:sp>
          <p:nvSpPr>
            <p:cNvPr id="519" name="Rectángulo"/>
            <p:cNvSpPr/>
            <p:nvPr/>
          </p:nvSpPr>
          <p:spPr>
            <a:xfrm>
              <a:off x="0" y="-1"/>
              <a:ext cx="4224340" cy="1223964"/>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800">
                  <a:solidFill>
                    <a:srgbClr val="4B1C44"/>
                  </a:solidFill>
                  <a:latin typeface="Neo Sans Light"/>
                  <a:ea typeface="Neo Sans Light"/>
                  <a:cs typeface="Neo Sans Light"/>
                  <a:sym typeface="Neo Sans Light"/>
                </a:defRPr>
              </a:pPr>
              <a:endParaRPr dirty="0"/>
            </a:p>
          </p:txBody>
        </p:sp>
        <p:sp>
          <p:nvSpPr>
            <p:cNvPr id="520" name="Texto"/>
            <p:cNvSpPr txBox="1"/>
            <p:nvPr/>
          </p:nvSpPr>
          <p:spPr>
            <a:xfrm>
              <a:off x="45720" y="496411"/>
              <a:ext cx="4132900"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522"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Índice">
    <p:spTree>
      <p:nvGrpSpPr>
        <p:cNvPr id="1" name=""/>
        <p:cNvGrpSpPr/>
        <p:nvPr/>
      </p:nvGrpSpPr>
      <p:grpSpPr>
        <a:xfrm>
          <a:off x="0" y="0"/>
          <a:ext cx="0" cy="0"/>
          <a:chOff x="0" y="0"/>
          <a:chExt cx="0" cy="0"/>
        </a:xfrm>
      </p:grpSpPr>
      <p:sp>
        <p:nvSpPr>
          <p:cNvPr id="529" name="Nivel de texto 1…"/>
          <p:cNvSpPr txBox="1">
            <a:spLocks noGrp="1"/>
          </p:cNvSpPr>
          <p:nvPr>
            <p:ph type="body" sz="quarter" idx="1"/>
          </p:nvPr>
        </p:nvSpPr>
        <p:spPr>
          <a:xfrm>
            <a:off x="4943873" y="2133600"/>
            <a:ext cx="4752529" cy="2951164"/>
          </a:xfrm>
          <a:prstGeom prst="rect">
            <a:avLst/>
          </a:prstGeom>
        </p:spPr>
        <p:txBody>
          <a:bodyPr lIns="0" tIns="0" rIns="0" bIns="0">
            <a:normAutofit/>
          </a:bodyPr>
          <a:lstStyle>
            <a:lvl1pPr marL="0" indent="0">
              <a:lnSpc>
                <a:spcPts val="2500"/>
              </a:lnSpc>
              <a:spcBef>
                <a:spcPts val="1200"/>
              </a:spcBef>
              <a:buSzTx/>
              <a:buFontTx/>
              <a:buNone/>
              <a:defRPr sz="2000">
                <a:solidFill>
                  <a:srgbClr val="D2C6D0"/>
                </a:solidFill>
              </a:defRPr>
            </a:lvl1pPr>
            <a:lvl2pPr marL="647700" indent="-190500">
              <a:lnSpc>
                <a:spcPts val="2500"/>
              </a:lnSpc>
              <a:spcBef>
                <a:spcPts val="1200"/>
              </a:spcBef>
              <a:buFontTx/>
              <a:defRPr sz="2000">
                <a:solidFill>
                  <a:srgbClr val="D2C6D0"/>
                </a:solidFill>
              </a:defRPr>
            </a:lvl2pPr>
            <a:lvl3pPr marL="1143000" indent="-228600">
              <a:lnSpc>
                <a:spcPts val="2500"/>
              </a:lnSpc>
              <a:spcBef>
                <a:spcPts val="1200"/>
              </a:spcBef>
              <a:buFontTx/>
              <a:defRPr sz="2000">
                <a:solidFill>
                  <a:srgbClr val="D2C6D0"/>
                </a:solidFill>
              </a:defRPr>
            </a:lvl3pPr>
            <a:lvl4pPr marL="1625600" indent="-254000">
              <a:lnSpc>
                <a:spcPts val="2500"/>
              </a:lnSpc>
              <a:spcBef>
                <a:spcPts val="1200"/>
              </a:spcBef>
              <a:buFontTx/>
              <a:defRPr sz="2000">
                <a:solidFill>
                  <a:srgbClr val="D2C6D0"/>
                </a:solidFill>
              </a:defRPr>
            </a:lvl4pPr>
            <a:lvl5pPr marL="2082800" indent="-254000">
              <a:lnSpc>
                <a:spcPts val="2500"/>
              </a:lnSpc>
              <a:spcBef>
                <a:spcPts val="1200"/>
              </a:spcBef>
              <a:buFontTx/>
              <a:defRPr sz="2000">
                <a:solidFill>
                  <a:srgbClr val="D2C6D0"/>
                </a:solidFill>
              </a:defRPr>
            </a:lvl5pPr>
          </a:lstStyle>
          <a:p>
            <a:r>
              <a:t>Nivel de texto 1</a:t>
            </a:r>
          </a:p>
          <a:p>
            <a:pPr lvl="1"/>
            <a:r>
              <a:t>Nivel de texto 2</a:t>
            </a:r>
          </a:p>
          <a:p>
            <a:pPr lvl="2"/>
            <a:r>
              <a:t>Nivel de texto 3</a:t>
            </a:r>
          </a:p>
          <a:p>
            <a:pPr lvl="3"/>
            <a:r>
              <a:t>Nivel de texto 4</a:t>
            </a:r>
          </a:p>
          <a:p>
            <a:pPr lvl="4"/>
            <a:r>
              <a:t>Nivel de texto 5</a:t>
            </a:r>
          </a:p>
        </p:txBody>
      </p:sp>
      <p:sp>
        <p:nvSpPr>
          <p:cNvPr id="530"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02_Cierre">
    <p:spTree>
      <p:nvGrpSpPr>
        <p:cNvPr id="1" name=""/>
        <p:cNvGrpSpPr/>
        <p:nvPr/>
      </p:nvGrpSpPr>
      <p:grpSpPr>
        <a:xfrm>
          <a:off x="0" y="0"/>
          <a:ext cx="0" cy="0"/>
          <a:chOff x="0" y="0"/>
          <a:chExt cx="0" cy="0"/>
        </a:xfrm>
      </p:grpSpPr>
      <p:grpSp>
        <p:nvGrpSpPr>
          <p:cNvPr id="539" name="Amarillo solar 251 187 33"/>
          <p:cNvGrpSpPr/>
          <p:nvPr/>
        </p:nvGrpSpPr>
        <p:grpSpPr>
          <a:xfrm>
            <a:off x="11424591" y="6597352"/>
            <a:ext cx="767409" cy="260649"/>
            <a:chOff x="0" y="0"/>
            <a:chExt cx="767408" cy="260647"/>
          </a:xfrm>
        </p:grpSpPr>
        <p:sp>
          <p:nvSpPr>
            <p:cNvPr id="537"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4B1C44"/>
                  </a:solidFill>
                  <a:latin typeface="Neo Sans Light"/>
                  <a:ea typeface="Neo Sans Light"/>
                  <a:cs typeface="Neo Sans Light"/>
                  <a:sym typeface="Neo Sans Light"/>
                </a:defRPr>
              </a:pPr>
              <a:endParaRPr dirty="0"/>
            </a:p>
          </p:txBody>
        </p:sp>
        <p:sp>
          <p:nvSpPr>
            <p:cNvPr id="538"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542" name="Amarillo solar 251 187 33"/>
          <p:cNvGrpSpPr/>
          <p:nvPr/>
        </p:nvGrpSpPr>
        <p:grpSpPr>
          <a:xfrm>
            <a:off x="8256240" y="6597352"/>
            <a:ext cx="3312369" cy="260649"/>
            <a:chOff x="0" y="0"/>
            <a:chExt cx="3312367" cy="260647"/>
          </a:xfrm>
        </p:grpSpPr>
        <p:sp>
          <p:nvSpPr>
            <p:cNvPr id="540" name="Rectángulo"/>
            <p:cNvSpPr/>
            <p:nvPr/>
          </p:nvSpPr>
          <p:spPr>
            <a:xfrm>
              <a:off x="0" y="0"/>
              <a:ext cx="331236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4B1C44"/>
                  </a:solidFill>
                  <a:latin typeface="Neo Sans Light"/>
                  <a:ea typeface="Neo Sans Light"/>
                  <a:cs typeface="Neo Sans Light"/>
                  <a:sym typeface="Neo Sans Light"/>
                </a:defRPr>
              </a:pPr>
              <a:endParaRPr dirty="0"/>
            </a:p>
          </p:txBody>
        </p:sp>
        <p:sp>
          <p:nvSpPr>
            <p:cNvPr id="541"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545" name="Amarillo solar 251 187 33"/>
          <p:cNvGrpSpPr/>
          <p:nvPr/>
        </p:nvGrpSpPr>
        <p:grpSpPr>
          <a:xfrm>
            <a:off x="-1" y="6597352"/>
            <a:ext cx="8760298" cy="260649"/>
            <a:chOff x="0" y="0"/>
            <a:chExt cx="8760296" cy="260647"/>
          </a:xfrm>
        </p:grpSpPr>
        <p:sp>
          <p:nvSpPr>
            <p:cNvPr id="543" name="Rectángulo"/>
            <p:cNvSpPr/>
            <p:nvPr/>
          </p:nvSpPr>
          <p:spPr>
            <a:xfrm>
              <a:off x="0" y="0"/>
              <a:ext cx="8760297" cy="260648"/>
            </a:xfrm>
            <a:prstGeom prst="rect">
              <a:avLst/>
            </a:prstGeom>
            <a:solidFill>
              <a:srgbClr val="D2C6D0"/>
            </a:solidFill>
            <a:ln w="12700" cap="flat">
              <a:noFill/>
              <a:miter lim="400000"/>
            </a:ln>
            <a:effectLst/>
          </p:spPr>
          <p:txBody>
            <a:bodyPr wrap="square" lIns="45719" tIns="45719" rIns="45719" bIns="45719" numCol="1" anchor="ctr">
              <a:noAutofit/>
            </a:bodyPr>
            <a:lstStyle/>
            <a:p>
              <a:pPr algn="ctr">
                <a:defRPr sz="1800">
                  <a:solidFill>
                    <a:srgbClr val="4B1C44"/>
                  </a:solidFill>
                  <a:latin typeface="Neo Sans Light"/>
                  <a:ea typeface="Neo Sans Light"/>
                  <a:cs typeface="Neo Sans Light"/>
                  <a:sym typeface="Neo Sans Light"/>
                </a:defRPr>
              </a:pPr>
              <a:endParaRPr dirty="0"/>
            </a:p>
          </p:txBody>
        </p:sp>
        <p:sp>
          <p:nvSpPr>
            <p:cNvPr id="544" name="Texto"/>
            <p:cNvSpPr/>
            <p:nvPr/>
          </p:nvSpPr>
          <p:spPr>
            <a:xfrm>
              <a:off x="45719" y="130323"/>
              <a:ext cx="866885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546"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1. Texto grande">
    <p:spTree>
      <p:nvGrpSpPr>
        <p:cNvPr id="1" name=""/>
        <p:cNvGrpSpPr/>
        <p:nvPr/>
      </p:nvGrpSpPr>
      <p:grpSpPr>
        <a:xfrm>
          <a:off x="0" y="0"/>
          <a:ext cx="0" cy="0"/>
          <a:chOff x="0" y="0"/>
          <a:chExt cx="0" cy="0"/>
        </a:xfrm>
      </p:grpSpPr>
      <p:sp>
        <p:nvSpPr>
          <p:cNvPr id="553" name="Nivel de texto 1…"/>
          <p:cNvSpPr txBox="1">
            <a:spLocks noGrp="1"/>
          </p:cNvSpPr>
          <p:nvPr>
            <p:ph type="body" idx="1"/>
          </p:nvPr>
        </p:nvSpPr>
        <p:spPr>
          <a:xfrm>
            <a:off x="550862" y="2852738"/>
            <a:ext cx="10585699" cy="3240087"/>
          </a:xfrm>
          <a:prstGeom prst="rect">
            <a:avLst/>
          </a:prstGeom>
        </p:spPr>
        <p:txBody>
          <a:bodyPr lIns="0" tIns="0" rIns="0" bIns="0">
            <a:normAutofit/>
          </a:bodyPr>
          <a:lstStyle>
            <a:lvl1pPr marL="0" indent="0">
              <a:lnSpc>
                <a:spcPct val="100000"/>
              </a:lnSpc>
              <a:spcBef>
                <a:spcPts val="2600"/>
              </a:spcBef>
              <a:buSzTx/>
              <a:buFontTx/>
              <a:buNone/>
              <a:defRPr sz="2400">
                <a:solidFill>
                  <a:schemeClr val="accent1"/>
                </a:solidFill>
                <a:latin typeface="Arial"/>
                <a:ea typeface="Arial"/>
                <a:cs typeface="Arial"/>
                <a:sym typeface="Arial"/>
              </a:defRPr>
            </a:lvl1pPr>
            <a:lvl2pPr marL="685800" indent="-228600">
              <a:lnSpc>
                <a:spcPct val="100000"/>
              </a:lnSpc>
              <a:spcBef>
                <a:spcPts val="2600"/>
              </a:spcBef>
              <a:buFontTx/>
              <a:defRPr sz="2400">
                <a:solidFill>
                  <a:schemeClr val="accent1"/>
                </a:solidFill>
                <a:latin typeface="Arial"/>
                <a:ea typeface="Arial"/>
                <a:cs typeface="Arial"/>
                <a:sym typeface="Arial"/>
              </a:defRPr>
            </a:lvl2pPr>
            <a:lvl3pPr marL="1188719" indent="-274319">
              <a:lnSpc>
                <a:spcPct val="100000"/>
              </a:lnSpc>
              <a:spcBef>
                <a:spcPts val="2600"/>
              </a:spcBef>
              <a:buFontTx/>
              <a:defRPr sz="2400">
                <a:solidFill>
                  <a:schemeClr val="accent1"/>
                </a:solidFill>
                <a:latin typeface="Arial"/>
                <a:ea typeface="Arial"/>
                <a:cs typeface="Arial"/>
                <a:sym typeface="Arial"/>
              </a:defRPr>
            </a:lvl3pPr>
            <a:lvl4pPr marL="1676400" indent="-304800">
              <a:lnSpc>
                <a:spcPct val="100000"/>
              </a:lnSpc>
              <a:spcBef>
                <a:spcPts val="2600"/>
              </a:spcBef>
              <a:buFontTx/>
              <a:defRPr sz="2400">
                <a:solidFill>
                  <a:schemeClr val="accent1"/>
                </a:solidFill>
                <a:latin typeface="Arial"/>
                <a:ea typeface="Arial"/>
                <a:cs typeface="Arial"/>
                <a:sym typeface="Arial"/>
              </a:defRPr>
            </a:lvl4pPr>
            <a:lvl5pPr marL="2133600" indent="-304800">
              <a:lnSpc>
                <a:spcPct val="100000"/>
              </a:lnSpc>
              <a:spcBef>
                <a:spcPts val="2600"/>
              </a:spcBef>
              <a:buFontTx/>
              <a:defRPr sz="2400">
                <a:solidFill>
                  <a:schemeClr val="accent1"/>
                </a:solidFill>
                <a:latin typeface="Arial"/>
                <a:ea typeface="Arial"/>
                <a:cs typeface="Arial"/>
                <a:sym typeface="Arial"/>
              </a:defRPr>
            </a:lvl5pPr>
          </a:lstStyle>
          <a:p>
            <a:r>
              <a:t>Nivel de texto 1</a:t>
            </a:r>
          </a:p>
          <a:p>
            <a:pPr lvl="1"/>
            <a:r>
              <a:t>Nivel de texto 2</a:t>
            </a:r>
          </a:p>
          <a:p>
            <a:pPr lvl="2"/>
            <a:r>
              <a:t>Nivel de texto 3</a:t>
            </a:r>
          </a:p>
          <a:p>
            <a:pPr lvl="3"/>
            <a:r>
              <a:t>Nivel de texto 4</a:t>
            </a:r>
          </a:p>
          <a:p>
            <a:pPr lvl="4"/>
            <a:r>
              <a:t>Nivel de texto 5</a:t>
            </a:r>
          </a:p>
        </p:txBody>
      </p:sp>
      <p:sp>
        <p:nvSpPr>
          <p:cNvPr id="554"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latin typeface="Georgia"/>
                <a:ea typeface="Georgia"/>
                <a:cs typeface="Georgia"/>
                <a:sym typeface="Georgia"/>
              </a:defRPr>
            </a:lvl1pPr>
          </a:lstStyle>
          <a:p>
            <a:r>
              <a:t>Texto del título</a:t>
            </a:r>
          </a:p>
        </p:txBody>
      </p:sp>
      <p:sp>
        <p:nvSpPr>
          <p:cNvPr id="555"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ortada Diseño 2_blanco">
    <p:spTree>
      <p:nvGrpSpPr>
        <p:cNvPr id="1" name=""/>
        <p:cNvGrpSpPr/>
        <p:nvPr/>
      </p:nvGrpSpPr>
      <p:grpSpPr>
        <a:xfrm>
          <a:off x="0" y="0"/>
          <a:ext cx="0" cy="0"/>
          <a:chOff x="0" y="0"/>
          <a:chExt cx="0" cy="0"/>
        </a:xfrm>
      </p:grpSpPr>
      <p:pic>
        <p:nvPicPr>
          <p:cNvPr id="97" name="Imagen 10" descr="Imagen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84431" y="404813"/>
            <a:ext cx="1728001" cy="450275"/>
          </a:xfrm>
          <a:prstGeom prst="rect">
            <a:avLst/>
          </a:prstGeom>
          <a:ln w="12700">
            <a:miter lim="400000"/>
          </a:ln>
        </p:spPr>
      </p:pic>
      <p:grpSp>
        <p:nvGrpSpPr>
          <p:cNvPr id="100" name="Azul amazónico 0 66 84"/>
          <p:cNvGrpSpPr/>
          <p:nvPr/>
        </p:nvGrpSpPr>
        <p:grpSpPr>
          <a:xfrm>
            <a:off x="-1" y="0"/>
            <a:ext cx="9551990" cy="6524625"/>
            <a:chOff x="0" y="0"/>
            <a:chExt cx="9551988" cy="6524625"/>
          </a:xfrm>
        </p:grpSpPr>
        <p:sp>
          <p:nvSpPr>
            <p:cNvPr id="98" name="Rectángulo"/>
            <p:cNvSpPr/>
            <p:nvPr/>
          </p:nvSpPr>
          <p:spPr>
            <a:xfrm>
              <a:off x="-1" y="0"/>
              <a:ext cx="9551990" cy="6524625"/>
            </a:xfrm>
            <a:prstGeom prst="rect">
              <a:avLst/>
            </a:prstGeom>
            <a:solidFill>
              <a:schemeClr val="accent4">
                <a:lumOff val="9019"/>
              </a:schemeClr>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99" name="Texto"/>
            <p:cNvSpPr txBox="1"/>
            <p:nvPr/>
          </p:nvSpPr>
          <p:spPr>
            <a:xfrm>
              <a:off x="45719" y="3146742"/>
              <a:ext cx="9460549"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03" name="Amarillo solar 251 187 33"/>
          <p:cNvGrpSpPr/>
          <p:nvPr/>
        </p:nvGrpSpPr>
        <p:grpSpPr>
          <a:xfrm>
            <a:off x="479376" y="5084762"/>
            <a:ext cx="1871712" cy="215901"/>
            <a:chOff x="0" y="7619"/>
            <a:chExt cx="1871710" cy="215900"/>
          </a:xfrm>
        </p:grpSpPr>
        <p:sp>
          <p:nvSpPr>
            <p:cNvPr id="101" name="Rectángulo"/>
            <p:cNvSpPr/>
            <p:nvPr/>
          </p:nvSpPr>
          <p:spPr>
            <a:xfrm>
              <a:off x="0" y="7619"/>
              <a:ext cx="1871711" cy="215901"/>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02" name="Texto"/>
            <p:cNvSpPr/>
            <p:nvPr/>
          </p:nvSpPr>
          <p:spPr>
            <a:xfrm>
              <a:off x="45719" y="115569"/>
              <a:ext cx="178027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2"/>
                  </a:solidFill>
                </a:defRPr>
              </a:lvl1pPr>
            </a:lstStyle>
            <a:p>
              <a:r>
                <a:rPr dirty="0"/>
                <a:t> </a:t>
              </a:r>
            </a:p>
          </p:txBody>
        </p:sp>
      </p:grpSp>
      <p:grpSp>
        <p:nvGrpSpPr>
          <p:cNvPr id="106" name="Azul bruma 3 101 124"/>
          <p:cNvGrpSpPr/>
          <p:nvPr/>
        </p:nvGrpSpPr>
        <p:grpSpPr>
          <a:xfrm>
            <a:off x="479374" y="5300662"/>
            <a:ext cx="11712627" cy="1223963"/>
            <a:chOff x="0" y="0"/>
            <a:chExt cx="11712625" cy="1223962"/>
          </a:xfrm>
        </p:grpSpPr>
        <p:sp>
          <p:nvSpPr>
            <p:cNvPr id="104" name="Rectángulo"/>
            <p:cNvSpPr/>
            <p:nvPr/>
          </p:nvSpPr>
          <p:spPr>
            <a:xfrm>
              <a:off x="-1" y="-1"/>
              <a:ext cx="11712627" cy="1223964"/>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05" name="Texto"/>
            <p:cNvSpPr txBox="1"/>
            <p:nvPr/>
          </p:nvSpPr>
          <p:spPr>
            <a:xfrm>
              <a:off x="45719" y="496411"/>
              <a:ext cx="11621187"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09" name="Gris niebla 232 232 232"/>
          <p:cNvGrpSpPr/>
          <p:nvPr/>
        </p:nvGrpSpPr>
        <p:grpSpPr>
          <a:xfrm>
            <a:off x="9551988" y="5300662"/>
            <a:ext cx="2640013" cy="1223963"/>
            <a:chOff x="0" y="0"/>
            <a:chExt cx="2640012" cy="1223962"/>
          </a:xfrm>
        </p:grpSpPr>
        <p:sp>
          <p:nvSpPr>
            <p:cNvPr id="107" name="Rectángulo"/>
            <p:cNvSpPr/>
            <p:nvPr/>
          </p:nvSpPr>
          <p:spPr>
            <a:xfrm>
              <a:off x="-1" y="-1"/>
              <a:ext cx="2640014" cy="1223964"/>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08" name="Texto"/>
            <p:cNvSpPr txBox="1"/>
            <p:nvPr/>
          </p:nvSpPr>
          <p:spPr>
            <a:xfrm>
              <a:off x="45719" y="496411"/>
              <a:ext cx="2548574"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12" name="Amarillo solar 251 187 33"/>
          <p:cNvGrpSpPr/>
          <p:nvPr/>
        </p:nvGrpSpPr>
        <p:grpSpPr>
          <a:xfrm>
            <a:off x="9551988" y="5084762"/>
            <a:ext cx="2640013" cy="215901"/>
            <a:chOff x="0" y="7619"/>
            <a:chExt cx="2640012" cy="215900"/>
          </a:xfrm>
        </p:grpSpPr>
        <p:sp>
          <p:nvSpPr>
            <p:cNvPr id="110" name="Rectángulo"/>
            <p:cNvSpPr/>
            <p:nvPr/>
          </p:nvSpPr>
          <p:spPr>
            <a:xfrm>
              <a:off x="0" y="7619"/>
              <a:ext cx="2640013" cy="215901"/>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11" name="Texto"/>
            <p:cNvSpPr/>
            <p:nvPr/>
          </p:nvSpPr>
          <p:spPr>
            <a:xfrm>
              <a:off x="45719" y="115569"/>
              <a:ext cx="254857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5"/>
                  </a:solidFill>
                </a:defRPr>
              </a:lvl1pPr>
            </a:lstStyle>
            <a:p>
              <a:r>
                <a:rPr dirty="0"/>
                <a:t> </a:t>
              </a:r>
            </a:p>
          </p:txBody>
        </p:sp>
      </p:grpSp>
      <p:sp>
        <p:nvSpPr>
          <p:cNvPr id="113" name="Nivel de texto 1…"/>
          <p:cNvSpPr txBox="1">
            <a:spLocks noGrp="1"/>
          </p:cNvSpPr>
          <p:nvPr>
            <p:ph type="body" sz="quarter" idx="1"/>
          </p:nvPr>
        </p:nvSpPr>
        <p:spPr>
          <a:xfrm>
            <a:off x="479425" y="3428998"/>
            <a:ext cx="6336656" cy="1412876"/>
          </a:xfrm>
          <a:prstGeom prst="rect">
            <a:avLst/>
          </a:prstGeom>
        </p:spPr>
        <p:txBody>
          <a:bodyPr lIns="0" tIns="0" rIns="0" bIns="0">
            <a:normAutofit/>
          </a:bodyPr>
          <a:lstStyle>
            <a:lvl1pPr marL="0" indent="0">
              <a:lnSpc>
                <a:spcPts val="5000"/>
              </a:lnSpc>
              <a:spcBef>
                <a:spcPts val="0"/>
              </a:spcBef>
              <a:buSzTx/>
              <a:buFontTx/>
              <a:buNone/>
              <a:defRPr sz="4000">
                <a:solidFill>
                  <a:schemeClr val="accent1"/>
                </a:solidFill>
              </a:defRPr>
            </a:lvl1pPr>
            <a:lvl2pPr marL="838200" indent="-381000">
              <a:lnSpc>
                <a:spcPts val="5000"/>
              </a:lnSpc>
              <a:spcBef>
                <a:spcPts val="0"/>
              </a:spcBef>
              <a:buFontTx/>
              <a:defRPr sz="4000">
                <a:solidFill>
                  <a:schemeClr val="accent1"/>
                </a:solidFill>
              </a:defRPr>
            </a:lvl2pPr>
            <a:lvl3pPr marL="1371600" indent="-457200">
              <a:lnSpc>
                <a:spcPts val="5000"/>
              </a:lnSpc>
              <a:spcBef>
                <a:spcPts val="0"/>
              </a:spcBef>
              <a:buFontTx/>
              <a:defRPr sz="4000">
                <a:solidFill>
                  <a:schemeClr val="accent1"/>
                </a:solidFill>
              </a:defRPr>
            </a:lvl3pPr>
            <a:lvl4pPr marL="1879600" indent="-508000">
              <a:lnSpc>
                <a:spcPts val="5000"/>
              </a:lnSpc>
              <a:spcBef>
                <a:spcPts val="0"/>
              </a:spcBef>
              <a:buFontTx/>
              <a:defRPr sz="4000">
                <a:solidFill>
                  <a:schemeClr val="accent1"/>
                </a:solidFill>
              </a:defRPr>
            </a:lvl4pPr>
            <a:lvl5pPr marL="2336800" indent="-508000">
              <a:lnSpc>
                <a:spcPts val="5000"/>
              </a:lnSpc>
              <a:spcBef>
                <a:spcPts val="0"/>
              </a:spcBef>
              <a:buFontTx/>
              <a:defRPr sz="4000">
                <a:solidFill>
                  <a:schemeClr val="accent1"/>
                </a:solidFill>
              </a:defRPr>
            </a:lvl5pPr>
          </a:lstStyle>
          <a:p>
            <a:r>
              <a:t>Nivel de texto 1</a:t>
            </a:r>
          </a:p>
          <a:p>
            <a:pPr lvl="1"/>
            <a:r>
              <a:t>Nivel de texto 2</a:t>
            </a:r>
          </a:p>
          <a:p>
            <a:pPr lvl="2"/>
            <a:r>
              <a:t>Nivel de texto 3</a:t>
            </a:r>
          </a:p>
          <a:p>
            <a:pPr lvl="3"/>
            <a:r>
              <a:t>Nivel de texto 4</a:t>
            </a:r>
          </a:p>
          <a:p>
            <a:pPr lvl="4"/>
            <a:r>
              <a:t>Nivel de texto 5</a:t>
            </a:r>
          </a:p>
        </p:txBody>
      </p:sp>
      <p:sp>
        <p:nvSpPr>
          <p:cNvPr id="114" name="Texto del título"/>
          <p:cNvSpPr txBox="1">
            <a:spLocks noGrp="1"/>
          </p:cNvSpPr>
          <p:nvPr>
            <p:ph type="title"/>
          </p:nvPr>
        </p:nvSpPr>
        <p:spPr>
          <a:xfrm>
            <a:off x="479425" y="1104900"/>
            <a:ext cx="6336656" cy="2180084"/>
          </a:xfrm>
          <a:prstGeom prst="rect">
            <a:avLst/>
          </a:prstGeom>
        </p:spPr>
        <p:txBody>
          <a:bodyPr lIns="0" tIns="0" rIns="0" bIns="0" anchor="t">
            <a:normAutofit/>
          </a:bodyPr>
          <a:lstStyle>
            <a:lvl1pPr>
              <a:lnSpc>
                <a:spcPts val="6600"/>
              </a:lnSpc>
              <a:defRPr sz="5600">
                <a:solidFill>
                  <a:schemeClr val="accent1"/>
                </a:solidFill>
              </a:defRPr>
            </a:lvl1pPr>
          </a:lstStyle>
          <a:p>
            <a:r>
              <a:t>Texto del título</a:t>
            </a:r>
          </a:p>
        </p:txBody>
      </p:sp>
      <p:sp>
        <p:nvSpPr>
          <p:cNvPr id="115" name="Marcador de posición de imagen 4"/>
          <p:cNvSpPr>
            <a:spLocks noGrp="1"/>
          </p:cNvSpPr>
          <p:nvPr>
            <p:ph type="pic" sz="quarter" idx="13"/>
          </p:nvPr>
        </p:nvSpPr>
        <p:spPr>
          <a:xfrm>
            <a:off x="9551986" y="1412875"/>
            <a:ext cx="2640014" cy="3887789"/>
          </a:xfrm>
          <a:prstGeom prst="rect">
            <a:avLst/>
          </a:prstGeom>
        </p:spPr>
        <p:txBody>
          <a:bodyPr lIns="91439" rIns="91439"/>
          <a:lstStyle/>
          <a:p>
            <a:endParaRPr dirty="0"/>
          </a:p>
        </p:txBody>
      </p:sp>
      <p:sp>
        <p:nvSpPr>
          <p:cNvPr id="116"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7. Imagen">
    <p:spTree>
      <p:nvGrpSpPr>
        <p:cNvPr id="1" name=""/>
        <p:cNvGrpSpPr/>
        <p:nvPr/>
      </p:nvGrpSpPr>
      <p:grpSpPr>
        <a:xfrm>
          <a:off x="0" y="0"/>
          <a:ext cx="0" cy="0"/>
          <a:chOff x="0" y="0"/>
          <a:chExt cx="0" cy="0"/>
        </a:xfrm>
      </p:grpSpPr>
      <p:grpSp>
        <p:nvGrpSpPr>
          <p:cNvPr id="564" name="Amarillo solar 251 187 33"/>
          <p:cNvGrpSpPr/>
          <p:nvPr/>
        </p:nvGrpSpPr>
        <p:grpSpPr>
          <a:xfrm>
            <a:off x="11424591" y="6597352"/>
            <a:ext cx="767409" cy="260649"/>
            <a:chOff x="0" y="0"/>
            <a:chExt cx="767408" cy="260647"/>
          </a:xfrm>
        </p:grpSpPr>
        <p:sp>
          <p:nvSpPr>
            <p:cNvPr id="562"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4B1C44"/>
                  </a:solidFill>
                  <a:latin typeface="Neo Sans Light"/>
                  <a:ea typeface="Neo Sans Light"/>
                  <a:cs typeface="Neo Sans Light"/>
                  <a:sym typeface="Neo Sans Light"/>
                </a:defRPr>
              </a:pPr>
              <a:endParaRPr dirty="0"/>
            </a:p>
          </p:txBody>
        </p:sp>
        <p:sp>
          <p:nvSpPr>
            <p:cNvPr id="563"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567" name="Amarillo solar 251 187 33"/>
          <p:cNvGrpSpPr/>
          <p:nvPr/>
        </p:nvGrpSpPr>
        <p:grpSpPr>
          <a:xfrm>
            <a:off x="8256240" y="6597352"/>
            <a:ext cx="3312369" cy="260649"/>
            <a:chOff x="0" y="0"/>
            <a:chExt cx="3312367" cy="260647"/>
          </a:xfrm>
        </p:grpSpPr>
        <p:sp>
          <p:nvSpPr>
            <p:cNvPr id="565" name="Rectángulo"/>
            <p:cNvSpPr/>
            <p:nvPr/>
          </p:nvSpPr>
          <p:spPr>
            <a:xfrm>
              <a:off x="0" y="0"/>
              <a:ext cx="331236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4B1C44"/>
                  </a:solidFill>
                  <a:latin typeface="Neo Sans Light"/>
                  <a:ea typeface="Neo Sans Light"/>
                  <a:cs typeface="Neo Sans Light"/>
                  <a:sym typeface="Neo Sans Light"/>
                </a:defRPr>
              </a:pPr>
              <a:endParaRPr dirty="0"/>
            </a:p>
          </p:txBody>
        </p:sp>
        <p:sp>
          <p:nvSpPr>
            <p:cNvPr id="566"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570" name="Amarillo solar 251 187 33"/>
          <p:cNvGrpSpPr/>
          <p:nvPr/>
        </p:nvGrpSpPr>
        <p:grpSpPr>
          <a:xfrm>
            <a:off x="2207567" y="6597352"/>
            <a:ext cx="6552729" cy="260649"/>
            <a:chOff x="0" y="0"/>
            <a:chExt cx="6552727" cy="260647"/>
          </a:xfrm>
        </p:grpSpPr>
        <p:sp>
          <p:nvSpPr>
            <p:cNvPr id="568" name="Rectángulo"/>
            <p:cNvSpPr/>
            <p:nvPr/>
          </p:nvSpPr>
          <p:spPr>
            <a:xfrm>
              <a:off x="0" y="0"/>
              <a:ext cx="6552728" cy="260648"/>
            </a:xfrm>
            <a:prstGeom prst="rect">
              <a:avLst/>
            </a:prstGeom>
            <a:solidFill>
              <a:srgbClr val="D2C6D0"/>
            </a:solidFill>
            <a:ln w="12700" cap="flat">
              <a:noFill/>
              <a:miter lim="400000"/>
            </a:ln>
            <a:effectLst/>
          </p:spPr>
          <p:txBody>
            <a:bodyPr wrap="square" lIns="45719" tIns="45719" rIns="45719" bIns="45719" numCol="1" anchor="ctr">
              <a:noAutofit/>
            </a:bodyPr>
            <a:lstStyle/>
            <a:p>
              <a:pPr algn="ctr">
                <a:defRPr sz="1800">
                  <a:solidFill>
                    <a:srgbClr val="4B1C44"/>
                  </a:solidFill>
                  <a:latin typeface="Neo Sans Light"/>
                  <a:ea typeface="Neo Sans Light"/>
                  <a:cs typeface="Neo Sans Light"/>
                  <a:sym typeface="Neo Sans Light"/>
                </a:defRPr>
              </a:pPr>
              <a:endParaRPr dirty="0"/>
            </a:p>
          </p:txBody>
        </p:sp>
        <p:sp>
          <p:nvSpPr>
            <p:cNvPr id="569"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571"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sp>
        <p:nvSpPr>
          <p:cNvPr id="572" name="Marcador de posición de imagen 4"/>
          <p:cNvSpPr>
            <a:spLocks noGrp="1"/>
          </p:cNvSpPr>
          <p:nvPr>
            <p:ph type="pic" idx="13"/>
          </p:nvPr>
        </p:nvSpPr>
        <p:spPr>
          <a:xfrm>
            <a:off x="0" y="-14057"/>
            <a:ext cx="12192000" cy="6359296"/>
          </a:xfrm>
          <a:prstGeom prst="rect">
            <a:avLst/>
          </a:prstGeom>
        </p:spPr>
        <p:txBody>
          <a:bodyPr lIns="91439" rIns="91439"/>
          <a:lstStyle/>
          <a:p>
            <a:endParaRPr dirty="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2_Diseño personalizado">
    <p:spTree>
      <p:nvGrpSpPr>
        <p:cNvPr id="1" name=""/>
        <p:cNvGrpSpPr/>
        <p:nvPr/>
      </p:nvGrpSpPr>
      <p:grpSpPr>
        <a:xfrm>
          <a:off x="0" y="0"/>
          <a:ext cx="0" cy="0"/>
          <a:chOff x="0" y="0"/>
          <a:chExt cx="0" cy="0"/>
        </a:xfrm>
      </p:grpSpPr>
      <p:sp>
        <p:nvSpPr>
          <p:cNvPr id="588"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sp>
        <p:nvSpPr>
          <p:cNvPr id="589" name="Texto del título"/>
          <p:cNvSpPr txBox="1">
            <a:spLocks noGrp="1"/>
          </p:cNvSpPr>
          <p:nvPr>
            <p:ph type="title"/>
          </p:nvPr>
        </p:nvSpPr>
        <p:spPr>
          <a:xfrm>
            <a:off x="550862" y="400050"/>
            <a:ext cx="10585698" cy="5477224"/>
          </a:xfrm>
          <a:prstGeom prst="rect">
            <a:avLst/>
          </a:prstGeom>
        </p:spPr>
        <p:txBody>
          <a:bodyPr lIns="0" tIns="0" rIns="0" bIns="0" anchor="t">
            <a:normAutofit/>
          </a:bodyPr>
          <a:lstStyle>
            <a:lvl1pPr>
              <a:lnSpc>
                <a:spcPts val="5000"/>
              </a:lnSpc>
              <a:defRPr sz="5000">
                <a:solidFill>
                  <a:schemeClr val="accent4">
                    <a:lumOff val="9019"/>
                  </a:schemeClr>
                </a:solidFill>
              </a:defRPr>
            </a:lvl1pPr>
          </a:lstStyle>
          <a:p>
            <a:r>
              <a:t>Texto del título</a:t>
            </a:r>
          </a:p>
        </p:txBody>
      </p:sp>
      <p:pic>
        <p:nvPicPr>
          <p:cNvPr id="590" name="Imagen 4" descr="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Índice">
    <p:spTree>
      <p:nvGrpSpPr>
        <p:cNvPr id="1" name=""/>
        <p:cNvGrpSpPr/>
        <p:nvPr/>
      </p:nvGrpSpPr>
      <p:grpSpPr>
        <a:xfrm>
          <a:off x="0" y="0"/>
          <a:ext cx="0" cy="0"/>
          <a:chOff x="0" y="0"/>
          <a:chExt cx="0" cy="0"/>
        </a:xfrm>
      </p:grpSpPr>
      <p:sp>
        <p:nvSpPr>
          <p:cNvPr id="597" name="Nivel de texto 1…"/>
          <p:cNvSpPr txBox="1">
            <a:spLocks noGrp="1"/>
          </p:cNvSpPr>
          <p:nvPr>
            <p:ph type="body" sz="quarter" idx="1"/>
          </p:nvPr>
        </p:nvSpPr>
        <p:spPr>
          <a:xfrm>
            <a:off x="4943873" y="2133600"/>
            <a:ext cx="4752529" cy="2951164"/>
          </a:xfrm>
          <a:prstGeom prst="rect">
            <a:avLst/>
          </a:prstGeom>
        </p:spPr>
        <p:txBody>
          <a:bodyPr lIns="0" tIns="0" rIns="0" bIns="0">
            <a:normAutofit/>
          </a:bodyPr>
          <a:lstStyle>
            <a:lvl1pPr marL="0" indent="0">
              <a:lnSpc>
                <a:spcPts val="2500"/>
              </a:lnSpc>
              <a:spcBef>
                <a:spcPts val="1200"/>
              </a:spcBef>
              <a:buSzTx/>
              <a:buFontTx/>
              <a:buNone/>
              <a:defRPr sz="2000">
                <a:solidFill>
                  <a:schemeClr val="accent1"/>
                </a:solidFill>
              </a:defRPr>
            </a:lvl1pPr>
            <a:lvl2pPr marL="647700" indent="-190500">
              <a:lnSpc>
                <a:spcPts val="2500"/>
              </a:lnSpc>
              <a:spcBef>
                <a:spcPts val="1200"/>
              </a:spcBef>
              <a:buFontTx/>
              <a:defRPr sz="2000">
                <a:solidFill>
                  <a:schemeClr val="accent1"/>
                </a:solidFill>
              </a:defRPr>
            </a:lvl2pPr>
            <a:lvl3pPr marL="1143000" indent="-228600">
              <a:lnSpc>
                <a:spcPts val="2500"/>
              </a:lnSpc>
              <a:spcBef>
                <a:spcPts val="1200"/>
              </a:spcBef>
              <a:buFontTx/>
              <a:defRPr sz="2000">
                <a:solidFill>
                  <a:schemeClr val="accent1"/>
                </a:solidFill>
              </a:defRPr>
            </a:lvl3pPr>
            <a:lvl4pPr marL="1625600" indent="-254000">
              <a:lnSpc>
                <a:spcPts val="2500"/>
              </a:lnSpc>
              <a:spcBef>
                <a:spcPts val="1200"/>
              </a:spcBef>
              <a:buFontTx/>
              <a:defRPr sz="2000">
                <a:solidFill>
                  <a:schemeClr val="accent1"/>
                </a:solidFill>
              </a:defRPr>
            </a:lvl4pPr>
            <a:lvl5pPr marL="2082800" indent="-254000">
              <a:lnSpc>
                <a:spcPts val="2500"/>
              </a:lnSpc>
              <a:spcBef>
                <a:spcPts val="1200"/>
              </a:spcBef>
              <a:buFontTx/>
              <a:defRPr sz="2000">
                <a:solidFill>
                  <a:schemeClr val="accent1"/>
                </a:solidFill>
              </a:defRPr>
            </a:lvl5pPr>
          </a:lstStyle>
          <a:p>
            <a:r>
              <a:t>Nivel de texto 1</a:t>
            </a:r>
          </a:p>
          <a:p>
            <a:pPr lvl="1"/>
            <a:r>
              <a:t>Nivel de texto 2</a:t>
            </a:r>
          </a:p>
          <a:p>
            <a:pPr lvl="2"/>
            <a:r>
              <a:t>Nivel de texto 3</a:t>
            </a:r>
          </a:p>
          <a:p>
            <a:pPr lvl="3"/>
            <a:r>
              <a:t>Nivel de texto 4</a:t>
            </a:r>
          </a:p>
          <a:p>
            <a:pPr lvl="4"/>
            <a:r>
              <a:t>Nivel de texto 5</a:t>
            </a:r>
          </a:p>
        </p:txBody>
      </p:sp>
      <p:sp>
        <p:nvSpPr>
          <p:cNvPr id="598"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eparata n1">
    <p:spTree>
      <p:nvGrpSpPr>
        <p:cNvPr id="1" name=""/>
        <p:cNvGrpSpPr/>
        <p:nvPr/>
      </p:nvGrpSpPr>
      <p:grpSpPr>
        <a:xfrm>
          <a:off x="0" y="0"/>
          <a:ext cx="0" cy="0"/>
          <a:chOff x="0" y="0"/>
          <a:chExt cx="0" cy="0"/>
        </a:xfrm>
      </p:grpSpPr>
      <p:grpSp>
        <p:nvGrpSpPr>
          <p:cNvPr id="607" name="Gris niebla 232 232 232"/>
          <p:cNvGrpSpPr/>
          <p:nvPr/>
        </p:nvGrpSpPr>
        <p:grpSpPr>
          <a:xfrm>
            <a:off x="7967663" y="0"/>
            <a:ext cx="4224336" cy="6858000"/>
            <a:chOff x="0" y="0"/>
            <a:chExt cx="4224335" cy="6858000"/>
          </a:xfrm>
        </p:grpSpPr>
        <p:sp>
          <p:nvSpPr>
            <p:cNvPr id="605" name="Rectángulo"/>
            <p:cNvSpPr/>
            <p:nvPr/>
          </p:nvSpPr>
          <p:spPr>
            <a:xfrm>
              <a:off x="-1" y="0"/>
              <a:ext cx="4224337" cy="685800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606" name="Texto"/>
            <p:cNvSpPr txBox="1"/>
            <p:nvPr/>
          </p:nvSpPr>
          <p:spPr>
            <a:xfrm>
              <a:off x="45719" y="3313430"/>
              <a:ext cx="4132896" cy="231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610" name="Azul bruma 3 101 124"/>
          <p:cNvGrpSpPr/>
          <p:nvPr/>
        </p:nvGrpSpPr>
        <p:grpSpPr>
          <a:xfrm>
            <a:off x="-2" y="5634037"/>
            <a:ext cx="8184234" cy="1223963"/>
            <a:chOff x="0" y="0"/>
            <a:chExt cx="8184233" cy="1223962"/>
          </a:xfrm>
        </p:grpSpPr>
        <p:sp>
          <p:nvSpPr>
            <p:cNvPr id="608" name="Rectángulo"/>
            <p:cNvSpPr/>
            <p:nvPr/>
          </p:nvSpPr>
          <p:spPr>
            <a:xfrm>
              <a:off x="0" y="-1"/>
              <a:ext cx="8184234" cy="1223964"/>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609" name="Texto"/>
            <p:cNvSpPr txBox="1"/>
            <p:nvPr/>
          </p:nvSpPr>
          <p:spPr>
            <a:xfrm>
              <a:off x="45720" y="496411"/>
              <a:ext cx="8092794"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613" name="Azul amazónico 0 66 84"/>
          <p:cNvGrpSpPr/>
          <p:nvPr/>
        </p:nvGrpSpPr>
        <p:grpSpPr>
          <a:xfrm>
            <a:off x="7967660" y="5634037"/>
            <a:ext cx="4224340" cy="1223963"/>
            <a:chOff x="0" y="0"/>
            <a:chExt cx="4224339" cy="1223962"/>
          </a:xfrm>
        </p:grpSpPr>
        <p:sp>
          <p:nvSpPr>
            <p:cNvPr id="611" name="Rectángulo"/>
            <p:cNvSpPr/>
            <p:nvPr/>
          </p:nvSpPr>
          <p:spPr>
            <a:xfrm>
              <a:off x="-1" y="-1"/>
              <a:ext cx="4224341" cy="1223964"/>
            </a:xfrm>
            <a:prstGeom prst="rect">
              <a:avLst/>
            </a:prstGeom>
            <a:solidFill>
              <a:srgbClr val="785573"/>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612" name="Texto"/>
            <p:cNvSpPr txBox="1"/>
            <p:nvPr/>
          </p:nvSpPr>
          <p:spPr>
            <a:xfrm>
              <a:off x="45719" y="496411"/>
              <a:ext cx="4132900"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616" name="Amarillo solar 251 187 33"/>
          <p:cNvGrpSpPr/>
          <p:nvPr/>
        </p:nvGrpSpPr>
        <p:grpSpPr>
          <a:xfrm>
            <a:off x="0" y="6597352"/>
            <a:ext cx="1558925" cy="260649"/>
            <a:chOff x="0" y="0"/>
            <a:chExt cx="1558925" cy="260647"/>
          </a:xfrm>
        </p:grpSpPr>
        <p:sp>
          <p:nvSpPr>
            <p:cNvPr id="614" name="Rectángulo"/>
            <p:cNvSpPr/>
            <p:nvPr/>
          </p:nvSpPr>
          <p:spPr>
            <a:xfrm>
              <a:off x="0" y="0"/>
              <a:ext cx="1558925"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615" name="Texto"/>
            <p:cNvSpPr/>
            <p:nvPr/>
          </p:nvSpPr>
          <p:spPr>
            <a:xfrm>
              <a:off x="45719" y="130323"/>
              <a:ext cx="146748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2"/>
                  </a:solidFill>
                </a:defRPr>
              </a:lvl1pPr>
            </a:lstStyle>
            <a:p>
              <a:r>
                <a:rPr dirty="0"/>
                <a:t> </a:t>
              </a:r>
            </a:p>
          </p:txBody>
        </p:sp>
      </p:grpSp>
      <p:pic>
        <p:nvPicPr>
          <p:cNvPr id="617" name="Imagen 11" descr="Imagen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5341" y="404813"/>
            <a:ext cx="967091" cy="252001"/>
          </a:xfrm>
          <a:prstGeom prst="rect">
            <a:avLst/>
          </a:prstGeom>
          <a:ln w="12700">
            <a:miter lim="400000"/>
          </a:ln>
        </p:spPr>
      </p:pic>
      <p:sp>
        <p:nvSpPr>
          <p:cNvPr id="618" name="Nivel de texto 1…"/>
          <p:cNvSpPr txBox="1">
            <a:spLocks noGrp="1"/>
          </p:cNvSpPr>
          <p:nvPr>
            <p:ph type="body" sz="quarter" idx="1"/>
          </p:nvPr>
        </p:nvSpPr>
        <p:spPr>
          <a:xfrm>
            <a:off x="8679336" y="2133600"/>
            <a:ext cx="2800986" cy="3277238"/>
          </a:xfrm>
          <a:prstGeom prst="rect">
            <a:avLst/>
          </a:prstGeom>
        </p:spPr>
        <p:txBody>
          <a:bodyPr anchor="b">
            <a:normAutofit/>
          </a:bodyPr>
          <a:lstStyle>
            <a:lvl1pPr marL="0" indent="0" algn="ctr">
              <a:buSzTx/>
              <a:buFontTx/>
              <a:buNone/>
              <a:defRPr sz="15000">
                <a:latin typeface="Noe Display Regular"/>
                <a:ea typeface="Noe Display Regular"/>
                <a:cs typeface="Noe Display Regular"/>
                <a:sym typeface="Noe Display"/>
              </a:defRPr>
            </a:lvl1pPr>
            <a:lvl2pPr marL="1885950" indent="-1428750" algn="ctr">
              <a:buFontTx/>
              <a:defRPr sz="15000">
                <a:latin typeface="Noe Display Regular"/>
                <a:ea typeface="Noe Display Regular"/>
                <a:cs typeface="Noe Display Regular"/>
                <a:sym typeface="Noe Display"/>
              </a:defRPr>
            </a:lvl2pPr>
            <a:lvl3pPr marL="2628900" indent="-1714500" algn="ctr">
              <a:buFontTx/>
              <a:defRPr sz="15000">
                <a:latin typeface="Noe Display Regular"/>
                <a:ea typeface="Noe Display Regular"/>
                <a:cs typeface="Noe Display Regular"/>
                <a:sym typeface="Noe Display"/>
              </a:defRPr>
            </a:lvl3pPr>
            <a:lvl4pPr marL="3276600" indent="-1905000" algn="ctr">
              <a:buFontTx/>
              <a:defRPr sz="15000">
                <a:latin typeface="Noe Display Regular"/>
                <a:ea typeface="Noe Display Regular"/>
                <a:cs typeface="Noe Display Regular"/>
                <a:sym typeface="Noe Display"/>
              </a:defRPr>
            </a:lvl4pPr>
            <a:lvl5pPr marL="3733800" indent="-1905000" algn="ctr">
              <a:buFontTx/>
              <a:defRPr sz="15000">
                <a:latin typeface="Noe Display Regular"/>
                <a:ea typeface="Noe Display Regular"/>
                <a:cs typeface="Noe Display Regular"/>
                <a:sym typeface="Noe Display"/>
              </a:defRPr>
            </a:lvl5pPr>
          </a:lstStyle>
          <a:p>
            <a:r>
              <a:t>Nivel de texto 1</a:t>
            </a:r>
          </a:p>
          <a:p>
            <a:pPr lvl="1"/>
            <a:r>
              <a:t>Nivel de texto 2</a:t>
            </a:r>
          </a:p>
          <a:p>
            <a:pPr lvl="2"/>
            <a:r>
              <a:t>Nivel de texto 3</a:t>
            </a:r>
          </a:p>
          <a:p>
            <a:pPr lvl="3"/>
            <a:r>
              <a:t>Nivel de texto 4</a:t>
            </a:r>
          </a:p>
          <a:p>
            <a:pPr lvl="4"/>
            <a:r>
              <a:t>Nivel de texto 5</a:t>
            </a:r>
          </a:p>
        </p:txBody>
      </p:sp>
      <p:grpSp>
        <p:nvGrpSpPr>
          <p:cNvPr id="621" name="Amarillo solar 251 187 33"/>
          <p:cNvGrpSpPr/>
          <p:nvPr/>
        </p:nvGrpSpPr>
        <p:grpSpPr>
          <a:xfrm>
            <a:off x="7967661" y="5410837"/>
            <a:ext cx="4224339" cy="223200"/>
            <a:chOff x="0" y="3970"/>
            <a:chExt cx="4224337" cy="223198"/>
          </a:xfrm>
        </p:grpSpPr>
        <p:sp>
          <p:nvSpPr>
            <p:cNvPr id="619" name="Rectángulo"/>
            <p:cNvSpPr/>
            <p:nvPr/>
          </p:nvSpPr>
          <p:spPr>
            <a:xfrm>
              <a:off x="0" y="3970"/>
              <a:ext cx="4224338" cy="22320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620" name="Texto"/>
            <p:cNvSpPr/>
            <p:nvPr/>
          </p:nvSpPr>
          <p:spPr>
            <a:xfrm>
              <a:off x="45719" y="115570"/>
              <a:ext cx="413289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2"/>
                  </a:solidFill>
                </a:defRPr>
              </a:lvl1pPr>
            </a:lstStyle>
            <a:p>
              <a:r>
                <a:rPr dirty="0"/>
                <a:t> </a:t>
              </a:r>
            </a:p>
          </p:txBody>
        </p:sp>
      </p:grpSp>
      <p:sp>
        <p:nvSpPr>
          <p:cNvPr id="622" name="Texto del título"/>
          <p:cNvSpPr txBox="1">
            <a:spLocks noGrp="1"/>
          </p:cNvSpPr>
          <p:nvPr>
            <p:ph type="title"/>
          </p:nvPr>
        </p:nvSpPr>
        <p:spPr>
          <a:xfrm>
            <a:off x="479425" y="755650"/>
            <a:ext cx="6336656" cy="1953270"/>
          </a:xfrm>
          <a:prstGeom prst="rect">
            <a:avLst/>
          </a:prstGeom>
        </p:spPr>
        <p:txBody>
          <a:bodyPr lIns="0" tIns="0" rIns="0" bIns="0" anchor="t">
            <a:normAutofit/>
          </a:bodyPr>
          <a:lstStyle>
            <a:lvl1pPr>
              <a:lnSpc>
                <a:spcPts val="6600"/>
              </a:lnSpc>
              <a:defRPr sz="5600"/>
            </a:lvl1pPr>
          </a:lstStyle>
          <a:p>
            <a:r>
              <a:t>Texto del título</a:t>
            </a:r>
          </a:p>
        </p:txBody>
      </p:sp>
      <p:sp>
        <p:nvSpPr>
          <p:cNvPr id="623"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7. Imagen">
    <p:spTree>
      <p:nvGrpSpPr>
        <p:cNvPr id="1" name=""/>
        <p:cNvGrpSpPr/>
        <p:nvPr/>
      </p:nvGrpSpPr>
      <p:grpSpPr>
        <a:xfrm>
          <a:off x="0" y="0"/>
          <a:ext cx="0" cy="0"/>
          <a:chOff x="0" y="0"/>
          <a:chExt cx="0" cy="0"/>
        </a:xfrm>
      </p:grpSpPr>
      <p:grpSp>
        <p:nvGrpSpPr>
          <p:cNvPr id="641" name="Amarillo solar 251 187 33"/>
          <p:cNvGrpSpPr/>
          <p:nvPr/>
        </p:nvGrpSpPr>
        <p:grpSpPr>
          <a:xfrm>
            <a:off x="11424591" y="6597352"/>
            <a:ext cx="767409" cy="260649"/>
            <a:chOff x="0" y="0"/>
            <a:chExt cx="767408" cy="260647"/>
          </a:xfrm>
        </p:grpSpPr>
        <p:sp>
          <p:nvSpPr>
            <p:cNvPr id="639"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640"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644" name="Amarillo solar 251 187 33"/>
          <p:cNvGrpSpPr/>
          <p:nvPr/>
        </p:nvGrpSpPr>
        <p:grpSpPr>
          <a:xfrm>
            <a:off x="8256240" y="6597352"/>
            <a:ext cx="3312369" cy="260649"/>
            <a:chOff x="0" y="0"/>
            <a:chExt cx="3312367" cy="260647"/>
          </a:xfrm>
        </p:grpSpPr>
        <p:sp>
          <p:nvSpPr>
            <p:cNvPr id="642"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643"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647" name="Amarillo solar 251 187 33"/>
          <p:cNvGrpSpPr/>
          <p:nvPr/>
        </p:nvGrpSpPr>
        <p:grpSpPr>
          <a:xfrm>
            <a:off x="2207567" y="6597352"/>
            <a:ext cx="6552729" cy="260649"/>
            <a:chOff x="0" y="0"/>
            <a:chExt cx="6552727" cy="260647"/>
          </a:xfrm>
        </p:grpSpPr>
        <p:sp>
          <p:nvSpPr>
            <p:cNvPr id="645"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646"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648"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sp>
        <p:nvSpPr>
          <p:cNvPr id="649" name="Marcador de posición de imagen 4"/>
          <p:cNvSpPr>
            <a:spLocks noGrp="1"/>
          </p:cNvSpPr>
          <p:nvPr>
            <p:ph type="pic" idx="13"/>
          </p:nvPr>
        </p:nvSpPr>
        <p:spPr>
          <a:xfrm>
            <a:off x="0" y="-14057"/>
            <a:ext cx="12192000" cy="6359296"/>
          </a:xfrm>
          <a:prstGeom prst="rect">
            <a:avLst/>
          </a:prstGeom>
        </p:spPr>
        <p:txBody>
          <a:bodyPr lIns="91439" rIns="91439"/>
          <a:lstStyle/>
          <a:p>
            <a:endParaRPr dirty="0"/>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Diseño personalizado">
    <p:spTree>
      <p:nvGrpSpPr>
        <p:cNvPr id="1" name=""/>
        <p:cNvGrpSpPr/>
        <p:nvPr/>
      </p:nvGrpSpPr>
      <p:grpSpPr>
        <a:xfrm>
          <a:off x="0" y="0"/>
          <a:ext cx="0" cy="0"/>
          <a:chOff x="0" y="0"/>
          <a:chExt cx="0" cy="0"/>
        </a:xfrm>
      </p:grpSpPr>
      <p:sp>
        <p:nvSpPr>
          <p:cNvPr id="656" name="Texto del título"/>
          <p:cNvSpPr txBox="1">
            <a:spLocks noGrp="1"/>
          </p:cNvSpPr>
          <p:nvPr>
            <p:ph type="title"/>
          </p:nvPr>
        </p:nvSpPr>
        <p:spPr>
          <a:xfrm>
            <a:off x="511173" y="287338"/>
            <a:ext cx="9499101" cy="1181101"/>
          </a:xfrm>
          <a:prstGeom prst="rect">
            <a:avLst/>
          </a:prstGeom>
        </p:spPr>
        <p:txBody>
          <a:bodyPr anchor="t">
            <a:normAutofit/>
          </a:bodyPr>
          <a:lstStyle/>
          <a:p>
            <a:r>
              <a:t>Texto del título</a:t>
            </a:r>
          </a:p>
        </p:txBody>
      </p:sp>
      <p:sp>
        <p:nvSpPr>
          <p:cNvPr id="657" name="Nivel de texto 1…"/>
          <p:cNvSpPr txBox="1">
            <a:spLocks noGrp="1"/>
          </p:cNvSpPr>
          <p:nvPr>
            <p:ph type="body" idx="1"/>
          </p:nvPr>
        </p:nvSpPr>
        <p:spPr>
          <a:xfrm>
            <a:off x="511175" y="1916113"/>
            <a:ext cx="9499098" cy="4448176"/>
          </a:xfrm>
          <a:prstGeom prst="rect">
            <a:avLst/>
          </a:prstGeom>
        </p:spPr>
        <p:txBody>
          <a:bodyPr>
            <a:normAutofit/>
          </a:bodyPr>
          <a:lstStyle>
            <a:lvl1pPr>
              <a:defRPr sz="2000">
                <a:latin typeface="Neo Sans"/>
                <a:ea typeface="Neo Sans"/>
                <a:cs typeface="Neo Sans"/>
                <a:sym typeface="Neo Sans"/>
              </a:defRPr>
            </a:lvl1pPr>
            <a:lvl2pPr marL="711200" indent="-254000">
              <a:defRPr sz="2000">
                <a:latin typeface="Neo Sans"/>
                <a:ea typeface="Neo Sans"/>
                <a:cs typeface="Neo Sans"/>
                <a:sym typeface="Neo Sans"/>
              </a:defRPr>
            </a:lvl2pPr>
            <a:lvl3pPr marL="1200150" indent="-285750">
              <a:defRPr sz="2000">
                <a:latin typeface="Neo Sans"/>
                <a:ea typeface="Neo Sans"/>
                <a:cs typeface="Neo Sans"/>
                <a:sym typeface="Neo Sans"/>
              </a:defRPr>
            </a:lvl3pPr>
            <a:lvl4pPr marL="1698171" indent="-326571">
              <a:defRPr sz="2000">
                <a:latin typeface="Neo Sans"/>
                <a:ea typeface="Neo Sans"/>
                <a:cs typeface="Neo Sans"/>
                <a:sym typeface="Neo Sans"/>
              </a:defRPr>
            </a:lvl4pPr>
            <a:lvl5pPr marL="2209800" indent="-381000">
              <a:defRPr sz="2000">
                <a:latin typeface="Neo Sans"/>
                <a:ea typeface="Neo Sans"/>
                <a:cs typeface="Neo Sans"/>
                <a:sym typeface="Neo Sans"/>
              </a:defRPr>
            </a:lvl5pPr>
          </a:lstStyle>
          <a:p>
            <a:r>
              <a:t>Nivel de texto 1</a:t>
            </a:r>
          </a:p>
          <a:p>
            <a:pPr lvl="1"/>
            <a:r>
              <a:t>Nivel de texto 2</a:t>
            </a:r>
          </a:p>
          <a:p>
            <a:pPr lvl="2"/>
            <a:r>
              <a:t>Nivel de texto 3</a:t>
            </a:r>
          </a:p>
          <a:p>
            <a:pPr lvl="3"/>
            <a:r>
              <a:t>Nivel de texto 4</a:t>
            </a:r>
          </a:p>
          <a:p>
            <a:pPr lvl="4"/>
            <a:r>
              <a:t>Nivel de texto 5</a:t>
            </a:r>
          </a:p>
        </p:txBody>
      </p:sp>
      <p:sp>
        <p:nvSpPr>
          <p:cNvPr id="658"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11_Diseño vacio">
    <p:spTree>
      <p:nvGrpSpPr>
        <p:cNvPr id="1" name=""/>
        <p:cNvGrpSpPr/>
        <p:nvPr/>
      </p:nvGrpSpPr>
      <p:grpSpPr>
        <a:xfrm>
          <a:off x="0" y="0"/>
          <a:ext cx="0" cy="0"/>
          <a:chOff x="0" y="0"/>
          <a:chExt cx="0" cy="0"/>
        </a:xfrm>
      </p:grpSpPr>
      <p:sp>
        <p:nvSpPr>
          <p:cNvPr id="665"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4_Diseño personalizado">
    <p:spTree>
      <p:nvGrpSpPr>
        <p:cNvPr id="1" name=""/>
        <p:cNvGrpSpPr/>
        <p:nvPr/>
      </p:nvGrpSpPr>
      <p:grpSpPr>
        <a:xfrm>
          <a:off x="0" y="0"/>
          <a:ext cx="0" cy="0"/>
          <a:chOff x="0" y="0"/>
          <a:chExt cx="0" cy="0"/>
        </a:xfrm>
      </p:grpSpPr>
      <p:sp>
        <p:nvSpPr>
          <p:cNvPr id="672"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1"/>
                </a:solidFill>
                <a:latin typeface="Neo Sans Medium"/>
                <a:ea typeface="Neo Sans Medium"/>
                <a:cs typeface="Neo Sans Medium"/>
                <a:sym typeface="Neo Sans Medium"/>
              </a:defRPr>
            </a:lvl1pPr>
          </a:lstStyle>
          <a:p>
            <a:fld id="{86CB4B4D-7CA3-9044-876B-883B54F8677D}" type="slidenum">
              <a:t>‹Nº›</a:t>
            </a:fld>
            <a:endParaRPr dirty="0"/>
          </a:p>
        </p:txBody>
      </p:sp>
      <p:sp>
        <p:nvSpPr>
          <p:cNvPr id="673"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
        <p:nvSpPr>
          <p:cNvPr id="674" name="Nivel de texto 1…"/>
          <p:cNvSpPr txBox="1">
            <a:spLocks noGrp="1"/>
          </p:cNvSpPr>
          <p:nvPr>
            <p:ph type="body" sz="quarter" idx="1"/>
          </p:nvPr>
        </p:nvSpPr>
        <p:spPr>
          <a:xfrm>
            <a:off x="550862" y="1700213"/>
            <a:ext cx="10585698" cy="864692"/>
          </a:xfrm>
          <a:prstGeom prst="rect">
            <a:avLst/>
          </a:prstGeom>
        </p:spPr>
        <p:txBody>
          <a:bodyPr lIns="0" tIns="0" rIns="0" bIns="0">
            <a:normAutofit/>
          </a:bodyPr>
          <a:lstStyle>
            <a:lvl1pPr marL="0" indent="0">
              <a:lnSpc>
                <a:spcPts val="2800"/>
              </a:lnSpc>
              <a:spcBef>
                <a:spcPts val="0"/>
              </a:spcBef>
              <a:buSzTx/>
              <a:buFontTx/>
              <a:buNone/>
              <a:defRPr sz="2600">
                <a:solidFill>
                  <a:srgbClr val="03657C"/>
                </a:solidFill>
              </a:defRPr>
            </a:lvl1pPr>
            <a:lvl2pPr marL="704850" indent="-247650">
              <a:lnSpc>
                <a:spcPts val="2800"/>
              </a:lnSpc>
              <a:spcBef>
                <a:spcPts val="0"/>
              </a:spcBef>
              <a:buFontTx/>
              <a:defRPr sz="2600">
                <a:solidFill>
                  <a:srgbClr val="03657C"/>
                </a:solidFill>
              </a:defRPr>
            </a:lvl2pPr>
            <a:lvl3pPr marL="1211580" indent="-297180">
              <a:lnSpc>
                <a:spcPts val="2800"/>
              </a:lnSpc>
              <a:spcBef>
                <a:spcPts val="0"/>
              </a:spcBef>
              <a:buFontTx/>
              <a:defRPr sz="2600">
                <a:solidFill>
                  <a:srgbClr val="03657C"/>
                </a:solidFill>
              </a:defRPr>
            </a:lvl3pPr>
            <a:lvl4pPr marL="1701800" indent="-330200">
              <a:lnSpc>
                <a:spcPts val="2800"/>
              </a:lnSpc>
              <a:spcBef>
                <a:spcPts val="0"/>
              </a:spcBef>
              <a:buFontTx/>
              <a:defRPr sz="2600">
                <a:solidFill>
                  <a:srgbClr val="03657C"/>
                </a:solidFill>
              </a:defRPr>
            </a:lvl4pPr>
            <a:lvl5pPr marL="2159000" indent="-330200">
              <a:lnSpc>
                <a:spcPts val="2800"/>
              </a:lnSpc>
              <a:spcBef>
                <a:spcPts val="0"/>
              </a:spcBef>
              <a:buFontTx/>
              <a:defRPr sz="2600">
                <a:solidFill>
                  <a:srgbClr val="03657C"/>
                </a:solidFill>
              </a:defRPr>
            </a:lvl5pPr>
          </a:lstStyle>
          <a:p>
            <a:r>
              <a:t>Nivel de texto 1</a:t>
            </a:r>
          </a:p>
          <a:p>
            <a:pPr lvl="1"/>
            <a:r>
              <a:t>Nivel de texto 2</a:t>
            </a:r>
          </a:p>
          <a:p>
            <a:pPr lvl="2"/>
            <a:r>
              <a:t>Nivel de texto 3</a:t>
            </a:r>
          </a:p>
          <a:p>
            <a:pPr lvl="3"/>
            <a:r>
              <a:t>Nivel de texto 4</a:t>
            </a:r>
          </a:p>
          <a:p>
            <a:pPr lvl="4"/>
            <a:r>
              <a:t>Nivel de texto 5</a:t>
            </a:r>
          </a:p>
        </p:txBody>
      </p:sp>
      <p:pic>
        <p:nvPicPr>
          <p:cNvPr id="675" name="Imagen 7" descr="Imagen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10. Título &amp; Subtítulo">
    <p:spTree>
      <p:nvGrpSpPr>
        <p:cNvPr id="1" name=""/>
        <p:cNvGrpSpPr/>
        <p:nvPr/>
      </p:nvGrpSpPr>
      <p:grpSpPr>
        <a:xfrm>
          <a:off x="0" y="0"/>
          <a:ext cx="0" cy="0"/>
          <a:chOff x="0" y="0"/>
          <a:chExt cx="0" cy="0"/>
        </a:xfrm>
      </p:grpSpPr>
      <p:sp>
        <p:nvSpPr>
          <p:cNvPr id="682"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
        <p:nvSpPr>
          <p:cNvPr id="683" name="Nivel de texto 1…"/>
          <p:cNvSpPr txBox="1">
            <a:spLocks noGrp="1"/>
          </p:cNvSpPr>
          <p:nvPr>
            <p:ph type="body" sz="quarter" idx="1"/>
          </p:nvPr>
        </p:nvSpPr>
        <p:spPr>
          <a:xfrm>
            <a:off x="550862" y="1700213"/>
            <a:ext cx="10585698" cy="864692"/>
          </a:xfrm>
          <a:prstGeom prst="rect">
            <a:avLst/>
          </a:prstGeom>
        </p:spPr>
        <p:txBody>
          <a:bodyPr lIns="0" tIns="0" rIns="0" bIns="0">
            <a:normAutofit/>
          </a:bodyPr>
          <a:lstStyle>
            <a:lvl1pPr marL="0" indent="0">
              <a:lnSpc>
                <a:spcPts val="2800"/>
              </a:lnSpc>
              <a:spcBef>
                <a:spcPts val="0"/>
              </a:spcBef>
              <a:buSzTx/>
              <a:buFontTx/>
              <a:buNone/>
              <a:defRPr sz="2600">
                <a:solidFill>
                  <a:srgbClr val="03657C"/>
                </a:solidFill>
              </a:defRPr>
            </a:lvl1pPr>
            <a:lvl2pPr marL="704850" indent="-247650">
              <a:lnSpc>
                <a:spcPts val="2800"/>
              </a:lnSpc>
              <a:spcBef>
                <a:spcPts val="0"/>
              </a:spcBef>
              <a:buFontTx/>
              <a:defRPr sz="2600">
                <a:solidFill>
                  <a:srgbClr val="03657C"/>
                </a:solidFill>
              </a:defRPr>
            </a:lvl2pPr>
            <a:lvl3pPr marL="1211580" indent="-297180">
              <a:lnSpc>
                <a:spcPts val="2800"/>
              </a:lnSpc>
              <a:spcBef>
                <a:spcPts val="0"/>
              </a:spcBef>
              <a:buFontTx/>
              <a:defRPr sz="2600">
                <a:solidFill>
                  <a:srgbClr val="03657C"/>
                </a:solidFill>
              </a:defRPr>
            </a:lvl3pPr>
            <a:lvl4pPr marL="1701800" indent="-330200">
              <a:lnSpc>
                <a:spcPts val="2800"/>
              </a:lnSpc>
              <a:spcBef>
                <a:spcPts val="0"/>
              </a:spcBef>
              <a:buFontTx/>
              <a:defRPr sz="2600">
                <a:solidFill>
                  <a:srgbClr val="03657C"/>
                </a:solidFill>
              </a:defRPr>
            </a:lvl4pPr>
            <a:lvl5pPr marL="2159000" indent="-330200">
              <a:lnSpc>
                <a:spcPts val="2800"/>
              </a:lnSpc>
              <a:spcBef>
                <a:spcPts val="0"/>
              </a:spcBef>
              <a:buFontTx/>
              <a:defRPr sz="2600">
                <a:solidFill>
                  <a:srgbClr val="03657C"/>
                </a:solidFill>
              </a:defRPr>
            </a:lvl5pPr>
          </a:lstStyle>
          <a:p>
            <a:r>
              <a:t>Nivel de texto 1</a:t>
            </a:r>
          </a:p>
          <a:p>
            <a:pPr lvl="1"/>
            <a:r>
              <a:t>Nivel de texto 2</a:t>
            </a:r>
          </a:p>
          <a:p>
            <a:pPr lvl="2"/>
            <a:r>
              <a:t>Nivel de texto 3</a:t>
            </a:r>
          </a:p>
          <a:p>
            <a:pPr lvl="3"/>
            <a:r>
              <a:t>Nivel de texto 4</a:t>
            </a:r>
          </a:p>
          <a:p>
            <a:pPr lvl="4"/>
            <a:r>
              <a:t>Nivel de texto 5</a:t>
            </a:r>
          </a:p>
        </p:txBody>
      </p:sp>
      <p:sp>
        <p:nvSpPr>
          <p:cNvPr id="684"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3_Portada Diseño 1_logo cliente">
    <p:spTree>
      <p:nvGrpSpPr>
        <p:cNvPr id="1" name=""/>
        <p:cNvGrpSpPr/>
        <p:nvPr/>
      </p:nvGrpSpPr>
      <p:grpSpPr>
        <a:xfrm>
          <a:off x="0" y="0"/>
          <a:ext cx="0" cy="0"/>
          <a:chOff x="0" y="0"/>
          <a:chExt cx="0" cy="0"/>
        </a:xfrm>
      </p:grpSpPr>
      <p:pic>
        <p:nvPicPr>
          <p:cNvPr id="691" name="Imagen 15" descr="Imagen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81463" y="1196751"/>
            <a:ext cx="5110537" cy="4120601"/>
          </a:xfrm>
          <a:prstGeom prst="rect">
            <a:avLst/>
          </a:prstGeom>
          <a:ln w="12700">
            <a:miter lim="400000"/>
          </a:ln>
        </p:spPr>
      </p:pic>
      <p:grpSp>
        <p:nvGrpSpPr>
          <p:cNvPr id="694" name="Azul amazónico 0 66 84"/>
          <p:cNvGrpSpPr/>
          <p:nvPr/>
        </p:nvGrpSpPr>
        <p:grpSpPr>
          <a:xfrm>
            <a:off x="-1" y="0"/>
            <a:ext cx="7967665" cy="6524625"/>
            <a:chOff x="0" y="0"/>
            <a:chExt cx="7967663" cy="6524625"/>
          </a:xfrm>
        </p:grpSpPr>
        <p:sp>
          <p:nvSpPr>
            <p:cNvPr id="692" name="Rectángulo"/>
            <p:cNvSpPr/>
            <p:nvPr/>
          </p:nvSpPr>
          <p:spPr>
            <a:xfrm>
              <a:off x="-1" y="0"/>
              <a:ext cx="7967665" cy="6524625"/>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693" name="Texto"/>
            <p:cNvSpPr txBox="1"/>
            <p:nvPr/>
          </p:nvSpPr>
          <p:spPr>
            <a:xfrm>
              <a:off x="45719" y="3146742"/>
              <a:ext cx="7876224"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695" name="Nivel de texto 1…"/>
          <p:cNvSpPr txBox="1">
            <a:spLocks noGrp="1"/>
          </p:cNvSpPr>
          <p:nvPr>
            <p:ph type="body" sz="quarter" idx="1"/>
          </p:nvPr>
        </p:nvSpPr>
        <p:spPr>
          <a:xfrm>
            <a:off x="479425" y="3428998"/>
            <a:ext cx="6336656" cy="1412876"/>
          </a:xfrm>
          <a:prstGeom prst="rect">
            <a:avLst/>
          </a:prstGeom>
        </p:spPr>
        <p:txBody>
          <a:bodyPr lIns="0" tIns="0" rIns="0" bIns="0">
            <a:normAutofit/>
          </a:bodyPr>
          <a:lstStyle>
            <a:lvl1pPr marL="0" indent="0">
              <a:lnSpc>
                <a:spcPts val="5000"/>
              </a:lnSpc>
              <a:spcBef>
                <a:spcPts val="0"/>
              </a:spcBef>
              <a:buSzTx/>
              <a:buFontTx/>
              <a:buNone/>
              <a:defRPr sz="4000">
                <a:solidFill>
                  <a:schemeClr val="accent4">
                    <a:lumOff val="9019"/>
                  </a:schemeClr>
                </a:solidFill>
              </a:defRPr>
            </a:lvl1pPr>
            <a:lvl2pPr marL="838200" indent="-381000">
              <a:lnSpc>
                <a:spcPts val="5000"/>
              </a:lnSpc>
              <a:spcBef>
                <a:spcPts val="0"/>
              </a:spcBef>
              <a:buFontTx/>
              <a:defRPr sz="4000">
                <a:solidFill>
                  <a:schemeClr val="accent4">
                    <a:lumOff val="9019"/>
                  </a:schemeClr>
                </a:solidFill>
              </a:defRPr>
            </a:lvl2pPr>
            <a:lvl3pPr marL="1371600" indent="-457200">
              <a:lnSpc>
                <a:spcPts val="5000"/>
              </a:lnSpc>
              <a:spcBef>
                <a:spcPts val="0"/>
              </a:spcBef>
              <a:buFontTx/>
              <a:defRPr sz="4000">
                <a:solidFill>
                  <a:schemeClr val="accent4">
                    <a:lumOff val="9019"/>
                  </a:schemeClr>
                </a:solidFill>
              </a:defRPr>
            </a:lvl3pPr>
            <a:lvl4pPr marL="1879600" indent="-508000">
              <a:lnSpc>
                <a:spcPts val="5000"/>
              </a:lnSpc>
              <a:spcBef>
                <a:spcPts val="0"/>
              </a:spcBef>
              <a:buFontTx/>
              <a:defRPr sz="4000">
                <a:solidFill>
                  <a:schemeClr val="accent4">
                    <a:lumOff val="9019"/>
                  </a:schemeClr>
                </a:solidFill>
              </a:defRPr>
            </a:lvl4pPr>
            <a:lvl5pPr marL="2336800" indent="-508000">
              <a:lnSpc>
                <a:spcPts val="5000"/>
              </a:lnSpc>
              <a:spcBef>
                <a:spcPts val="0"/>
              </a:spcBef>
              <a:buFontTx/>
              <a:defRPr sz="4000">
                <a:solidFill>
                  <a:schemeClr val="accent4">
                    <a:lumOff val="9019"/>
                  </a:schemeClr>
                </a:solidFill>
              </a:defRPr>
            </a:lvl5pPr>
          </a:lstStyle>
          <a:p>
            <a:r>
              <a:t>Nivel de texto 1</a:t>
            </a:r>
          </a:p>
          <a:p>
            <a:pPr lvl="1"/>
            <a:r>
              <a:t>Nivel de texto 2</a:t>
            </a:r>
          </a:p>
          <a:p>
            <a:pPr lvl="2"/>
            <a:r>
              <a:t>Nivel de texto 3</a:t>
            </a:r>
          </a:p>
          <a:p>
            <a:pPr lvl="3"/>
            <a:r>
              <a:t>Nivel de texto 4</a:t>
            </a:r>
          </a:p>
          <a:p>
            <a:pPr lvl="4"/>
            <a:r>
              <a:t>Nivel de texto 5</a:t>
            </a:r>
          </a:p>
        </p:txBody>
      </p:sp>
      <p:sp>
        <p:nvSpPr>
          <p:cNvPr id="696" name="Texto del título"/>
          <p:cNvSpPr txBox="1">
            <a:spLocks noGrp="1"/>
          </p:cNvSpPr>
          <p:nvPr>
            <p:ph type="title"/>
          </p:nvPr>
        </p:nvSpPr>
        <p:spPr>
          <a:xfrm>
            <a:off x="479425" y="1104900"/>
            <a:ext cx="6336656" cy="2180084"/>
          </a:xfrm>
          <a:prstGeom prst="rect">
            <a:avLst/>
          </a:prstGeom>
        </p:spPr>
        <p:txBody>
          <a:bodyPr lIns="0" tIns="0" rIns="0" bIns="0" anchor="t">
            <a:normAutofit/>
          </a:bodyPr>
          <a:lstStyle>
            <a:lvl1pPr>
              <a:lnSpc>
                <a:spcPts val="6600"/>
              </a:lnSpc>
              <a:defRPr sz="5600">
                <a:solidFill>
                  <a:schemeClr val="accent4">
                    <a:lumOff val="9019"/>
                  </a:schemeClr>
                </a:solidFill>
              </a:defRPr>
            </a:lvl1pPr>
          </a:lstStyle>
          <a:p>
            <a:r>
              <a:t>Texto del título</a:t>
            </a:r>
          </a:p>
        </p:txBody>
      </p:sp>
      <p:grpSp>
        <p:nvGrpSpPr>
          <p:cNvPr id="699" name="Amarillo solar 251 187 33"/>
          <p:cNvGrpSpPr/>
          <p:nvPr/>
        </p:nvGrpSpPr>
        <p:grpSpPr>
          <a:xfrm>
            <a:off x="479376" y="5084762"/>
            <a:ext cx="1871712" cy="215901"/>
            <a:chOff x="0" y="7619"/>
            <a:chExt cx="1871710" cy="215900"/>
          </a:xfrm>
        </p:grpSpPr>
        <p:sp>
          <p:nvSpPr>
            <p:cNvPr id="697" name="Rectángulo"/>
            <p:cNvSpPr/>
            <p:nvPr/>
          </p:nvSpPr>
          <p:spPr>
            <a:xfrm>
              <a:off x="0" y="7619"/>
              <a:ext cx="1871711" cy="215901"/>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698" name="Texto"/>
            <p:cNvSpPr/>
            <p:nvPr/>
          </p:nvSpPr>
          <p:spPr>
            <a:xfrm>
              <a:off x="45719" y="115569"/>
              <a:ext cx="178027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2"/>
                  </a:solidFill>
                </a:defRPr>
              </a:lvl1pPr>
            </a:lstStyle>
            <a:p>
              <a:r>
                <a:rPr dirty="0"/>
                <a:t> </a:t>
              </a:r>
            </a:p>
          </p:txBody>
        </p:sp>
      </p:grpSp>
      <p:grpSp>
        <p:nvGrpSpPr>
          <p:cNvPr id="702" name="Gris niebla 232 232 232"/>
          <p:cNvGrpSpPr/>
          <p:nvPr/>
        </p:nvGrpSpPr>
        <p:grpSpPr>
          <a:xfrm>
            <a:off x="479426" y="5300662"/>
            <a:ext cx="7702551" cy="1223963"/>
            <a:chOff x="0" y="0"/>
            <a:chExt cx="7702550" cy="1223962"/>
          </a:xfrm>
        </p:grpSpPr>
        <p:sp>
          <p:nvSpPr>
            <p:cNvPr id="700" name="Rectángulo"/>
            <p:cNvSpPr/>
            <p:nvPr/>
          </p:nvSpPr>
          <p:spPr>
            <a:xfrm>
              <a:off x="0" y="-1"/>
              <a:ext cx="7702550" cy="1223964"/>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701" name="Texto"/>
            <p:cNvSpPr txBox="1"/>
            <p:nvPr/>
          </p:nvSpPr>
          <p:spPr>
            <a:xfrm>
              <a:off x="45719" y="496411"/>
              <a:ext cx="7611111"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705" name="Amarillo solar 251 187 33"/>
          <p:cNvGrpSpPr/>
          <p:nvPr/>
        </p:nvGrpSpPr>
        <p:grpSpPr>
          <a:xfrm>
            <a:off x="7967661" y="5300662"/>
            <a:ext cx="4224340" cy="1223963"/>
            <a:chOff x="0" y="0"/>
            <a:chExt cx="4224339" cy="1223962"/>
          </a:xfrm>
        </p:grpSpPr>
        <p:sp>
          <p:nvSpPr>
            <p:cNvPr id="703" name="Rectángulo"/>
            <p:cNvSpPr/>
            <p:nvPr/>
          </p:nvSpPr>
          <p:spPr>
            <a:xfrm>
              <a:off x="0" y="-1"/>
              <a:ext cx="4224340" cy="1223964"/>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704" name="Texto"/>
            <p:cNvSpPr txBox="1"/>
            <p:nvPr/>
          </p:nvSpPr>
          <p:spPr>
            <a:xfrm>
              <a:off x="45720" y="496411"/>
              <a:ext cx="4132900"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sp>
        <p:nvSpPr>
          <p:cNvPr id="706"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02_Cierre">
    <p:spTree>
      <p:nvGrpSpPr>
        <p:cNvPr id="1" name=""/>
        <p:cNvGrpSpPr/>
        <p:nvPr/>
      </p:nvGrpSpPr>
      <p:grpSpPr>
        <a:xfrm>
          <a:off x="0" y="0"/>
          <a:ext cx="0" cy="0"/>
          <a:chOff x="0" y="0"/>
          <a:chExt cx="0" cy="0"/>
        </a:xfrm>
      </p:grpSpPr>
      <p:sp>
        <p:nvSpPr>
          <p:cNvPr id="146"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02_Cierre">
    <p:spTree>
      <p:nvGrpSpPr>
        <p:cNvPr id="1" name=""/>
        <p:cNvGrpSpPr/>
        <p:nvPr/>
      </p:nvGrpSpPr>
      <p:grpSpPr>
        <a:xfrm>
          <a:off x="0" y="0"/>
          <a:ext cx="0" cy="0"/>
          <a:chOff x="0" y="0"/>
          <a:chExt cx="0" cy="0"/>
        </a:xfrm>
      </p:grpSpPr>
      <p:grpSp>
        <p:nvGrpSpPr>
          <p:cNvPr id="715" name="Amarillo solar 251 187 33"/>
          <p:cNvGrpSpPr/>
          <p:nvPr/>
        </p:nvGrpSpPr>
        <p:grpSpPr>
          <a:xfrm>
            <a:off x="11424591" y="6597352"/>
            <a:ext cx="767409" cy="260649"/>
            <a:chOff x="0" y="0"/>
            <a:chExt cx="767408" cy="260647"/>
          </a:xfrm>
        </p:grpSpPr>
        <p:sp>
          <p:nvSpPr>
            <p:cNvPr id="713"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714"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718" name="Amarillo solar 251 187 33"/>
          <p:cNvGrpSpPr/>
          <p:nvPr/>
        </p:nvGrpSpPr>
        <p:grpSpPr>
          <a:xfrm>
            <a:off x="8256240" y="6597352"/>
            <a:ext cx="3312369" cy="260649"/>
            <a:chOff x="0" y="0"/>
            <a:chExt cx="3312367" cy="260647"/>
          </a:xfrm>
        </p:grpSpPr>
        <p:sp>
          <p:nvSpPr>
            <p:cNvPr id="716"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717"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721" name="Amarillo solar 251 187 33"/>
          <p:cNvGrpSpPr/>
          <p:nvPr/>
        </p:nvGrpSpPr>
        <p:grpSpPr>
          <a:xfrm>
            <a:off x="-1" y="6597352"/>
            <a:ext cx="8760298" cy="260649"/>
            <a:chOff x="0" y="0"/>
            <a:chExt cx="8760296" cy="260647"/>
          </a:xfrm>
        </p:grpSpPr>
        <p:sp>
          <p:nvSpPr>
            <p:cNvPr id="719" name="Rectángulo"/>
            <p:cNvSpPr/>
            <p:nvPr/>
          </p:nvSpPr>
          <p:spPr>
            <a:xfrm>
              <a:off x="0" y="0"/>
              <a:ext cx="8760297"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720" name="Texto"/>
            <p:cNvSpPr/>
            <p:nvPr/>
          </p:nvSpPr>
          <p:spPr>
            <a:xfrm>
              <a:off x="45719" y="130323"/>
              <a:ext cx="866885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722"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1. Texto grande">
    <p:spTree>
      <p:nvGrpSpPr>
        <p:cNvPr id="1" name=""/>
        <p:cNvGrpSpPr/>
        <p:nvPr/>
      </p:nvGrpSpPr>
      <p:grpSpPr>
        <a:xfrm>
          <a:off x="0" y="0"/>
          <a:ext cx="0" cy="0"/>
          <a:chOff x="0" y="0"/>
          <a:chExt cx="0" cy="0"/>
        </a:xfrm>
      </p:grpSpPr>
      <p:grpSp>
        <p:nvGrpSpPr>
          <p:cNvPr id="731" name="Amarillo solar 251 187 33"/>
          <p:cNvGrpSpPr/>
          <p:nvPr/>
        </p:nvGrpSpPr>
        <p:grpSpPr>
          <a:xfrm>
            <a:off x="11424591" y="6597352"/>
            <a:ext cx="767409" cy="260649"/>
            <a:chOff x="0" y="0"/>
            <a:chExt cx="767408" cy="260647"/>
          </a:xfrm>
        </p:grpSpPr>
        <p:sp>
          <p:nvSpPr>
            <p:cNvPr id="729"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730"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734" name="Amarillo solar 251 187 33"/>
          <p:cNvGrpSpPr/>
          <p:nvPr/>
        </p:nvGrpSpPr>
        <p:grpSpPr>
          <a:xfrm>
            <a:off x="8256240" y="6597352"/>
            <a:ext cx="3312369" cy="260649"/>
            <a:chOff x="0" y="0"/>
            <a:chExt cx="3312367" cy="260647"/>
          </a:xfrm>
        </p:grpSpPr>
        <p:sp>
          <p:nvSpPr>
            <p:cNvPr id="732"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733"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737" name="Amarillo solar 251 187 33"/>
          <p:cNvGrpSpPr/>
          <p:nvPr/>
        </p:nvGrpSpPr>
        <p:grpSpPr>
          <a:xfrm>
            <a:off x="2207567" y="6597352"/>
            <a:ext cx="6552729" cy="260649"/>
            <a:chOff x="0" y="0"/>
            <a:chExt cx="6552727" cy="260647"/>
          </a:xfrm>
        </p:grpSpPr>
        <p:sp>
          <p:nvSpPr>
            <p:cNvPr id="735"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736"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738"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sp>
        <p:nvSpPr>
          <p:cNvPr id="740" name="Nivel de texto 1…"/>
          <p:cNvSpPr txBox="1">
            <a:spLocks noGrp="1"/>
          </p:cNvSpPr>
          <p:nvPr>
            <p:ph type="body" idx="1"/>
          </p:nvPr>
        </p:nvSpPr>
        <p:spPr>
          <a:xfrm>
            <a:off x="550862" y="2852738"/>
            <a:ext cx="10585699" cy="3240087"/>
          </a:xfrm>
          <a:prstGeom prst="rect">
            <a:avLst/>
          </a:prstGeom>
        </p:spPr>
        <p:txBody>
          <a:bodyPr lIns="0" tIns="0" rIns="0" bIns="0">
            <a:normAutofit/>
          </a:bodyPr>
          <a:lstStyle>
            <a:lvl1pPr marL="0" indent="0">
              <a:lnSpc>
                <a:spcPct val="100000"/>
              </a:lnSpc>
              <a:spcBef>
                <a:spcPts val="2600"/>
              </a:spcBef>
              <a:buSzTx/>
              <a:buFontTx/>
              <a:buNone/>
              <a:defRPr sz="2400">
                <a:solidFill>
                  <a:schemeClr val="accent1"/>
                </a:solidFill>
              </a:defRPr>
            </a:lvl1pPr>
            <a:lvl2pPr marL="685800" indent="-228600">
              <a:lnSpc>
                <a:spcPct val="100000"/>
              </a:lnSpc>
              <a:spcBef>
                <a:spcPts val="2600"/>
              </a:spcBef>
              <a:buFontTx/>
              <a:defRPr sz="2400">
                <a:solidFill>
                  <a:schemeClr val="accent1"/>
                </a:solidFill>
              </a:defRPr>
            </a:lvl2pPr>
            <a:lvl3pPr marL="1188719" indent="-274319">
              <a:lnSpc>
                <a:spcPct val="100000"/>
              </a:lnSpc>
              <a:spcBef>
                <a:spcPts val="2600"/>
              </a:spcBef>
              <a:buFontTx/>
              <a:defRPr sz="2400">
                <a:solidFill>
                  <a:schemeClr val="accent1"/>
                </a:solidFill>
              </a:defRPr>
            </a:lvl3pPr>
            <a:lvl4pPr marL="1676400" indent="-304800">
              <a:lnSpc>
                <a:spcPct val="100000"/>
              </a:lnSpc>
              <a:spcBef>
                <a:spcPts val="2600"/>
              </a:spcBef>
              <a:buFontTx/>
              <a:defRPr sz="2400">
                <a:solidFill>
                  <a:schemeClr val="accent1"/>
                </a:solidFill>
              </a:defRPr>
            </a:lvl4pPr>
            <a:lvl5pPr marL="2133600" indent="-304800">
              <a:lnSpc>
                <a:spcPct val="100000"/>
              </a:lnSpc>
              <a:spcBef>
                <a:spcPts val="2600"/>
              </a:spcBef>
              <a:buFontTx/>
              <a:defRPr sz="2400">
                <a:solidFill>
                  <a:schemeClr val="accent1"/>
                </a:solidFill>
              </a:defRPr>
            </a:lvl5pPr>
          </a:lstStyle>
          <a:p>
            <a:r>
              <a:t>Nivel de texto 1</a:t>
            </a:r>
          </a:p>
          <a:p>
            <a:pPr lvl="1"/>
            <a:r>
              <a:t>Nivel de texto 2</a:t>
            </a:r>
          </a:p>
          <a:p>
            <a:pPr lvl="2"/>
            <a:r>
              <a:t>Nivel de texto 3</a:t>
            </a:r>
          </a:p>
          <a:p>
            <a:pPr lvl="3"/>
            <a:r>
              <a:t>Nivel de texto 4</a:t>
            </a:r>
          </a:p>
          <a:p>
            <a:pPr lvl="4"/>
            <a:r>
              <a:t>Nivel de texto 5</a:t>
            </a:r>
          </a:p>
        </p:txBody>
      </p:sp>
      <p:sp>
        <p:nvSpPr>
          <p:cNvPr id="741"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pic>
        <p:nvPicPr>
          <p:cNvPr id="19" name="Imagen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65211" y="6597650"/>
            <a:ext cx="1027202" cy="259460"/>
          </a:xfrm>
          <a:prstGeom prst="rect">
            <a:avLst/>
          </a:prstGeom>
        </p:spPr>
      </p:pic>
      <p:pic>
        <p:nvPicPr>
          <p:cNvPr id="20" name="Picture 6" descr="Adif pone en marcha una experiencia piloto de aparcamiento seguro de  bicicletas en sus estaciones - Red de Ciudades por la Bicicleta"/>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92413" y="6592111"/>
            <a:ext cx="521718" cy="264999"/>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3"/>
          <p:cNvPicPr/>
          <p:nvPr userDrawn="1"/>
        </p:nvPicPr>
        <p:blipFill rotWithShape="1">
          <a:blip r:embed="rId4" cstate="screen">
            <a:extLst>
              <a:ext uri="{28A0092B-C50C-407E-A947-70E740481C1C}">
                <a14:useLocalDpi xmlns:a14="http://schemas.microsoft.com/office/drawing/2010/main"/>
              </a:ext>
            </a:extLst>
          </a:blip>
          <a:srcRect/>
          <a:stretch/>
        </p:blipFill>
        <p:spPr>
          <a:xfrm>
            <a:off x="32891" y="6552327"/>
            <a:ext cx="682052" cy="276647"/>
          </a:xfrm>
          <a:prstGeom prst="rect">
            <a:avLst/>
          </a:prstGeom>
          <a:solidFill>
            <a:schemeClr val="accent3"/>
          </a:solidFill>
        </p:spPr>
      </p:pic>
      <p:pic>
        <p:nvPicPr>
          <p:cNvPr id="22" name="Picture 2" descr="Inicio"/>
          <p:cNvPicPr>
            <a:picLocks noChangeAspect="1" noChangeArrowheads="1"/>
          </p:cNvPicPr>
          <p:nvPr userDrawn="1"/>
        </p:nvPicPr>
        <p:blipFill>
          <a:blip r:embed="rId5" r:link="rId7" cstate="screen">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769855" y="6676012"/>
            <a:ext cx="963872" cy="166161"/>
          </a:xfrm>
          <a:prstGeom prst="rect">
            <a:avLst/>
          </a:prstGeom>
          <a:solidFill>
            <a:schemeClr val="accent3"/>
          </a:solidFill>
          <a:ln w="9525">
            <a:noFill/>
            <a:miter lim="800000"/>
            <a:headEnd/>
            <a:tailEnd/>
          </a:ln>
        </p:spPr>
      </p:pic>
      <p:pic>
        <p:nvPicPr>
          <p:cNvPr id="23" name="Picture 22"/>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305250" y="6595642"/>
            <a:ext cx="326764" cy="262358"/>
          </a:xfrm>
          <a:prstGeom prst="rect">
            <a:avLst/>
          </a:prstGeom>
        </p:spPr>
      </p:pic>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3. Texto estándar lista">
    <p:spTree>
      <p:nvGrpSpPr>
        <p:cNvPr id="1" name=""/>
        <p:cNvGrpSpPr/>
        <p:nvPr/>
      </p:nvGrpSpPr>
      <p:grpSpPr>
        <a:xfrm>
          <a:off x="0" y="0"/>
          <a:ext cx="0" cy="0"/>
          <a:chOff x="0" y="0"/>
          <a:chExt cx="0" cy="0"/>
        </a:xfrm>
      </p:grpSpPr>
      <p:grpSp>
        <p:nvGrpSpPr>
          <p:cNvPr id="769" name="Amarillo solar 251 187 33"/>
          <p:cNvGrpSpPr/>
          <p:nvPr/>
        </p:nvGrpSpPr>
        <p:grpSpPr>
          <a:xfrm>
            <a:off x="11424591" y="6597352"/>
            <a:ext cx="767409" cy="260649"/>
            <a:chOff x="0" y="0"/>
            <a:chExt cx="767408" cy="260647"/>
          </a:xfrm>
        </p:grpSpPr>
        <p:sp>
          <p:nvSpPr>
            <p:cNvPr id="767"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768"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772" name="Amarillo solar 251 187 33"/>
          <p:cNvGrpSpPr/>
          <p:nvPr/>
        </p:nvGrpSpPr>
        <p:grpSpPr>
          <a:xfrm>
            <a:off x="8256240" y="6597352"/>
            <a:ext cx="3312369" cy="260649"/>
            <a:chOff x="0" y="0"/>
            <a:chExt cx="3312367" cy="260647"/>
          </a:xfrm>
        </p:grpSpPr>
        <p:sp>
          <p:nvSpPr>
            <p:cNvPr id="770"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771"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775" name="Amarillo solar 251 187 33"/>
          <p:cNvGrpSpPr/>
          <p:nvPr/>
        </p:nvGrpSpPr>
        <p:grpSpPr>
          <a:xfrm>
            <a:off x="2207567" y="6597352"/>
            <a:ext cx="6552729" cy="260649"/>
            <a:chOff x="0" y="0"/>
            <a:chExt cx="6552727" cy="260647"/>
          </a:xfrm>
        </p:grpSpPr>
        <p:sp>
          <p:nvSpPr>
            <p:cNvPr id="773"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774"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776"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777"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778"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
        <p:nvSpPr>
          <p:cNvPr id="779" name="Nivel de texto 1…"/>
          <p:cNvSpPr txBox="1">
            <a:spLocks noGrp="1"/>
          </p:cNvSpPr>
          <p:nvPr>
            <p:ph type="body" idx="1"/>
          </p:nvPr>
        </p:nvSpPr>
        <p:spPr>
          <a:xfrm>
            <a:off x="550862" y="2852736"/>
            <a:ext cx="10585699" cy="3240088"/>
          </a:xfrm>
          <a:prstGeom prst="rect">
            <a:avLst/>
          </a:prstGeom>
        </p:spPr>
        <p:txBody>
          <a:bodyPr>
            <a:normAutofit/>
          </a:bodyPr>
          <a:lstStyle>
            <a:lvl1pPr marL="342000" indent="-342000">
              <a:lnSpc>
                <a:spcPct val="100000"/>
              </a:lnSpc>
              <a:spcBef>
                <a:spcPts val="2000"/>
              </a:spcBef>
              <a:buFontTx/>
              <a:buChar char="▪"/>
              <a:defRPr sz="1800">
                <a:solidFill>
                  <a:schemeClr val="accent1"/>
                </a:solidFill>
              </a:defRPr>
            </a:lvl1pPr>
            <a:lvl2pPr marL="256500" indent="-256500">
              <a:lnSpc>
                <a:spcPct val="100000"/>
              </a:lnSpc>
              <a:spcBef>
                <a:spcPts val="2000"/>
              </a:spcBef>
              <a:buFontTx/>
              <a:buChar char="▪"/>
              <a:defRPr sz="1800">
                <a:solidFill>
                  <a:schemeClr val="accent1"/>
                </a:solidFill>
              </a:defRPr>
            </a:lvl2pPr>
            <a:lvl3pPr marL="307800" indent="-307800">
              <a:lnSpc>
                <a:spcPct val="100000"/>
              </a:lnSpc>
              <a:spcBef>
                <a:spcPts val="2000"/>
              </a:spcBef>
              <a:buFontTx/>
              <a:buChar char="▪"/>
              <a:defRPr sz="1800">
                <a:solidFill>
                  <a:schemeClr val="accent1"/>
                </a:solidFill>
              </a:defRPr>
            </a:lvl3pPr>
            <a:lvl4pPr marL="342000" indent="-342000">
              <a:lnSpc>
                <a:spcPct val="100000"/>
              </a:lnSpc>
              <a:spcBef>
                <a:spcPts val="2000"/>
              </a:spcBef>
              <a:buFontTx/>
              <a:buChar char="▪"/>
              <a:defRPr sz="1800">
                <a:solidFill>
                  <a:schemeClr val="accent1"/>
                </a:solidFill>
              </a:defRPr>
            </a:lvl4pPr>
            <a:lvl5pPr marL="342000" indent="-342000">
              <a:lnSpc>
                <a:spcPct val="100000"/>
              </a:lnSpc>
              <a:spcBef>
                <a:spcPts val="2000"/>
              </a:spcBef>
              <a:buFontTx/>
              <a:buChar char="▪"/>
              <a:defRPr sz="1800">
                <a:solidFill>
                  <a:schemeClr val="accent1"/>
                </a:solidFill>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4. Texto 2 columnas">
    <p:spTree>
      <p:nvGrpSpPr>
        <p:cNvPr id="1" name=""/>
        <p:cNvGrpSpPr/>
        <p:nvPr/>
      </p:nvGrpSpPr>
      <p:grpSpPr>
        <a:xfrm>
          <a:off x="0" y="0"/>
          <a:ext cx="0" cy="0"/>
          <a:chOff x="0" y="0"/>
          <a:chExt cx="0" cy="0"/>
        </a:xfrm>
      </p:grpSpPr>
      <p:grpSp>
        <p:nvGrpSpPr>
          <p:cNvPr id="788" name="Amarillo solar 251 187 33"/>
          <p:cNvGrpSpPr/>
          <p:nvPr/>
        </p:nvGrpSpPr>
        <p:grpSpPr>
          <a:xfrm>
            <a:off x="11424591" y="6597352"/>
            <a:ext cx="767409" cy="260649"/>
            <a:chOff x="0" y="0"/>
            <a:chExt cx="767408" cy="260647"/>
          </a:xfrm>
        </p:grpSpPr>
        <p:sp>
          <p:nvSpPr>
            <p:cNvPr id="786"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787"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791" name="Amarillo solar 251 187 33"/>
          <p:cNvGrpSpPr/>
          <p:nvPr/>
        </p:nvGrpSpPr>
        <p:grpSpPr>
          <a:xfrm>
            <a:off x="8256240" y="6597352"/>
            <a:ext cx="3312369" cy="260649"/>
            <a:chOff x="0" y="0"/>
            <a:chExt cx="3312367" cy="260647"/>
          </a:xfrm>
        </p:grpSpPr>
        <p:sp>
          <p:nvSpPr>
            <p:cNvPr id="789"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790"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794" name="Amarillo solar 251 187 33"/>
          <p:cNvGrpSpPr/>
          <p:nvPr/>
        </p:nvGrpSpPr>
        <p:grpSpPr>
          <a:xfrm>
            <a:off x="2207567" y="6597352"/>
            <a:ext cx="6552729" cy="260649"/>
            <a:chOff x="0" y="0"/>
            <a:chExt cx="6552727" cy="260647"/>
          </a:xfrm>
        </p:grpSpPr>
        <p:sp>
          <p:nvSpPr>
            <p:cNvPr id="792"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793"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795"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796"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797"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
        <p:nvSpPr>
          <p:cNvPr id="798" name="Nivel de texto 1…"/>
          <p:cNvSpPr txBox="1">
            <a:spLocks noGrp="1"/>
          </p:cNvSpPr>
          <p:nvPr>
            <p:ph type="body" sz="quarter" idx="1"/>
          </p:nvPr>
        </p:nvSpPr>
        <p:spPr>
          <a:xfrm>
            <a:off x="550862" y="2852738"/>
            <a:ext cx="5041083" cy="3240087"/>
          </a:xfrm>
          <a:prstGeom prst="rect">
            <a:avLst/>
          </a:prstGeom>
        </p:spPr>
        <p:txBody>
          <a:bodyPr>
            <a:normAutofit/>
          </a:bodyPr>
          <a:lstStyle>
            <a:lvl1pPr marL="342000" indent="-342000">
              <a:lnSpc>
                <a:spcPct val="100000"/>
              </a:lnSpc>
              <a:spcBef>
                <a:spcPts val="2000"/>
              </a:spcBef>
              <a:buFontTx/>
              <a:buChar char="▪"/>
              <a:defRPr sz="1800">
                <a:solidFill>
                  <a:schemeClr val="accent1"/>
                </a:solidFill>
              </a:defRPr>
            </a:lvl1pPr>
            <a:lvl2pPr marL="256500" indent="-256500">
              <a:lnSpc>
                <a:spcPct val="100000"/>
              </a:lnSpc>
              <a:spcBef>
                <a:spcPts val="2000"/>
              </a:spcBef>
              <a:buFontTx/>
              <a:buChar char="▪"/>
              <a:defRPr sz="1800">
                <a:solidFill>
                  <a:schemeClr val="accent1"/>
                </a:solidFill>
              </a:defRPr>
            </a:lvl2pPr>
            <a:lvl3pPr marL="307800" indent="-307800">
              <a:lnSpc>
                <a:spcPct val="100000"/>
              </a:lnSpc>
              <a:spcBef>
                <a:spcPts val="2000"/>
              </a:spcBef>
              <a:buFontTx/>
              <a:buChar char="▪"/>
              <a:defRPr sz="1800">
                <a:solidFill>
                  <a:schemeClr val="accent1"/>
                </a:solidFill>
              </a:defRPr>
            </a:lvl3pPr>
            <a:lvl4pPr marL="342000" indent="-342000">
              <a:lnSpc>
                <a:spcPct val="100000"/>
              </a:lnSpc>
              <a:spcBef>
                <a:spcPts val="2000"/>
              </a:spcBef>
              <a:buFontTx/>
              <a:buChar char="▪"/>
              <a:defRPr sz="1800">
                <a:solidFill>
                  <a:schemeClr val="accent1"/>
                </a:solidFill>
              </a:defRPr>
            </a:lvl4pPr>
            <a:lvl5pPr marL="342000" indent="-342000">
              <a:lnSpc>
                <a:spcPct val="100000"/>
              </a:lnSpc>
              <a:spcBef>
                <a:spcPts val="2000"/>
              </a:spcBef>
              <a:buFontTx/>
              <a:buChar char="▪"/>
              <a:defRPr sz="1800">
                <a:solidFill>
                  <a:schemeClr val="accent1"/>
                </a:solidFill>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5. Texto 3 columnas">
    <p:spTree>
      <p:nvGrpSpPr>
        <p:cNvPr id="1" name=""/>
        <p:cNvGrpSpPr/>
        <p:nvPr/>
      </p:nvGrpSpPr>
      <p:grpSpPr>
        <a:xfrm>
          <a:off x="0" y="0"/>
          <a:ext cx="0" cy="0"/>
          <a:chOff x="0" y="0"/>
          <a:chExt cx="0" cy="0"/>
        </a:xfrm>
      </p:grpSpPr>
      <p:grpSp>
        <p:nvGrpSpPr>
          <p:cNvPr id="807" name="Amarillo solar 251 187 33"/>
          <p:cNvGrpSpPr/>
          <p:nvPr/>
        </p:nvGrpSpPr>
        <p:grpSpPr>
          <a:xfrm>
            <a:off x="11424591" y="6597352"/>
            <a:ext cx="767409" cy="260649"/>
            <a:chOff x="0" y="0"/>
            <a:chExt cx="767408" cy="260647"/>
          </a:xfrm>
        </p:grpSpPr>
        <p:sp>
          <p:nvSpPr>
            <p:cNvPr id="805"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806"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810" name="Amarillo solar 251 187 33"/>
          <p:cNvGrpSpPr/>
          <p:nvPr/>
        </p:nvGrpSpPr>
        <p:grpSpPr>
          <a:xfrm>
            <a:off x="8256240" y="6597352"/>
            <a:ext cx="3312369" cy="260649"/>
            <a:chOff x="0" y="0"/>
            <a:chExt cx="3312367" cy="260647"/>
          </a:xfrm>
        </p:grpSpPr>
        <p:sp>
          <p:nvSpPr>
            <p:cNvPr id="808"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809"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813" name="Amarillo solar 251 187 33"/>
          <p:cNvGrpSpPr/>
          <p:nvPr/>
        </p:nvGrpSpPr>
        <p:grpSpPr>
          <a:xfrm>
            <a:off x="2207567" y="6597352"/>
            <a:ext cx="6552729" cy="260649"/>
            <a:chOff x="0" y="0"/>
            <a:chExt cx="6552727" cy="260647"/>
          </a:xfrm>
        </p:grpSpPr>
        <p:sp>
          <p:nvSpPr>
            <p:cNvPr id="811"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812"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814"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815"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816"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
        <p:nvSpPr>
          <p:cNvPr id="817" name="Nivel de texto 1…"/>
          <p:cNvSpPr txBox="1">
            <a:spLocks noGrp="1"/>
          </p:cNvSpPr>
          <p:nvPr>
            <p:ph type="body" sz="quarter" idx="1"/>
          </p:nvPr>
        </p:nvSpPr>
        <p:spPr>
          <a:xfrm>
            <a:off x="550862" y="2852738"/>
            <a:ext cx="3312890" cy="3240087"/>
          </a:xfrm>
          <a:prstGeom prst="rect">
            <a:avLst/>
          </a:prstGeom>
        </p:spPr>
        <p:txBody>
          <a:bodyPr>
            <a:normAutofit/>
          </a:bodyPr>
          <a:lstStyle>
            <a:lvl1pPr marL="342000" indent="-342000">
              <a:lnSpc>
                <a:spcPct val="100000"/>
              </a:lnSpc>
              <a:spcBef>
                <a:spcPts val="2000"/>
              </a:spcBef>
              <a:buFontTx/>
              <a:buChar char="▪"/>
              <a:defRPr sz="1800">
                <a:solidFill>
                  <a:schemeClr val="accent1"/>
                </a:solidFill>
              </a:defRPr>
            </a:lvl1pPr>
            <a:lvl2pPr marL="256500" indent="-256500">
              <a:lnSpc>
                <a:spcPct val="100000"/>
              </a:lnSpc>
              <a:spcBef>
                <a:spcPts val="2000"/>
              </a:spcBef>
              <a:buFontTx/>
              <a:buChar char="▪"/>
              <a:defRPr sz="1800">
                <a:solidFill>
                  <a:schemeClr val="accent1"/>
                </a:solidFill>
              </a:defRPr>
            </a:lvl2pPr>
            <a:lvl3pPr marL="307800" indent="-307800">
              <a:lnSpc>
                <a:spcPct val="100000"/>
              </a:lnSpc>
              <a:spcBef>
                <a:spcPts val="2000"/>
              </a:spcBef>
              <a:buFontTx/>
              <a:buChar char="▪"/>
              <a:defRPr sz="1800">
                <a:solidFill>
                  <a:schemeClr val="accent1"/>
                </a:solidFill>
              </a:defRPr>
            </a:lvl3pPr>
            <a:lvl4pPr marL="342000" indent="-342000">
              <a:lnSpc>
                <a:spcPct val="100000"/>
              </a:lnSpc>
              <a:spcBef>
                <a:spcPts val="2000"/>
              </a:spcBef>
              <a:buFontTx/>
              <a:buChar char="▪"/>
              <a:defRPr sz="1800">
                <a:solidFill>
                  <a:schemeClr val="accent1"/>
                </a:solidFill>
              </a:defRPr>
            </a:lvl4pPr>
            <a:lvl5pPr marL="342000" indent="-342000">
              <a:lnSpc>
                <a:spcPct val="100000"/>
              </a:lnSpc>
              <a:spcBef>
                <a:spcPts val="2000"/>
              </a:spcBef>
              <a:buFontTx/>
              <a:buChar char="▪"/>
              <a:defRPr sz="1800">
                <a:solidFill>
                  <a:schemeClr val="accent1"/>
                </a:solidFill>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6. Título e imagen">
    <p:spTree>
      <p:nvGrpSpPr>
        <p:cNvPr id="1" name=""/>
        <p:cNvGrpSpPr/>
        <p:nvPr/>
      </p:nvGrpSpPr>
      <p:grpSpPr>
        <a:xfrm>
          <a:off x="0" y="0"/>
          <a:ext cx="0" cy="0"/>
          <a:chOff x="0" y="0"/>
          <a:chExt cx="0" cy="0"/>
        </a:xfrm>
      </p:grpSpPr>
      <p:grpSp>
        <p:nvGrpSpPr>
          <p:cNvPr id="826" name="Amarillo solar 251 187 33"/>
          <p:cNvGrpSpPr/>
          <p:nvPr/>
        </p:nvGrpSpPr>
        <p:grpSpPr>
          <a:xfrm>
            <a:off x="11424591" y="6597352"/>
            <a:ext cx="767409" cy="260649"/>
            <a:chOff x="0" y="0"/>
            <a:chExt cx="767408" cy="260647"/>
          </a:xfrm>
        </p:grpSpPr>
        <p:sp>
          <p:nvSpPr>
            <p:cNvPr id="824"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825"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829" name="Amarillo solar 251 187 33"/>
          <p:cNvGrpSpPr/>
          <p:nvPr/>
        </p:nvGrpSpPr>
        <p:grpSpPr>
          <a:xfrm>
            <a:off x="8256240" y="6597352"/>
            <a:ext cx="3312369" cy="260649"/>
            <a:chOff x="0" y="0"/>
            <a:chExt cx="3312367" cy="260647"/>
          </a:xfrm>
        </p:grpSpPr>
        <p:sp>
          <p:nvSpPr>
            <p:cNvPr id="827"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828"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832" name="Amarillo solar 251 187 33"/>
          <p:cNvGrpSpPr/>
          <p:nvPr/>
        </p:nvGrpSpPr>
        <p:grpSpPr>
          <a:xfrm>
            <a:off x="2207567" y="6597352"/>
            <a:ext cx="6552729" cy="260649"/>
            <a:chOff x="0" y="0"/>
            <a:chExt cx="6552727" cy="260647"/>
          </a:xfrm>
        </p:grpSpPr>
        <p:sp>
          <p:nvSpPr>
            <p:cNvPr id="830"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831"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833"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834"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835" name="Marcador de posición de imagen 4"/>
          <p:cNvSpPr>
            <a:spLocks noGrp="1"/>
          </p:cNvSpPr>
          <p:nvPr>
            <p:ph type="pic" idx="13"/>
          </p:nvPr>
        </p:nvSpPr>
        <p:spPr>
          <a:xfrm>
            <a:off x="0" y="2852738"/>
            <a:ext cx="12192000" cy="3240087"/>
          </a:xfrm>
          <a:prstGeom prst="rect">
            <a:avLst/>
          </a:prstGeom>
        </p:spPr>
        <p:txBody>
          <a:bodyPr lIns="91439" rIns="91439"/>
          <a:lstStyle/>
          <a:p>
            <a:endParaRPr dirty="0"/>
          </a:p>
        </p:txBody>
      </p:sp>
      <p:sp>
        <p:nvSpPr>
          <p:cNvPr id="836"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
        <p:nvSpPr>
          <p:cNvPr id="837" name="Nivel de texto 1…"/>
          <p:cNvSpPr txBox="1">
            <a:spLocks noGrp="1"/>
          </p:cNvSpPr>
          <p:nvPr>
            <p:ph type="body" sz="quarter" idx="1"/>
          </p:nvPr>
        </p:nvSpPr>
        <p:spPr>
          <a:xfrm>
            <a:off x="550862" y="1700213"/>
            <a:ext cx="10585698" cy="864692"/>
          </a:xfrm>
          <a:prstGeom prst="rect">
            <a:avLst/>
          </a:prstGeom>
        </p:spPr>
        <p:txBody>
          <a:bodyPr lIns="0" tIns="0" rIns="0" bIns="0">
            <a:normAutofit/>
          </a:bodyPr>
          <a:lstStyle>
            <a:lvl1pPr marL="0" indent="0">
              <a:lnSpc>
                <a:spcPts val="2800"/>
              </a:lnSpc>
              <a:spcBef>
                <a:spcPts val="0"/>
              </a:spcBef>
              <a:buSzTx/>
              <a:buFontTx/>
              <a:buNone/>
              <a:defRPr sz="2600">
                <a:solidFill>
                  <a:srgbClr val="03657C"/>
                </a:solidFill>
              </a:defRPr>
            </a:lvl1pPr>
            <a:lvl2pPr marL="704850" indent="-247650">
              <a:lnSpc>
                <a:spcPts val="2800"/>
              </a:lnSpc>
              <a:spcBef>
                <a:spcPts val="0"/>
              </a:spcBef>
              <a:buFontTx/>
              <a:defRPr sz="2600">
                <a:solidFill>
                  <a:srgbClr val="03657C"/>
                </a:solidFill>
              </a:defRPr>
            </a:lvl2pPr>
            <a:lvl3pPr marL="1211580" indent="-297180">
              <a:lnSpc>
                <a:spcPts val="2800"/>
              </a:lnSpc>
              <a:spcBef>
                <a:spcPts val="0"/>
              </a:spcBef>
              <a:buFontTx/>
              <a:defRPr sz="2600">
                <a:solidFill>
                  <a:srgbClr val="03657C"/>
                </a:solidFill>
              </a:defRPr>
            </a:lvl3pPr>
            <a:lvl4pPr marL="1701800" indent="-330200">
              <a:lnSpc>
                <a:spcPts val="2800"/>
              </a:lnSpc>
              <a:spcBef>
                <a:spcPts val="0"/>
              </a:spcBef>
              <a:buFontTx/>
              <a:defRPr sz="2600">
                <a:solidFill>
                  <a:srgbClr val="03657C"/>
                </a:solidFill>
              </a:defRPr>
            </a:lvl4pPr>
            <a:lvl5pPr marL="2159000" indent="-330200">
              <a:lnSpc>
                <a:spcPts val="2800"/>
              </a:lnSpc>
              <a:spcBef>
                <a:spcPts val="0"/>
              </a:spcBef>
              <a:buFontTx/>
              <a:defRPr sz="2600">
                <a:solidFill>
                  <a:srgbClr val="03657C"/>
                </a:solidFill>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7. Imagen">
    <p:spTree>
      <p:nvGrpSpPr>
        <p:cNvPr id="1" name=""/>
        <p:cNvGrpSpPr/>
        <p:nvPr/>
      </p:nvGrpSpPr>
      <p:grpSpPr>
        <a:xfrm>
          <a:off x="0" y="0"/>
          <a:ext cx="0" cy="0"/>
          <a:chOff x="0" y="0"/>
          <a:chExt cx="0" cy="0"/>
        </a:xfrm>
      </p:grpSpPr>
      <p:grpSp>
        <p:nvGrpSpPr>
          <p:cNvPr id="846" name="Amarillo solar 251 187 33"/>
          <p:cNvGrpSpPr/>
          <p:nvPr/>
        </p:nvGrpSpPr>
        <p:grpSpPr>
          <a:xfrm>
            <a:off x="11424591" y="6597352"/>
            <a:ext cx="767409" cy="260649"/>
            <a:chOff x="0" y="0"/>
            <a:chExt cx="767408" cy="260647"/>
          </a:xfrm>
        </p:grpSpPr>
        <p:sp>
          <p:nvSpPr>
            <p:cNvPr id="844"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845"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849" name="Amarillo solar 251 187 33"/>
          <p:cNvGrpSpPr/>
          <p:nvPr/>
        </p:nvGrpSpPr>
        <p:grpSpPr>
          <a:xfrm>
            <a:off x="8256240" y="6597352"/>
            <a:ext cx="3312369" cy="260649"/>
            <a:chOff x="0" y="0"/>
            <a:chExt cx="3312367" cy="260647"/>
          </a:xfrm>
        </p:grpSpPr>
        <p:sp>
          <p:nvSpPr>
            <p:cNvPr id="847"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848"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852" name="Amarillo solar 251 187 33"/>
          <p:cNvGrpSpPr/>
          <p:nvPr/>
        </p:nvGrpSpPr>
        <p:grpSpPr>
          <a:xfrm>
            <a:off x="2207567" y="6597352"/>
            <a:ext cx="6552729" cy="260649"/>
            <a:chOff x="0" y="0"/>
            <a:chExt cx="6552727" cy="260647"/>
          </a:xfrm>
        </p:grpSpPr>
        <p:sp>
          <p:nvSpPr>
            <p:cNvPr id="850"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851"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853"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854"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grpSp>
        <p:nvGrpSpPr>
          <p:cNvPr id="857" name="Amarillo solar 251 187 33"/>
          <p:cNvGrpSpPr/>
          <p:nvPr/>
        </p:nvGrpSpPr>
        <p:grpSpPr>
          <a:xfrm>
            <a:off x="11424591" y="6597352"/>
            <a:ext cx="767409" cy="260649"/>
            <a:chOff x="0" y="0"/>
            <a:chExt cx="767408" cy="260647"/>
          </a:xfrm>
        </p:grpSpPr>
        <p:sp>
          <p:nvSpPr>
            <p:cNvPr id="855"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856"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860" name="Amarillo solar 251 187 33"/>
          <p:cNvGrpSpPr/>
          <p:nvPr/>
        </p:nvGrpSpPr>
        <p:grpSpPr>
          <a:xfrm>
            <a:off x="8256240" y="6597352"/>
            <a:ext cx="3312369" cy="260649"/>
            <a:chOff x="0" y="0"/>
            <a:chExt cx="3312367" cy="260647"/>
          </a:xfrm>
        </p:grpSpPr>
        <p:sp>
          <p:nvSpPr>
            <p:cNvPr id="858"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859"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863" name="Amarillo solar 251 187 33"/>
          <p:cNvGrpSpPr/>
          <p:nvPr/>
        </p:nvGrpSpPr>
        <p:grpSpPr>
          <a:xfrm>
            <a:off x="2207567" y="6597352"/>
            <a:ext cx="6552729" cy="260649"/>
            <a:chOff x="0" y="0"/>
            <a:chExt cx="6552727" cy="260647"/>
          </a:xfrm>
        </p:grpSpPr>
        <p:sp>
          <p:nvSpPr>
            <p:cNvPr id="861"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862"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864" name="Slide Number Placeholder 5"/>
          <p:cNvSpPr txBox="1"/>
          <p:nvPr/>
        </p:nvSpPr>
        <p:spPr>
          <a:xfrm>
            <a:off x="10133424" y="6651475"/>
            <a:ext cx="1291168" cy="152401"/>
          </a:xfrm>
          <a:prstGeom prst="rect">
            <a:avLst/>
          </a:prstGeom>
          <a:ln w="12700">
            <a:miter lim="400000"/>
          </a:ln>
        </p:spPr>
        <p:txBody>
          <a:bodyPr lIns="0" tIns="0" rIns="0" bIns="0" anchor="ctr">
            <a:spAutoFit/>
          </a:bodyPr>
          <a:lstStyle/>
          <a:p>
            <a:pPr algn="r" defTabSz="685800">
              <a:defRPr sz="1000">
                <a:solidFill>
                  <a:schemeClr val="accent4">
                    <a:lumOff val="9019"/>
                  </a:schemeClr>
                </a:solidFill>
                <a:latin typeface="Neo Sans Medium"/>
                <a:ea typeface="Neo Sans Medium"/>
                <a:cs typeface="Neo Sans Medium"/>
                <a:sym typeface="Neo Sans Medium"/>
              </a:defRPr>
            </a:pPr>
            <a:endParaRPr dirty="0"/>
          </a:p>
        </p:txBody>
      </p:sp>
      <p:sp>
        <p:nvSpPr>
          <p:cNvPr id="865" name="Marcador de posición de imagen 4"/>
          <p:cNvSpPr>
            <a:spLocks noGrp="1"/>
          </p:cNvSpPr>
          <p:nvPr>
            <p:ph type="pic" idx="13"/>
          </p:nvPr>
        </p:nvSpPr>
        <p:spPr>
          <a:xfrm>
            <a:off x="0" y="-14057"/>
            <a:ext cx="12192000" cy="6359296"/>
          </a:xfrm>
          <a:prstGeom prst="rect">
            <a:avLst/>
          </a:prstGeom>
        </p:spPr>
        <p:txBody>
          <a:bodyPr lIns="91439" rIns="91439"/>
          <a:lstStyle/>
          <a:p>
            <a:endParaRPr dirty="0"/>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8. Texto e imagen">
    <p:spTree>
      <p:nvGrpSpPr>
        <p:cNvPr id="1" name=""/>
        <p:cNvGrpSpPr/>
        <p:nvPr/>
      </p:nvGrpSpPr>
      <p:grpSpPr>
        <a:xfrm>
          <a:off x="0" y="0"/>
          <a:ext cx="0" cy="0"/>
          <a:chOff x="0" y="0"/>
          <a:chExt cx="0" cy="0"/>
        </a:xfrm>
      </p:grpSpPr>
      <p:grpSp>
        <p:nvGrpSpPr>
          <p:cNvPr id="874" name="Amarillo solar 251 187 33"/>
          <p:cNvGrpSpPr/>
          <p:nvPr/>
        </p:nvGrpSpPr>
        <p:grpSpPr>
          <a:xfrm>
            <a:off x="11424591" y="6597352"/>
            <a:ext cx="767409" cy="260649"/>
            <a:chOff x="0" y="0"/>
            <a:chExt cx="767408" cy="260647"/>
          </a:xfrm>
        </p:grpSpPr>
        <p:sp>
          <p:nvSpPr>
            <p:cNvPr id="872"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873"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877" name="Amarillo solar 251 187 33"/>
          <p:cNvGrpSpPr/>
          <p:nvPr/>
        </p:nvGrpSpPr>
        <p:grpSpPr>
          <a:xfrm>
            <a:off x="8256240" y="6597352"/>
            <a:ext cx="3312369" cy="260649"/>
            <a:chOff x="0" y="0"/>
            <a:chExt cx="3312367" cy="260647"/>
          </a:xfrm>
        </p:grpSpPr>
        <p:sp>
          <p:nvSpPr>
            <p:cNvPr id="875"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876"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880" name="Amarillo solar 251 187 33"/>
          <p:cNvGrpSpPr/>
          <p:nvPr/>
        </p:nvGrpSpPr>
        <p:grpSpPr>
          <a:xfrm>
            <a:off x="2207567" y="6597352"/>
            <a:ext cx="6552729" cy="260649"/>
            <a:chOff x="0" y="0"/>
            <a:chExt cx="6552727" cy="260647"/>
          </a:xfrm>
        </p:grpSpPr>
        <p:sp>
          <p:nvSpPr>
            <p:cNvPr id="878"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879"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881"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882"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883" name="Marcador de posición de imagen 4"/>
          <p:cNvSpPr>
            <a:spLocks noGrp="1"/>
          </p:cNvSpPr>
          <p:nvPr>
            <p:ph type="pic" sz="half" idx="13"/>
          </p:nvPr>
        </p:nvSpPr>
        <p:spPr>
          <a:xfrm>
            <a:off x="4727847" y="2842716"/>
            <a:ext cx="6913291" cy="3250109"/>
          </a:xfrm>
          <a:prstGeom prst="rect">
            <a:avLst/>
          </a:prstGeom>
        </p:spPr>
        <p:txBody>
          <a:bodyPr lIns="91439" rIns="91439"/>
          <a:lstStyle/>
          <a:p>
            <a:endParaRPr dirty="0"/>
          </a:p>
        </p:txBody>
      </p:sp>
      <p:sp>
        <p:nvSpPr>
          <p:cNvPr id="884" name="Nivel de texto 1…"/>
          <p:cNvSpPr txBox="1">
            <a:spLocks noGrp="1"/>
          </p:cNvSpPr>
          <p:nvPr>
            <p:ph type="body" sz="quarter" idx="1"/>
          </p:nvPr>
        </p:nvSpPr>
        <p:spPr>
          <a:xfrm>
            <a:off x="551383" y="2842716"/>
            <a:ext cx="3816426" cy="3250109"/>
          </a:xfrm>
          <a:prstGeom prst="rect">
            <a:avLst/>
          </a:prstGeom>
        </p:spPr>
        <p:txBody>
          <a:bodyPr lIns="0" tIns="0" rIns="0" bIns="0">
            <a:normAutofit/>
          </a:bodyPr>
          <a:lstStyle>
            <a:lvl1pPr marL="0" indent="0">
              <a:lnSpc>
                <a:spcPct val="100000"/>
              </a:lnSpc>
              <a:spcBef>
                <a:spcPts val="2000"/>
              </a:spcBef>
              <a:buSzTx/>
              <a:buFontTx/>
              <a:buNone/>
              <a:defRPr sz="1800">
                <a:solidFill>
                  <a:schemeClr val="accent1"/>
                </a:solidFill>
              </a:defRPr>
            </a:lvl1pPr>
            <a:lvl2pPr marL="628650" indent="-171450">
              <a:lnSpc>
                <a:spcPct val="100000"/>
              </a:lnSpc>
              <a:spcBef>
                <a:spcPts val="2000"/>
              </a:spcBef>
              <a:buFontTx/>
              <a:defRPr sz="1800">
                <a:solidFill>
                  <a:schemeClr val="accent1"/>
                </a:solidFill>
              </a:defRPr>
            </a:lvl2pPr>
            <a:lvl3pPr marL="1120139" indent="-205739">
              <a:lnSpc>
                <a:spcPct val="100000"/>
              </a:lnSpc>
              <a:spcBef>
                <a:spcPts val="2000"/>
              </a:spcBef>
              <a:buFontTx/>
              <a:defRPr sz="1800">
                <a:solidFill>
                  <a:schemeClr val="accent1"/>
                </a:solidFill>
              </a:defRPr>
            </a:lvl3pPr>
            <a:lvl4pPr marL="1600200" indent="-228600">
              <a:lnSpc>
                <a:spcPct val="100000"/>
              </a:lnSpc>
              <a:spcBef>
                <a:spcPts val="2000"/>
              </a:spcBef>
              <a:buFontTx/>
              <a:defRPr sz="1800">
                <a:solidFill>
                  <a:schemeClr val="accent1"/>
                </a:solidFill>
              </a:defRPr>
            </a:lvl4pPr>
            <a:lvl5pPr marL="2057400" indent="-228600">
              <a:lnSpc>
                <a:spcPct val="100000"/>
              </a:lnSpc>
              <a:spcBef>
                <a:spcPts val="2000"/>
              </a:spcBef>
              <a:buFontTx/>
              <a:defRPr sz="1800">
                <a:solidFill>
                  <a:schemeClr val="accent1"/>
                </a:solidFill>
              </a:defRPr>
            </a:lvl5pPr>
          </a:lstStyle>
          <a:p>
            <a:r>
              <a:t>Nivel de texto 1</a:t>
            </a:r>
          </a:p>
          <a:p>
            <a:pPr lvl="1"/>
            <a:r>
              <a:t>Nivel de texto 2</a:t>
            </a:r>
          </a:p>
          <a:p>
            <a:pPr lvl="2"/>
            <a:r>
              <a:t>Nivel de texto 3</a:t>
            </a:r>
          </a:p>
          <a:p>
            <a:pPr lvl="3"/>
            <a:r>
              <a:t>Nivel de texto 4</a:t>
            </a:r>
          </a:p>
          <a:p>
            <a:pPr lvl="4"/>
            <a:r>
              <a:t>Nivel de texto 5</a:t>
            </a:r>
          </a:p>
        </p:txBody>
      </p:sp>
      <p:sp>
        <p:nvSpPr>
          <p:cNvPr id="885"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9. Texto e imagen pequeña">
    <p:spTree>
      <p:nvGrpSpPr>
        <p:cNvPr id="1" name=""/>
        <p:cNvGrpSpPr/>
        <p:nvPr/>
      </p:nvGrpSpPr>
      <p:grpSpPr>
        <a:xfrm>
          <a:off x="0" y="0"/>
          <a:ext cx="0" cy="0"/>
          <a:chOff x="0" y="0"/>
          <a:chExt cx="0" cy="0"/>
        </a:xfrm>
      </p:grpSpPr>
      <p:grpSp>
        <p:nvGrpSpPr>
          <p:cNvPr id="894" name="Amarillo solar 251 187 33"/>
          <p:cNvGrpSpPr/>
          <p:nvPr/>
        </p:nvGrpSpPr>
        <p:grpSpPr>
          <a:xfrm>
            <a:off x="11424591" y="6597352"/>
            <a:ext cx="767409" cy="260649"/>
            <a:chOff x="0" y="0"/>
            <a:chExt cx="767408" cy="260647"/>
          </a:xfrm>
        </p:grpSpPr>
        <p:sp>
          <p:nvSpPr>
            <p:cNvPr id="892"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893"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897" name="Amarillo solar 251 187 33"/>
          <p:cNvGrpSpPr/>
          <p:nvPr/>
        </p:nvGrpSpPr>
        <p:grpSpPr>
          <a:xfrm>
            <a:off x="8256240" y="6597352"/>
            <a:ext cx="3312369" cy="260649"/>
            <a:chOff x="0" y="0"/>
            <a:chExt cx="3312367" cy="260647"/>
          </a:xfrm>
        </p:grpSpPr>
        <p:sp>
          <p:nvSpPr>
            <p:cNvPr id="895"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896"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900" name="Amarillo solar 251 187 33"/>
          <p:cNvGrpSpPr/>
          <p:nvPr/>
        </p:nvGrpSpPr>
        <p:grpSpPr>
          <a:xfrm>
            <a:off x="2207567" y="6597352"/>
            <a:ext cx="6552729" cy="260649"/>
            <a:chOff x="0" y="0"/>
            <a:chExt cx="6552727" cy="260647"/>
          </a:xfrm>
        </p:grpSpPr>
        <p:sp>
          <p:nvSpPr>
            <p:cNvPr id="898"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899"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901"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902"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903" name="Marcador de posición de imagen 4"/>
          <p:cNvSpPr>
            <a:spLocks noGrp="1"/>
          </p:cNvSpPr>
          <p:nvPr>
            <p:ph type="pic" sz="quarter" idx="13"/>
          </p:nvPr>
        </p:nvSpPr>
        <p:spPr>
          <a:xfrm>
            <a:off x="7824192" y="2852738"/>
            <a:ext cx="3816947" cy="3240087"/>
          </a:xfrm>
          <a:prstGeom prst="rect">
            <a:avLst/>
          </a:prstGeom>
        </p:spPr>
        <p:txBody>
          <a:bodyPr lIns="91439" rIns="91439"/>
          <a:lstStyle/>
          <a:p>
            <a:endParaRPr dirty="0"/>
          </a:p>
        </p:txBody>
      </p:sp>
      <p:sp>
        <p:nvSpPr>
          <p:cNvPr id="904" name="Nivel de texto 1…"/>
          <p:cNvSpPr txBox="1">
            <a:spLocks noGrp="1"/>
          </p:cNvSpPr>
          <p:nvPr>
            <p:ph type="body" sz="half" idx="1"/>
          </p:nvPr>
        </p:nvSpPr>
        <p:spPr>
          <a:xfrm>
            <a:off x="550862" y="2842716"/>
            <a:ext cx="6913290" cy="3250109"/>
          </a:xfrm>
          <a:prstGeom prst="rect">
            <a:avLst/>
          </a:prstGeom>
        </p:spPr>
        <p:txBody>
          <a:bodyPr lIns="0" tIns="0" rIns="0" bIns="0">
            <a:normAutofit/>
          </a:bodyPr>
          <a:lstStyle>
            <a:lvl1pPr marL="0" indent="0">
              <a:lnSpc>
                <a:spcPct val="100000"/>
              </a:lnSpc>
              <a:spcBef>
                <a:spcPts val="2000"/>
              </a:spcBef>
              <a:buSzTx/>
              <a:buFontTx/>
              <a:buNone/>
              <a:defRPr sz="1800">
                <a:solidFill>
                  <a:schemeClr val="accent1"/>
                </a:solidFill>
              </a:defRPr>
            </a:lvl1pPr>
            <a:lvl2pPr marL="628650" indent="-171450">
              <a:lnSpc>
                <a:spcPct val="100000"/>
              </a:lnSpc>
              <a:spcBef>
                <a:spcPts val="2000"/>
              </a:spcBef>
              <a:buFontTx/>
              <a:defRPr sz="1800">
                <a:solidFill>
                  <a:schemeClr val="accent1"/>
                </a:solidFill>
              </a:defRPr>
            </a:lvl2pPr>
            <a:lvl3pPr marL="1120139" indent="-205739">
              <a:lnSpc>
                <a:spcPct val="100000"/>
              </a:lnSpc>
              <a:spcBef>
                <a:spcPts val="2000"/>
              </a:spcBef>
              <a:buFontTx/>
              <a:defRPr sz="1800">
                <a:solidFill>
                  <a:schemeClr val="accent1"/>
                </a:solidFill>
              </a:defRPr>
            </a:lvl3pPr>
            <a:lvl4pPr marL="1600200" indent="-228600">
              <a:lnSpc>
                <a:spcPct val="100000"/>
              </a:lnSpc>
              <a:spcBef>
                <a:spcPts val="2000"/>
              </a:spcBef>
              <a:buFontTx/>
              <a:defRPr sz="1800">
                <a:solidFill>
                  <a:schemeClr val="accent1"/>
                </a:solidFill>
              </a:defRPr>
            </a:lvl4pPr>
            <a:lvl5pPr marL="2057400" indent="-228600">
              <a:lnSpc>
                <a:spcPct val="100000"/>
              </a:lnSpc>
              <a:spcBef>
                <a:spcPts val="2000"/>
              </a:spcBef>
              <a:buFontTx/>
              <a:defRPr sz="1800">
                <a:solidFill>
                  <a:schemeClr val="accent1"/>
                </a:solidFill>
              </a:defRPr>
            </a:lvl5pPr>
          </a:lstStyle>
          <a:p>
            <a:r>
              <a:t>Nivel de texto 1</a:t>
            </a:r>
          </a:p>
          <a:p>
            <a:pPr lvl="1"/>
            <a:r>
              <a:t>Nivel de texto 2</a:t>
            </a:r>
          </a:p>
          <a:p>
            <a:pPr lvl="2"/>
            <a:r>
              <a:t>Nivel de texto 3</a:t>
            </a:r>
          </a:p>
          <a:p>
            <a:pPr lvl="3"/>
            <a:r>
              <a:t>Nivel de texto 4</a:t>
            </a:r>
          </a:p>
          <a:p>
            <a:pPr lvl="4"/>
            <a:r>
              <a:t>Nivel de texto 5</a:t>
            </a:r>
          </a:p>
        </p:txBody>
      </p:sp>
      <p:sp>
        <p:nvSpPr>
          <p:cNvPr id="905"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10. Título &amp; Subtítulo">
    <p:spTree>
      <p:nvGrpSpPr>
        <p:cNvPr id="1" name=""/>
        <p:cNvGrpSpPr/>
        <p:nvPr/>
      </p:nvGrpSpPr>
      <p:grpSpPr>
        <a:xfrm>
          <a:off x="0" y="0"/>
          <a:ext cx="0" cy="0"/>
          <a:chOff x="0" y="0"/>
          <a:chExt cx="0" cy="0"/>
        </a:xfrm>
      </p:grpSpPr>
      <p:grpSp>
        <p:nvGrpSpPr>
          <p:cNvPr id="914" name="Amarillo solar 251 187 33"/>
          <p:cNvGrpSpPr/>
          <p:nvPr/>
        </p:nvGrpSpPr>
        <p:grpSpPr>
          <a:xfrm>
            <a:off x="11424591" y="6597352"/>
            <a:ext cx="767409" cy="260649"/>
            <a:chOff x="0" y="0"/>
            <a:chExt cx="767408" cy="260647"/>
          </a:xfrm>
        </p:grpSpPr>
        <p:sp>
          <p:nvSpPr>
            <p:cNvPr id="912"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913"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917" name="Amarillo solar 251 187 33"/>
          <p:cNvGrpSpPr/>
          <p:nvPr/>
        </p:nvGrpSpPr>
        <p:grpSpPr>
          <a:xfrm>
            <a:off x="8256240" y="6597352"/>
            <a:ext cx="3312369" cy="260649"/>
            <a:chOff x="0" y="0"/>
            <a:chExt cx="3312367" cy="260647"/>
          </a:xfrm>
        </p:grpSpPr>
        <p:sp>
          <p:nvSpPr>
            <p:cNvPr id="915"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916"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920" name="Amarillo solar 251 187 33"/>
          <p:cNvGrpSpPr/>
          <p:nvPr/>
        </p:nvGrpSpPr>
        <p:grpSpPr>
          <a:xfrm>
            <a:off x="2207567" y="6597352"/>
            <a:ext cx="6552729" cy="260649"/>
            <a:chOff x="0" y="0"/>
            <a:chExt cx="6552727" cy="260647"/>
          </a:xfrm>
        </p:grpSpPr>
        <p:sp>
          <p:nvSpPr>
            <p:cNvPr id="918"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919"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921"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922"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923"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
        <p:nvSpPr>
          <p:cNvPr id="924" name="Nivel de texto 1…"/>
          <p:cNvSpPr txBox="1">
            <a:spLocks noGrp="1"/>
          </p:cNvSpPr>
          <p:nvPr>
            <p:ph type="body" sz="quarter" idx="1"/>
          </p:nvPr>
        </p:nvSpPr>
        <p:spPr>
          <a:xfrm>
            <a:off x="550862" y="1700213"/>
            <a:ext cx="10585698" cy="864692"/>
          </a:xfrm>
          <a:prstGeom prst="rect">
            <a:avLst/>
          </a:prstGeom>
        </p:spPr>
        <p:txBody>
          <a:bodyPr lIns="0" tIns="0" rIns="0" bIns="0">
            <a:normAutofit/>
          </a:bodyPr>
          <a:lstStyle>
            <a:lvl1pPr marL="0" indent="0">
              <a:lnSpc>
                <a:spcPts val="2800"/>
              </a:lnSpc>
              <a:spcBef>
                <a:spcPts val="0"/>
              </a:spcBef>
              <a:buSzTx/>
              <a:buFontTx/>
              <a:buNone/>
              <a:defRPr sz="2600">
                <a:solidFill>
                  <a:srgbClr val="03657C"/>
                </a:solidFill>
              </a:defRPr>
            </a:lvl1pPr>
            <a:lvl2pPr marL="704850" indent="-247650">
              <a:lnSpc>
                <a:spcPts val="2800"/>
              </a:lnSpc>
              <a:spcBef>
                <a:spcPts val="0"/>
              </a:spcBef>
              <a:buFontTx/>
              <a:defRPr sz="2600">
                <a:solidFill>
                  <a:srgbClr val="03657C"/>
                </a:solidFill>
              </a:defRPr>
            </a:lvl2pPr>
            <a:lvl3pPr marL="1211580" indent="-297180">
              <a:lnSpc>
                <a:spcPts val="2800"/>
              </a:lnSpc>
              <a:spcBef>
                <a:spcPts val="0"/>
              </a:spcBef>
              <a:buFontTx/>
              <a:defRPr sz="2600">
                <a:solidFill>
                  <a:srgbClr val="03657C"/>
                </a:solidFill>
              </a:defRPr>
            </a:lvl3pPr>
            <a:lvl4pPr marL="1701800" indent="-330200">
              <a:lnSpc>
                <a:spcPts val="2800"/>
              </a:lnSpc>
              <a:spcBef>
                <a:spcPts val="0"/>
              </a:spcBef>
              <a:buFontTx/>
              <a:defRPr sz="2600">
                <a:solidFill>
                  <a:srgbClr val="03657C"/>
                </a:solidFill>
              </a:defRPr>
            </a:lvl4pPr>
            <a:lvl5pPr marL="2159000" indent="-330200">
              <a:lnSpc>
                <a:spcPts val="2800"/>
              </a:lnSpc>
              <a:spcBef>
                <a:spcPts val="0"/>
              </a:spcBef>
              <a:buFontTx/>
              <a:defRPr sz="2600">
                <a:solidFill>
                  <a:srgbClr val="03657C"/>
                </a:solidFill>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iseño personalizado">
    <p:spTree>
      <p:nvGrpSpPr>
        <p:cNvPr id="1" name=""/>
        <p:cNvGrpSpPr/>
        <p:nvPr/>
      </p:nvGrpSpPr>
      <p:grpSpPr>
        <a:xfrm>
          <a:off x="0" y="0"/>
          <a:ext cx="0" cy="0"/>
          <a:chOff x="0" y="0"/>
          <a:chExt cx="0" cy="0"/>
        </a:xfrm>
      </p:grpSpPr>
      <p:grpSp>
        <p:nvGrpSpPr>
          <p:cNvPr id="180" name="Azul bruma 3 101 124"/>
          <p:cNvGrpSpPr/>
          <p:nvPr/>
        </p:nvGrpSpPr>
        <p:grpSpPr>
          <a:xfrm>
            <a:off x="-2" y="5634037"/>
            <a:ext cx="4367809" cy="1223963"/>
            <a:chOff x="0" y="0"/>
            <a:chExt cx="4367808" cy="1223962"/>
          </a:xfrm>
        </p:grpSpPr>
        <p:sp>
          <p:nvSpPr>
            <p:cNvPr id="178" name="Rectángulo"/>
            <p:cNvSpPr/>
            <p:nvPr/>
          </p:nvSpPr>
          <p:spPr>
            <a:xfrm>
              <a:off x="0" y="-1"/>
              <a:ext cx="4367809" cy="1223964"/>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79" name="Texto"/>
            <p:cNvSpPr txBox="1"/>
            <p:nvPr/>
          </p:nvSpPr>
          <p:spPr>
            <a:xfrm>
              <a:off x="45720" y="496411"/>
              <a:ext cx="4276369"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83" name="Gris niebla 232 232 232"/>
          <p:cNvGrpSpPr/>
          <p:nvPr/>
        </p:nvGrpSpPr>
        <p:grpSpPr>
          <a:xfrm>
            <a:off x="4224337" y="0"/>
            <a:ext cx="7967662" cy="6858000"/>
            <a:chOff x="0" y="0"/>
            <a:chExt cx="7967660" cy="6858000"/>
          </a:xfrm>
        </p:grpSpPr>
        <p:sp>
          <p:nvSpPr>
            <p:cNvPr id="181" name="Rectángulo"/>
            <p:cNvSpPr/>
            <p:nvPr/>
          </p:nvSpPr>
          <p:spPr>
            <a:xfrm>
              <a:off x="0" y="0"/>
              <a:ext cx="7967661" cy="685800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82" name="Texto"/>
            <p:cNvSpPr txBox="1"/>
            <p:nvPr/>
          </p:nvSpPr>
          <p:spPr>
            <a:xfrm>
              <a:off x="45720" y="3313430"/>
              <a:ext cx="7876221" cy="231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4"/>
                  </a:solidFill>
                </a:defRPr>
              </a:lvl1pPr>
            </a:lstStyle>
            <a:p>
              <a:r>
                <a:rPr dirty="0"/>
                <a:t> </a:t>
              </a:r>
            </a:p>
          </p:txBody>
        </p:sp>
      </p:grpSp>
      <p:pic>
        <p:nvPicPr>
          <p:cNvPr id="184" name="Imagen 4" descr="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5341" y="408280"/>
            <a:ext cx="967091" cy="252001"/>
          </a:xfrm>
          <a:prstGeom prst="rect">
            <a:avLst/>
          </a:prstGeom>
          <a:ln w="12700">
            <a:miter lim="400000"/>
          </a:ln>
        </p:spPr>
      </p:pic>
      <p:grpSp>
        <p:nvGrpSpPr>
          <p:cNvPr id="187" name="Azul amazónico 0 66 84"/>
          <p:cNvGrpSpPr/>
          <p:nvPr/>
        </p:nvGrpSpPr>
        <p:grpSpPr>
          <a:xfrm>
            <a:off x="4224337" y="5634037"/>
            <a:ext cx="7979869" cy="1223963"/>
            <a:chOff x="0" y="0"/>
            <a:chExt cx="7979867" cy="1223962"/>
          </a:xfrm>
        </p:grpSpPr>
        <p:sp>
          <p:nvSpPr>
            <p:cNvPr id="185" name="Rectángulo"/>
            <p:cNvSpPr/>
            <p:nvPr/>
          </p:nvSpPr>
          <p:spPr>
            <a:xfrm>
              <a:off x="0" y="-1"/>
              <a:ext cx="7979868" cy="1223964"/>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86" name="Texto"/>
            <p:cNvSpPr txBox="1"/>
            <p:nvPr/>
          </p:nvSpPr>
          <p:spPr>
            <a:xfrm>
              <a:off x="45720" y="496411"/>
              <a:ext cx="7888428"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90" name="Amarillo solar 251 187 33"/>
          <p:cNvGrpSpPr/>
          <p:nvPr/>
        </p:nvGrpSpPr>
        <p:grpSpPr>
          <a:xfrm>
            <a:off x="0" y="6597352"/>
            <a:ext cx="1558925" cy="260649"/>
            <a:chOff x="0" y="0"/>
            <a:chExt cx="1558925" cy="260647"/>
          </a:xfrm>
        </p:grpSpPr>
        <p:sp>
          <p:nvSpPr>
            <p:cNvPr id="188" name="Rectángulo"/>
            <p:cNvSpPr/>
            <p:nvPr/>
          </p:nvSpPr>
          <p:spPr>
            <a:xfrm>
              <a:off x="0" y="0"/>
              <a:ext cx="1558925"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89" name="Texto"/>
            <p:cNvSpPr/>
            <p:nvPr/>
          </p:nvSpPr>
          <p:spPr>
            <a:xfrm>
              <a:off x="45719" y="130323"/>
              <a:ext cx="146748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93" name="Amarillo solar 251 187 33"/>
          <p:cNvGrpSpPr/>
          <p:nvPr/>
        </p:nvGrpSpPr>
        <p:grpSpPr>
          <a:xfrm>
            <a:off x="0" y="5410837"/>
            <a:ext cx="4224338" cy="223200"/>
            <a:chOff x="0" y="3970"/>
            <a:chExt cx="4224337" cy="223198"/>
          </a:xfrm>
        </p:grpSpPr>
        <p:sp>
          <p:nvSpPr>
            <p:cNvPr id="191" name="Rectángulo"/>
            <p:cNvSpPr/>
            <p:nvPr/>
          </p:nvSpPr>
          <p:spPr>
            <a:xfrm>
              <a:off x="0" y="3970"/>
              <a:ext cx="4224338" cy="22320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92" name="Texto"/>
            <p:cNvSpPr/>
            <p:nvPr/>
          </p:nvSpPr>
          <p:spPr>
            <a:xfrm>
              <a:off x="45719" y="115570"/>
              <a:ext cx="413289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5"/>
                  </a:solidFill>
                </a:defRPr>
              </a:lvl1pPr>
            </a:lstStyle>
            <a:p>
              <a:r>
                <a:rPr dirty="0"/>
                <a:t> </a:t>
              </a:r>
            </a:p>
          </p:txBody>
        </p:sp>
      </p:grpSp>
      <p:sp>
        <p:nvSpPr>
          <p:cNvPr id="194" name="Titulo"/>
          <p:cNvSpPr txBox="1"/>
          <p:nvPr/>
        </p:nvSpPr>
        <p:spPr>
          <a:xfrm>
            <a:off x="479424" y="1104900"/>
            <a:ext cx="3456337" cy="848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6600"/>
              </a:lnSpc>
              <a:defRPr sz="5600">
                <a:latin typeface="Noe Display Regular"/>
                <a:ea typeface="Noe Display Regular"/>
                <a:cs typeface="Noe Display Regular"/>
                <a:sym typeface="Noe Display"/>
              </a:defRPr>
            </a:lvl1pPr>
          </a:lstStyle>
          <a:p>
            <a:r>
              <a:rPr dirty="0"/>
              <a:t>Agenda</a:t>
            </a:r>
          </a:p>
        </p:txBody>
      </p:sp>
      <p:sp>
        <p:nvSpPr>
          <p:cNvPr id="195" name="Texto del título"/>
          <p:cNvSpPr txBox="1">
            <a:spLocks noGrp="1"/>
          </p:cNvSpPr>
          <p:nvPr>
            <p:ph type="title"/>
          </p:nvPr>
        </p:nvSpPr>
        <p:spPr>
          <a:xfrm>
            <a:off x="511173" y="287338"/>
            <a:ext cx="9499101" cy="1181101"/>
          </a:xfrm>
          <a:prstGeom prst="rect">
            <a:avLst/>
          </a:prstGeom>
        </p:spPr>
        <p:txBody>
          <a:bodyPr anchor="t">
            <a:normAutofit/>
          </a:bodyPr>
          <a:lstStyle/>
          <a:p>
            <a:r>
              <a:t>Texto del título</a:t>
            </a:r>
          </a:p>
        </p:txBody>
      </p:sp>
      <p:sp>
        <p:nvSpPr>
          <p:cNvPr id="196" name="Nivel de texto 1…"/>
          <p:cNvSpPr txBox="1">
            <a:spLocks noGrp="1"/>
          </p:cNvSpPr>
          <p:nvPr>
            <p:ph type="body" idx="1"/>
          </p:nvPr>
        </p:nvSpPr>
        <p:spPr>
          <a:xfrm>
            <a:off x="511175" y="1916113"/>
            <a:ext cx="9499098" cy="4448176"/>
          </a:xfrm>
          <a:prstGeom prst="rect">
            <a:avLst/>
          </a:prstGeom>
        </p:spPr>
        <p:txBody>
          <a:bodyPr>
            <a:normAutofit/>
          </a:bodyPr>
          <a:lstStyle>
            <a:lvl1pPr>
              <a:defRPr sz="2000">
                <a:latin typeface="Neo Sans"/>
                <a:ea typeface="Neo Sans"/>
                <a:cs typeface="Neo Sans"/>
                <a:sym typeface="Neo Sans"/>
              </a:defRPr>
            </a:lvl1pPr>
            <a:lvl2pPr marL="711200" indent="-254000">
              <a:defRPr sz="2000">
                <a:latin typeface="Neo Sans"/>
                <a:ea typeface="Neo Sans"/>
                <a:cs typeface="Neo Sans"/>
                <a:sym typeface="Neo Sans"/>
              </a:defRPr>
            </a:lvl2pPr>
            <a:lvl3pPr marL="1200150" indent="-285750">
              <a:defRPr sz="2000">
                <a:latin typeface="Neo Sans"/>
                <a:ea typeface="Neo Sans"/>
                <a:cs typeface="Neo Sans"/>
                <a:sym typeface="Neo Sans"/>
              </a:defRPr>
            </a:lvl3pPr>
            <a:lvl4pPr marL="1698171" indent="-326571">
              <a:defRPr sz="2000">
                <a:latin typeface="Neo Sans"/>
                <a:ea typeface="Neo Sans"/>
                <a:cs typeface="Neo Sans"/>
                <a:sym typeface="Neo Sans"/>
              </a:defRPr>
            </a:lvl4pPr>
            <a:lvl5pPr marL="2209800" indent="-381000">
              <a:defRPr sz="2000">
                <a:latin typeface="Neo Sans"/>
                <a:ea typeface="Neo Sans"/>
                <a:cs typeface="Neo Sans"/>
                <a:sym typeface="Neo Sans"/>
              </a:defRPr>
            </a:lvl5pPr>
          </a:lstStyle>
          <a:p>
            <a:r>
              <a:t>Nivel de texto 1</a:t>
            </a:r>
          </a:p>
          <a:p>
            <a:pPr lvl="1"/>
            <a:r>
              <a:t>Nivel de texto 2</a:t>
            </a:r>
          </a:p>
          <a:p>
            <a:pPr lvl="2"/>
            <a:r>
              <a:t>Nivel de texto 3</a:t>
            </a:r>
          </a:p>
          <a:p>
            <a:pPr lvl="3"/>
            <a:r>
              <a:t>Nivel de texto 4</a:t>
            </a:r>
          </a:p>
          <a:p>
            <a:pPr lvl="4"/>
            <a:r>
              <a:t>Nivel de texto 5</a:t>
            </a:r>
          </a:p>
        </p:txBody>
      </p:sp>
      <p:sp>
        <p:nvSpPr>
          <p:cNvPr id="197"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11_Diseño vacio">
    <p:spTree>
      <p:nvGrpSpPr>
        <p:cNvPr id="1" name=""/>
        <p:cNvGrpSpPr/>
        <p:nvPr/>
      </p:nvGrpSpPr>
      <p:grpSpPr>
        <a:xfrm>
          <a:off x="0" y="0"/>
          <a:ext cx="0" cy="0"/>
          <a:chOff x="0" y="0"/>
          <a:chExt cx="0" cy="0"/>
        </a:xfrm>
      </p:grpSpPr>
      <p:grpSp>
        <p:nvGrpSpPr>
          <p:cNvPr id="933" name="Amarillo solar 251 187 33"/>
          <p:cNvGrpSpPr/>
          <p:nvPr/>
        </p:nvGrpSpPr>
        <p:grpSpPr>
          <a:xfrm>
            <a:off x="11424591" y="6597352"/>
            <a:ext cx="767409" cy="260649"/>
            <a:chOff x="0" y="0"/>
            <a:chExt cx="767408" cy="260647"/>
          </a:xfrm>
        </p:grpSpPr>
        <p:sp>
          <p:nvSpPr>
            <p:cNvPr id="931"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932"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936" name="Amarillo solar 251 187 33"/>
          <p:cNvGrpSpPr/>
          <p:nvPr/>
        </p:nvGrpSpPr>
        <p:grpSpPr>
          <a:xfrm>
            <a:off x="8256240" y="6597352"/>
            <a:ext cx="3312369" cy="260649"/>
            <a:chOff x="0" y="0"/>
            <a:chExt cx="3312367" cy="260647"/>
          </a:xfrm>
        </p:grpSpPr>
        <p:sp>
          <p:nvSpPr>
            <p:cNvPr id="934"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935"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939" name="Amarillo solar 251 187 33"/>
          <p:cNvGrpSpPr/>
          <p:nvPr/>
        </p:nvGrpSpPr>
        <p:grpSpPr>
          <a:xfrm>
            <a:off x="2207567" y="6597352"/>
            <a:ext cx="6552729" cy="260649"/>
            <a:chOff x="0" y="0"/>
            <a:chExt cx="6552727" cy="260647"/>
          </a:xfrm>
        </p:grpSpPr>
        <p:sp>
          <p:nvSpPr>
            <p:cNvPr id="937"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938"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940"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941"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Diseño personalizado">
    <p:spTree>
      <p:nvGrpSpPr>
        <p:cNvPr id="1" name=""/>
        <p:cNvGrpSpPr/>
        <p:nvPr/>
      </p:nvGrpSpPr>
      <p:grpSpPr>
        <a:xfrm>
          <a:off x="0" y="0"/>
          <a:ext cx="0" cy="0"/>
          <a:chOff x="0" y="0"/>
          <a:chExt cx="0" cy="0"/>
        </a:xfrm>
      </p:grpSpPr>
      <p:grpSp>
        <p:nvGrpSpPr>
          <p:cNvPr id="950" name="Amarillo solar 251 187 33"/>
          <p:cNvGrpSpPr/>
          <p:nvPr/>
        </p:nvGrpSpPr>
        <p:grpSpPr>
          <a:xfrm>
            <a:off x="11424591" y="6597352"/>
            <a:ext cx="767409" cy="260649"/>
            <a:chOff x="0" y="0"/>
            <a:chExt cx="767408" cy="260647"/>
          </a:xfrm>
        </p:grpSpPr>
        <p:sp>
          <p:nvSpPr>
            <p:cNvPr id="948"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949"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953" name="Amarillo solar 251 187 33"/>
          <p:cNvGrpSpPr/>
          <p:nvPr/>
        </p:nvGrpSpPr>
        <p:grpSpPr>
          <a:xfrm>
            <a:off x="8256240" y="6597352"/>
            <a:ext cx="3312369" cy="260649"/>
            <a:chOff x="0" y="0"/>
            <a:chExt cx="3312367" cy="260647"/>
          </a:xfrm>
        </p:grpSpPr>
        <p:sp>
          <p:nvSpPr>
            <p:cNvPr id="951"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952"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956" name="Amarillo solar 251 187 33"/>
          <p:cNvGrpSpPr/>
          <p:nvPr/>
        </p:nvGrpSpPr>
        <p:grpSpPr>
          <a:xfrm>
            <a:off x="2207567" y="6597352"/>
            <a:ext cx="6552729" cy="260649"/>
            <a:chOff x="0" y="0"/>
            <a:chExt cx="6552727" cy="260647"/>
          </a:xfrm>
        </p:grpSpPr>
        <p:sp>
          <p:nvSpPr>
            <p:cNvPr id="954"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955"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957"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958"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959" name="Slide Number Placeholder 5"/>
          <p:cNvSpPr txBox="1"/>
          <p:nvPr/>
        </p:nvSpPr>
        <p:spPr>
          <a:xfrm>
            <a:off x="10133424" y="6651475"/>
            <a:ext cx="1291168" cy="152401"/>
          </a:xfrm>
          <a:prstGeom prst="rect">
            <a:avLst/>
          </a:prstGeom>
          <a:ln w="12700">
            <a:miter lim="400000"/>
          </a:ln>
        </p:spPr>
        <p:txBody>
          <a:bodyPr lIns="0" tIns="0" rIns="0" bIns="0" anchor="ctr">
            <a:spAutoFit/>
          </a:bodyPr>
          <a:lstStyle/>
          <a:p>
            <a:pPr algn="r" defTabSz="685800">
              <a:defRPr sz="1000">
                <a:noFill/>
                <a:latin typeface="Neo Sans Medium"/>
                <a:ea typeface="Neo Sans Medium"/>
                <a:cs typeface="Neo Sans Medium"/>
                <a:sym typeface="Neo Sans Medium"/>
              </a:defRPr>
            </a:pPr>
            <a:endParaRPr dirty="0"/>
          </a:p>
        </p:txBody>
      </p:sp>
      <p:sp>
        <p:nvSpPr>
          <p:cNvPr id="960"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
        <p:nvSpPr>
          <p:cNvPr id="961" name="Nivel de texto 1…"/>
          <p:cNvSpPr txBox="1">
            <a:spLocks noGrp="1"/>
          </p:cNvSpPr>
          <p:nvPr>
            <p:ph type="body" sz="quarter" idx="1"/>
          </p:nvPr>
        </p:nvSpPr>
        <p:spPr>
          <a:xfrm>
            <a:off x="550862" y="1700213"/>
            <a:ext cx="10585698" cy="864692"/>
          </a:xfrm>
          <a:prstGeom prst="rect">
            <a:avLst/>
          </a:prstGeom>
        </p:spPr>
        <p:txBody>
          <a:bodyPr lIns="0" tIns="0" rIns="0" bIns="0">
            <a:normAutofit/>
          </a:bodyPr>
          <a:lstStyle>
            <a:lvl1pPr marL="0" indent="0">
              <a:lnSpc>
                <a:spcPts val="2800"/>
              </a:lnSpc>
              <a:spcBef>
                <a:spcPts val="0"/>
              </a:spcBef>
              <a:buSzTx/>
              <a:buFontTx/>
              <a:buNone/>
              <a:defRPr sz="2600">
                <a:solidFill>
                  <a:srgbClr val="03657C"/>
                </a:solidFill>
              </a:defRPr>
            </a:lvl1pPr>
            <a:lvl2pPr marL="704850" indent="-247650">
              <a:lnSpc>
                <a:spcPts val="2800"/>
              </a:lnSpc>
              <a:spcBef>
                <a:spcPts val="0"/>
              </a:spcBef>
              <a:buFontTx/>
              <a:defRPr sz="2600">
                <a:solidFill>
                  <a:srgbClr val="03657C"/>
                </a:solidFill>
              </a:defRPr>
            </a:lvl2pPr>
            <a:lvl3pPr marL="1211580" indent="-297180">
              <a:lnSpc>
                <a:spcPts val="2800"/>
              </a:lnSpc>
              <a:spcBef>
                <a:spcPts val="0"/>
              </a:spcBef>
              <a:buFontTx/>
              <a:defRPr sz="2600">
                <a:solidFill>
                  <a:srgbClr val="03657C"/>
                </a:solidFill>
              </a:defRPr>
            </a:lvl3pPr>
            <a:lvl4pPr marL="1701800" indent="-330200">
              <a:lnSpc>
                <a:spcPts val="2800"/>
              </a:lnSpc>
              <a:spcBef>
                <a:spcPts val="0"/>
              </a:spcBef>
              <a:buFontTx/>
              <a:defRPr sz="2600">
                <a:solidFill>
                  <a:srgbClr val="03657C"/>
                </a:solidFill>
              </a:defRPr>
            </a:lvl4pPr>
            <a:lvl5pPr marL="2159000" indent="-330200">
              <a:lnSpc>
                <a:spcPts val="2800"/>
              </a:lnSpc>
              <a:spcBef>
                <a:spcPts val="0"/>
              </a:spcBef>
              <a:buFontTx/>
              <a:defRPr sz="2600">
                <a:solidFill>
                  <a:srgbClr val="03657C"/>
                </a:solidFill>
              </a:defRPr>
            </a:lvl5pPr>
          </a:lstStyle>
          <a:p>
            <a:r>
              <a:t>Nivel de texto 1</a:t>
            </a:r>
          </a:p>
          <a:p>
            <a:pPr lvl="1"/>
            <a:r>
              <a:t>Nivel de texto 2</a:t>
            </a:r>
          </a:p>
          <a:p>
            <a:pPr lvl="2"/>
            <a:r>
              <a:t>Nivel de texto 3</a:t>
            </a:r>
          </a:p>
          <a:p>
            <a:pPr lvl="3"/>
            <a:r>
              <a:t>Nivel de texto 4</a:t>
            </a:r>
          </a:p>
          <a:p>
            <a:pPr lvl="4"/>
            <a:r>
              <a:t>Nivel de texto 5</a:t>
            </a:r>
          </a:p>
        </p:txBody>
      </p:sp>
      <p:pic>
        <p:nvPicPr>
          <p:cNvPr id="962" name="Imagen 7" descr="Imagen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Índice">
    <p:spTree>
      <p:nvGrpSpPr>
        <p:cNvPr id="1" name=""/>
        <p:cNvGrpSpPr/>
        <p:nvPr/>
      </p:nvGrpSpPr>
      <p:grpSpPr>
        <a:xfrm>
          <a:off x="0" y="0"/>
          <a:ext cx="0" cy="0"/>
          <a:chOff x="0" y="0"/>
          <a:chExt cx="0" cy="0"/>
        </a:xfrm>
      </p:grpSpPr>
      <p:grpSp>
        <p:nvGrpSpPr>
          <p:cNvPr id="971" name="Amarillo solar 251 187 33"/>
          <p:cNvGrpSpPr/>
          <p:nvPr/>
        </p:nvGrpSpPr>
        <p:grpSpPr>
          <a:xfrm>
            <a:off x="11424591" y="6597352"/>
            <a:ext cx="767409" cy="260649"/>
            <a:chOff x="0" y="0"/>
            <a:chExt cx="767408" cy="260647"/>
          </a:xfrm>
        </p:grpSpPr>
        <p:sp>
          <p:nvSpPr>
            <p:cNvPr id="969"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970"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974" name="Amarillo solar 251 187 33"/>
          <p:cNvGrpSpPr/>
          <p:nvPr/>
        </p:nvGrpSpPr>
        <p:grpSpPr>
          <a:xfrm>
            <a:off x="8256240" y="6597352"/>
            <a:ext cx="3312369" cy="260649"/>
            <a:chOff x="0" y="0"/>
            <a:chExt cx="3312367" cy="260647"/>
          </a:xfrm>
        </p:grpSpPr>
        <p:sp>
          <p:nvSpPr>
            <p:cNvPr id="972"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973"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977" name="Amarillo solar 251 187 33"/>
          <p:cNvGrpSpPr/>
          <p:nvPr/>
        </p:nvGrpSpPr>
        <p:grpSpPr>
          <a:xfrm>
            <a:off x="2207567" y="6597352"/>
            <a:ext cx="6552729" cy="260649"/>
            <a:chOff x="0" y="0"/>
            <a:chExt cx="6552727" cy="260647"/>
          </a:xfrm>
        </p:grpSpPr>
        <p:sp>
          <p:nvSpPr>
            <p:cNvPr id="975"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976"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978"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979"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980" name="Nivel de texto 1…"/>
          <p:cNvSpPr txBox="1">
            <a:spLocks noGrp="1"/>
          </p:cNvSpPr>
          <p:nvPr>
            <p:ph type="body" sz="quarter" idx="1"/>
          </p:nvPr>
        </p:nvSpPr>
        <p:spPr>
          <a:xfrm>
            <a:off x="4943873" y="2133600"/>
            <a:ext cx="4752529" cy="2951164"/>
          </a:xfrm>
          <a:prstGeom prst="rect">
            <a:avLst/>
          </a:prstGeom>
        </p:spPr>
        <p:txBody>
          <a:bodyPr lIns="0" tIns="0" rIns="0" bIns="0">
            <a:normAutofit/>
          </a:bodyPr>
          <a:lstStyle>
            <a:lvl1pPr marL="0" indent="0">
              <a:lnSpc>
                <a:spcPts val="2500"/>
              </a:lnSpc>
              <a:spcBef>
                <a:spcPts val="1200"/>
              </a:spcBef>
              <a:buSzTx/>
              <a:buFontTx/>
              <a:buNone/>
              <a:defRPr sz="2000">
                <a:solidFill>
                  <a:schemeClr val="accent1"/>
                </a:solidFill>
              </a:defRPr>
            </a:lvl1pPr>
            <a:lvl2pPr marL="647700" indent="-190500">
              <a:lnSpc>
                <a:spcPts val="2500"/>
              </a:lnSpc>
              <a:spcBef>
                <a:spcPts val="1200"/>
              </a:spcBef>
              <a:buFontTx/>
              <a:defRPr sz="2000">
                <a:solidFill>
                  <a:schemeClr val="accent1"/>
                </a:solidFill>
              </a:defRPr>
            </a:lvl2pPr>
            <a:lvl3pPr marL="1143000" indent="-228600">
              <a:lnSpc>
                <a:spcPts val="2500"/>
              </a:lnSpc>
              <a:spcBef>
                <a:spcPts val="1200"/>
              </a:spcBef>
              <a:buFontTx/>
              <a:defRPr sz="2000">
                <a:solidFill>
                  <a:schemeClr val="accent1"/>
                </a:solidFill>
              </a:defRPr>
            </a:lvl3pPr>
            <a:lvl4pPr marL="1625600" indent="-254000">
              <a:lnSpc>
                <a:spcPts val="2500"/>
              </a:lnSpc>
              <a:spcBef>
                <a:spcPts val="1200"/>
              </a:spcBef>
              <a:buFontTx/>
              <a:defRPr sz="2000">
                <a:solidFill>
                  <a:schemeClr val="accent1"/>
                </a:solidFill>
              </a:defRPr>
            </a:lvl4pPr>
            <a:lvl5pPr marL="2082800" indent="-254000">
              <a:lnSpc>
                <a:spcPts val="2500"/>
              </a:lnSpc>
              <a:spcBef>
                <a:spcPts val="1200"/>
              </a:spcBef>
              <a:buFontTx/>
              <a:defRPr sz="2000">
                <a:solidFill>
                  <a:schemeClr val="accent1"/>
                </a:solidFill>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3_Portada Diseño 1_logo cliente">
    <p:spTree>
      <p:nvGrpSpPr>
        <p:cNvPr id="1" name=""/>
        <p:cNvGrpSpPr/>
        <p:nvPr/>
      </p:nvGrpSpPr>
      <p:grpSpPr>
        <a:xfrm>
          <a:off x="0" y="0"/>
          <a:ext cx="0" cy="0"/>
          <a:chOff x="0" y="0"/>
          <a:chExt cx="0" cy="0"/>
        </a:xfrm>
      </p:grpSpPr>
      <p:grpSp>
        <p:nvGrpSpPr>
          <p:cNvPr id="989" name="Amarillo solar 251 187 33"/>
          <p:cNvGrpSpPr/>
          <p:nvPr/>
        </p:nvGrpSpPr>
        <p:grpSpPr>
          <a:xfrm>
            <a:off x="11424591" y="6597352"/>
            <a:ext cx="767409" cy="260649"/>
            <a:chOff x="0" y="0"/>
            <a:chExt cx="767408" cy="260647"/>
          </a:xfrm>
        </p:grpSpPr>
        <p:sp>
          <p:nvSpPr>
            <p:cNvPr id="987"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988"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992" name="Amarillo solar 251 187 33"/>
          <p:cNvGrpSpPr/>
          <p:nvPr/>
        </p:nvGrpSpPr>
        <p:grpSpPr>
          <a:xfrm>
            <a:off x="8256240" y="6597352"/>
            <a:ext cx="3312369" cy="260649"/>
            <a:chOff x="0" y="0"/>
            <a:chExt cx="3312367" cy="260647"/>
          </a:xfrm>
        </p:grpSpPr>
        <p:sp>
          <p:nvSpPr>
            <p:cNvPr id="990"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991"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995" name="Amarillo solar 251 187 33"/>
          <p:cNvGrpSpPr/>
          <p:nvPr/>
        </p:nvGrpSpPr>
        <p:grpSpPr>
          <a:xfrm>
            <a:off x="2207567" y="6597352"/>
            <a:ext cx="6552729" cy="260649"/>
            <a:chOff x="0" y="0"/>
            <a:chExt cx="6552727" cy="260647"/>
          </a:xfrm>
        </p:grpSpPr>
        <p:sp>
          <p:nvSpPr>
            <p:cNvPr id="993"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994"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996"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997"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pic>
        <p:nvPicPr>
          <p:cNvPr id="998" name="Imagen 15" descr="Imagen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1463" y="1196751"/>
            <a:ext cx="5110537" cy="4120601"/>
          </a:xfrm>
          <a:prstGeom prst="rect">
            <a:avLst/>
          </a:prstGeom>
          <a:ln w="12700">
            <a:miter lim="400000"/>
          </a:ln>
        </p:spPr>
      </p:pic>
      <p:grpSp>
        <p:nvGrpSpPr>
          <p:cNvPr id="1001" name="Azul amazónico 0 66 84"/>
          <p:cNvGrpSpPr/>
          <p:nvPr/>
        </p:nvGrpSpPr>
        <p:grpSpPr>
          <a:xfrm>
            <a:off x="-1" y="0"/>
            <a:ext cx="7967665" cy="6524625"/>
            <a:chOff x="0" y="0"/>
            <a:chExt cx="7967663" cy="6524625"/>
          </a:xfrm>
        </p:grpSpPr>
        <p:sp>
          <p:nvSpPr>
            <p:cNvPr id="999" name="Rectángulo"/>
            <p:cNvSpPr/>
            <p:nvPr/>
          </p:nvSpPr>
          <p:spPr>
            <a:xfrm>
              <a:off x="-1" y="0"/>
              <a:ext cx="7967665" cy="6524625"/>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000" name="Texto"/>
            <p:cNvSpPr txBox="1"/>
            <p:nvPr/>
          </p:nvSpPr>
          <p:spPr>
            <a:xfrm>
              <a:off x="45719" y="3146742"/>
              <a:ext cx="7876224"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002" name="Nivel de texto 1…"/>
          <p:cNvSpPr txBox="1">
            <a:spLocks noGrp="1"/>
          </p:cNvSpPr>
          <p:nvPr>
            <p:ph type="body" sz="quarter" idx="1"/>
          </p:nvPr>
        </p:nvSpPr>
        <p:spPr>
          <a:xfrm>
            <a:off x="479425" y="3428998"/>
            <a:ext cx="6336656" cy="1412876"/>
          </a:xfrm>
          <a:prstGeom prst="rect">
            <a:avLst/>
          </a:prstGeom>
        </p:spPr>
        <p:txBody>
          <a:bodyPr lIns="0" tIns="0" rIns="0" bIns="0">
            <a:normAutofit/>
          </a:bodyPr>
          <a:lstStyle>
            <a:lvl1pPr marL="0" indent="0">
              <a:lnSpc>
                <a:spcPts val="5000"/>
              </a:lnSpc>
              <a:spcBef>
                <a:spcPts val="0"/>
              </a:spcBef>
              <a:buSzTx/>
              <a:buFontTx/>
              <a:buNone/>
              <a:defRPr sz="4000">
                <a:solidFill>
                  <a:schemeClr val="accent4">
                    <a:lumOff val="9019"/>
                  </a:schemeClr>
                </a:solidFill>
              </a:defRPr>
            </a:lvl1pPr>
            <a:lvl2pPr marL="838200" indent="-381000">
              <a:lnSpc>
                <a:spcPts val="5000"/>
              </a:lnSpc>
              <a:spcBef>
                <a:spcPts val="0"/>
              </a:spcBef>
              <a:buFontTx/>
              <a:defRPr sz="4000">
                <a:solidFill>
                  <a:schemeClr val="accent4">
                    <a:lumOff val="9019"/>
                  </a:schemeClr>
                </a:solidFill>
              </a:defRPr>
            </a:lvl2pPr>
            <a:lvl3pPr marL="1371600" indent="-457200">
              <a:lnSpc>
                <a:spcPts val="5000"/>
              </a:lnSpc>
              <a:spcBef>
                <a:spcPts val="0"/>
              </a:spcBef>
              <a:buFontTx/>
              <a:defRPr sz="4000">
                <a:solidFill>
                  <a:schemeClr val="accent4">
                    <a:lumOff val="9019"/>
                  </a:schemeClr>
                </a:solidFill>
              </a:defRPr>
            </a:lvl3pPr>
            <a:lvl4pPr marL="1879600" indent="-508000">
              <a:lnSpc>
                <a:spcPts val="5000"/>
              </a:lnSpc>
              <a:spcBef>
                <a:spcPts val="0"/>
              </a:spcBef>
              <a:buFontTx/>
              <a:defRPr sz="4000">
                <a:solidFill>
                  <a:schemeClr val="accent4">
                    <a:lumOff val="9019"/>
                  </a:schemeClr>
                </a:solidFill>
              </a:defRPr>
            </a:lvl4pPr>
            <a:lvl5pPr marL="2336800" indent="-508000">
              <a:lnSpc>
                <a:spcPts val="5000"/>
              </a:lnSpc>
              <a:spcBef>
                <a:spcPts val="0"/>
              </a:spcBef>
              <a:buFontTx/>
              <a:defRPr sz="4000">
                <a:solidFill>
                  <a:schemeClr val="accent4">
                    <a:lumOff val="9019"/>
                  </a:schemeClr>
                </a:solidFill>
              </a:defRPr>
            </a:lvl5pPr>
          </a:lstStyle>
          <a:p>
            <a:r>
              <a:t>Nivel de texto 1</a:t>
            </a:r>
          </a:p>
          <a:p>
            <a:pPr lvl="1"/>
            <a:r>
              <a:t>Nivel de texto 2</a:t>
            </a:r>
          </a:p>
          <a:p>
            <a:pPr lvl="2"/>
            <a:r>
              <a:t>Nivel de texto 3</a:t>
            </a:r>
          </a:p>
          <a:p>
            <a:pPr lvl="3"/>
            <a:r>
              <a:t>Nivel de texto 4</a:t>
            </a:r>
          </a:p>
          <a:p>
            <a:pPr lvl="4"/>
            <a:r>
              <a:t>Nivel de texto 5</a:t>
            </a:r>
          </a:p>
        </p:txBody>
      </p:sp>
      <p:sp>
        <p:nvSpPr>
          <p:cNvPr id="1003" name="Texto del título"/>
          <p:cNvSpPr txBox="1">
            <a:spLocks noGrp="1"/>
          </p:cNvSpPr>
          <p:nvPr>
            <p:ph type="title"/>
          </p:nvPr>
        </p:nvSpPr>
        <p:spPr>
          <a:xfrm>
            <a:off x="479425" y="1104900"/>
            <a:ext cx="6336656" cy="2180084"/>
          </a:xfrm>
          <a:prstGeom prst="rect">
            <a:avLst/>
          </a:prstGeom>
        </p:spPr>
        <p:txBody>
          <a:bodyPr lIns="0" tIns="0" rIns="0" bIns="0" anchor="t">
            <a:normAutofit/>
          </a:bodyPr>
          <a:lstStyle>
            <a:lvl1pPr>
              <a:lnSpc>
                <a:spcPts val="6600"/>
              </a:lnSpc>
              <a:defRPr sz="5600">
                <a:solidFill>
                  <a:schemeClr val="accent4">
                    <a:lumOff val="9019"/>
                  </a:schemeClr>
                </a:solidFill>
              </a:defRPr>
            </a:lvl1pPr>
          </a:lstStyle>
          <a:p>
            <a:r>
              <a:t>Texto del título</a:t>
            </a:r>
          </a:p>
        </p:txBody>
      </p:sp>
      <p:grpSp>
        <p:nvGrpSpPr>
          <p:cNvPr id="1006" name="Amarillo solar 251 187 33"/>
          <p:cNvGrpSpPr/>
          <p:nvPr/>
        </p:nvGrpSpPr>
        <p:grpSpPr>
          <a:xfrm>
            <a:off x="479376" y="5084762"/>
            <a:ext cx="1871712" cy="215901"/>
            <a:chOff x="0" y="7619"/>
            <a:chExt cx="1871710" cy="215900"/>
          </a:xfrm>
        </p:grpSpPr>
        <p:sp>
          <p:nvSpPr>
            <p:cNvPr id="1004" name="Rectángulo"/>
            <p:cNvSpPr/>
            <p:nvPr/>
          </p:nvSpPr>
          <p:spPr>
            <a:xfrm>
              <a:off x="0" y="7619"/>
              <a:ext cx="1871711" cy="215901"/>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005" name="Texto"/>
            <p:cNvSpPr/>
            <p:nvPr/>
          </p:nvSpPr>
          <p:spPr>
            <a:xfrm>
              <a:off x="45719" y="115569"/>
              <a:ext cx="178027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2"/>
                  </a:solidFill>
                </a:defRPr>
              </a:lvl1pPr>
            </a:lstStyle>
            <a:p>
              <a:r>
                <a:rPr dirty="0"/>
                <a:t> </a:t>
              </a:r>
            </a:p>
          </p:txBody>
        </p:sp>
      </p:grpSp>
      <p:grpSp>
        <p:nvGrpSpPr>
          <p:cNvPr id="1009" name="Gris niebla 232 232 232"/>
          <p:cNvGrpSpPr/>
          <p:nvPr/>
        </p:nvGrpSpPr>
        <p:grpSpPr>
          <a:xfrm>
            <a:off x="479426" y="5300662"/>
            <a:ext cx="7702551" cy="1223963"/>
            <a:chOff x="0" y="0"/>
            <a:chExt cx="7702550" cy="1223962"/>
          </a:xfrm>
        </p:grpSpPr>
        <p:sp>
          <p:nvSpPr>
            <p:cNvPr id="1007" name="Rectángulo"/>
            <p:cNvSpPr/>
            <p:nvPr/>
          </p:nvSpPr>
          <p:spPr>
            <a:xfrm>
              <a:off x="0" y="-1"/>
              <a:ext cx="7702550" cy="1223964"/>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008" name="Texto"/>
            <p:cNvSpPr txBox="1"/>
            <p:nvPr/>
          </p:nvSpPr>
          <p:spPr>
            <a:xfrm>
              <a:off x="45719" y="496411"/>
              <a:ext cx="7611111"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012" name="Amarillo solar 251 187 33"/>
          <p:cNvGrpSpPr/>
          <p:nvPr/>
        </p:nvGrpSpPr>
        <p:grpSpPr>
          <a:xfrm>
            <a:off x="7967661" y="5300662"/>
            <a:ext cx="4224340" cy="1223963"/>
            <a:chOff x="0" y="0"/>
            <a:chExt cx="4224339" cy="1223962"/>
          </a:xfrm>
        </p:grpSpPr>
        <p:sp>
          <p:nvSpPr>
            <p:cNvPr id="1010" name="Rectángulo"/>
            <p:cNvSpPr/>
            <p:nvPr/>
          </p:nvSpPr>
          <p:spPr>
            <a:xfrm>
              <a:off x="0" y="-1"/>
              <a:ext cx="4224340" cy="1223964"/>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011" name="Texto"/>
            <p:cNvSpPr txBox="1"/>
            <p:nvPr/>
          </p:nvSpPr>
          <p:spPr>
            <a:xfrm>
              <a:off x="45720" y="496411"/>
              <a:ext cx="4132900"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Separata n1">
    <p:spTree>
      <p:nvGrpSpPr>
        <p:cNvPr id="1" name=""/>
        <p:cNvGrpSpPr/>
        <p:nvPr/>
      </p:nvGrpSpPr>
      <p:grpSpPr>
        <a:xfrm>
          <a:off x="0" y="0"/>
          <a:ext cx="0" cy="0"/>
          <a:chOff x="0" y="0"/>
          <a:chExt cx="0" cy="0"/>
        </a:xfrm>
      </p:grpSpPr>
      <p:grpSp>
        <p:nvGrpSpPr>
          <p:cNvPr id="1021" name="Amarillo solar 251 187 33"/>
          <p:cNvGrpSpPr/>
          <p:nvPr/>
        </p:nvGrpSpPr>
        <p:grpSpPr>
          <a:xfrm>
            <a:off x="11424591" y="6597352"/>
            <a:ext cx="767409" cy="260649"/>
            <a:chOff x="0" y="0"/>
            <a:chExt cx="767408" cy="260647"/>
          </a:xfrm>
        </p:grpSpPr>
        <p:sp>
          <p:nvSpPr>
            <p:cNvPr id="1019"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020"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024" name="Amarillo solar 251 187 33"/>
          <p:cNvGrpSpPr/>
          <p:nvPr/>
        </p:nvGrpSpPr>
        <p:grpSpPr>
          <a:xfrm>
            <a:off x="8256240" y="6597352"/>
            <a:ext cx="3312369" cy="260649"/>
            <a:chOff x="0" y="0"/>
            <a:chExt cx="3312367" cy="260647"/>
          </a:xfrm>
        </p:grpSpPr>
        <p:sp>
          <p:nvSpPr>
            <p:cNvPr id="1022"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023"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027" name="Amarillo solar 251 187 33"/>
          <p:cNvGrpSpPr/>
          <p:nvPr/>
        </p:nvGrpSpPr>
        <p:grpSpPr>
          <a:xfrm>
            <a:off x="2207567" y="6597352"/>
            <a:ext cx="6552729" cy="260649"/>
            <a:chOff x="0" y="0"/>
            <a:chExt cx="6552727" cy="260647"/>
          </a:xfrm>
        </p:grpSpPr>
        <p:sp>
          <p:nvSpPr>
            <p:cNvPr id="1025"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026"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028"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1029"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grpSp>
        <p:nvGrpSpPr>
          <p:cNvPr id="1032" name="Gris niebla 232 232 232"/>
          <p:cNvGrpSpPr/>
          <p:nvPr/>
        </p:nvGrpSpPr>
        <p:grpSpPr>
          <a:xfrm>
            <a:off x="7967663" y="0"/>
            <a:ext cx="4224336" cy="6858000"/>
            <a:chOff x="0" y="0"/>
            <a:chExt cx="4224335" cy="6858000"/>
          </a:xfrm>
        </p:grpSpPr>
        <p:sp>
          <p:nvSpPr>
            <p:cNvPr id="1030" name="Rectángulo"/>
            <p:cNvSpPr/>
            <p:nvPr/>
          </p:nvSpPr>
          <p:spPr>
            <a:xfrm>
              <a:off x="-1" y="0"/>
              <a:ext cx="4224337" cy="685800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031" name="Texto"/>
            <p:cNvSpPr txBox="1"/>
            <p:nvPr/>
          </p:nvSpPr>
          <p:spPr>
            <a:xfrm>
              <a:off x="45719" y="3313430"/>
              <a:ext cx="4132896" cy="231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035" name="Azul bruma 3 101 124"/>
          <p:cNvGrpSpPr/>
          <p:nvPr/>
        </p:nvGrpSpPr>
        <p:grpSpPr>
          <a:xfrm>
            <a:off x="-2" y="5634037"/>
            <a:ext cx="8184234" cy="1223963"/>
            <a:chOff x="0" y="0"/>
            <a:chExt cx="8184233" cy="1223962"/>
          </a:xfrm>
        </p:grpSpPr>
        <p:sp>
          <p:nvSpPr>
            <p:cNvPr id="1033" name="Rectángulo"/>
            <p:cNvSpPr/>
            <p:nvPr/>
          </p:nvSpPr>
          <p:spPr>
            <a:xfrm>
              <a:off x="0" y="-1"/>
              <a:ext cx="8184234" cy="1223964"/>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034" name="Texto"/>
            <p:cNvSpPr txBox="1"/>
            <p:nvPr/>
          </p:nvSpPr>
          <p:spPr>
            <a:xfrm>
              <a:off x="45720" y="496411"/>
              <a:ext cx="8092794"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038" name="Azul amazónico 0 66 84"/>
          <p:cNvGrpSpPr/>
          <p:nvPr/>
        </p:nvGrpSpPr>
        <p:grpSpPr>
          <a:xfrm>
            <a:off x="7967660" y="5634037"/>
            <a:ext cx="4224340" cy="1223963"/>
            <a:chOff x="0" y="0"/>
            <a:chExt cx="4224339" cy="1223962"/>
          </a:xfrm>
        </p:grpSpPr>
        <p:sp>
          <p:nvSpPr>
            <p:cNvPr id="1036" name="Rectángulo"/>
            <p:cNvSpPr/>
            <p:nvPr/>
          </p:nvSpPr>
          <p:spPr>
            <a:xfrm>
              <a:off x="-1" y="-1"/>
              <a:ext cx="4224341" cy="1223964"/>
            </a:xfrm>
            <a:prstGeom prst="rect">
              <a:avLst/>
            </a:prstGeom>
            <a:solidFill>
              <a:srgbClr val="785573"/>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037" name="Texto"/>
            <p:cNvSpPr txBox="1"/>
            <p:nvPr/>
          </p:nvSpPr>
          <p:spPr>
            <a:xfrm>
              <a:off x="45719" y="496411"/>
              <a:ext cx="4132900"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041" name="Amarillo solar 251 187 33"/>
          <p:cNvGrpSpPr/>
          <p:nvPr/>
        </p:nvGrpSpPr>
        <p:grpSpPr>
          <a:xfrm>
            <a:off x="0" y="6597352"/>
            <a:ext cx="1558925" cy="260649"/>
            <a:chOff x="0" y="0"/>
            <a:chExt cx="1558925" cy="260647"/>
          </a:xfrm>
        </p:grpSpPr>
        <p:sp>
          <p:nvSpPr>
            <p:cNvPr id="1039" name="Rectángulo"/>
            <p:cNvSpPr/>
            <p:nvPr/>
          </p:nvSpPr>
          <p:spPr>
            <a:xfrm>
              <a:off x="0" y="0"/>
              <a:ext cx="1558925"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040" name="Texto"/>
            <p:cNvSpPr/>
            <p:nvPr/>
          </p:nvSpPr>
          <p:spPr>
            <a:xfrm>
              <a:off x="45719" y="130323"/>
              <a:ext cx="146748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2"/>
                  </a:solidFill>
                </a:defRPr>
              </a:lvl1pPr>
            </a:lstStyle>
            <a:p>
              <a:r>
                <a:rPr dirty="0"/>
                <a:t> </a:t>
              </a:r>
            </a:p>
          </p:txBody>
        </p:sp>
      </p:grpSp>
      <p:pic>
        <p:nvPicPr>
          <p:cNvPr id="1042" name="Imagen 11" descr="Imagen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5341" y="404813"/>
            <a:ext cx="967091" cy="252001"/>
          </a:xfrm>
          <a:prstGeom prst="rect">
            <a:avLst/>
          </a:prstGeom>
          <a:ln w="12700">
            <a:miter lim="400000"/>
          </a:ln>
        </p:spPr>
      </p:pic>
      <p:sp>
        <p:nvSpPr>
          <p:cNvPr id="1043" name="Nivel de texto 1…"/>
          <p:cNvSpPr txBox="1">
            <a:spLocks noGrp="1"/>
          </p:cNvSpPr>
          <p:nvPr>
            <p:ph type="body" sz="quarter" idx="1"/>
          </p:nvPr>
        </p:nvSpPr>
        <p:spPr>
          <a:xfrm>
            <a:off x="8679336" y="2133600"/>
            <a:ext cx="2800986" cy="3277238"/>
          </a:xfrm>
          <a:prstGeom prst="rect">
            <a:avLst/>
          </a:prstGeom>
        </p:spPr>
        <p:txBody>
          <a:bodyPr anchor="b">
            <a:normAutofit/>
          </a:bodyPr>
          <a:lstStyle>
            <a:lvl1pPr marL="0" indent="0" algn="ctr">
              <a:buSzTx/>
              <a:buFontTx/>
              <a:buNone/>
              <a:defRPr sz="15000">
                <a:latin typeface="Noe Display Regular"/>
                <a:ea typeface="Noe Display Regular"/>
                <a:cs typeface="Noe Display Regular"/>
                <a:sym typeface="Noe Display"/>
              </a:defRPr>
            </a:lvl1pPr>
            <a:lvl2pPr marL="1885950" indent="-1428750" algn="ctr">
              <a:buFontTx/>
              <a:defRPr sz="15000">
                <a:latin typeface="Noe Display Regular"/>
                <a:ea typeface="Noe Display Regular"/>
                <a:cs typeface="Noe Display Regular"/>
                <a:sym typeface="Noe Display"/>
              </a:defRPr>
            </a:lvl2pPr>
            <a:lvl3pPr marL="2628900" indent="-1714500" algn="ctr">
              <a:buFontTx/>
              <a:defRPr sz="15000">
                <a:latin typeface="Noe Display Regular"/>
                <a:ea typeface="Noe Display Regular"/>
                <a:cs typeface="Noe Display Regular"/>
                <a:sym typeface="Noe Display"/>
              </a:defRPr>
            </a:lvl3pPr>
            <a:lvl4pPr marL="3276600" indent="-1905000" algn="ctr">
              <a:buFontTx/>
              <a:defRPr sz="15000">
                <a:latin typeface="Noe Display Regular"/>
                <a:ea typeface="Noe Display Regular"/>
                <a:cs typeface="Noe Display Regular"/>
                <a:sym typeface="Noe Display"/>
              </a:defRPr>
            </a:lvl4pPr>
            <a:lvl5pPr marL="3733800" indent="-1905000" algn="ctr">
              <a:buFontTx/>
              <a:defRPr sz="15000">
                <a:latin typeface="Noe Display Regular"/>
                <a:ea typeface="Noe Display Regular"/>
                <a:cs typeface="Noe Display Regular"/>
                <a:sym typeface="Noe Display"/>
              </a:defRPr>
            </a:lvl5pPr>
          </a:lstStyle>
          <a:p>
            <a:r>
              <a:t>Nivel de texto 1</a:t>
            </a:r>
          </a:p>
          <a:p>
            <a:pPr lvl="1"/>
            <a:r>
              <a:t>Nivel de texto 2</a:t>
            </a:r>
          </a:p>
          <a:p>
            <a:pPr lvl="2"/>
            <a:r>
              <a:t>Nivel de texto 3</a:t>
            </a:r>
          </a:p>
          <a:p>
            <a:pPr lvl="3"/>
            <a:r>
              <a:t>Nivel de texto 4</a:t>
            </a:r>
          </a:p>
          <a:p>
            <a:pPr lvl="4"/>
            <a:r>
              <a:t>Nivel de texto 5</a:t>
            </a:r>
          </a:p>
        </p:txBody>
      </p:sp>
      <p:grpSp>
        <p:nvGrpSpPr>
          <p:cNvPr id="1046" name="Amarillo solar 251 187 33"/>
          <p:cNvGrpSpPr/>
          <p:nvPr/>
        </p:nvGrpSpPr>
        <p:grpSpPr>
          <a:xfrm>
            <a:off x="7967661" y="5410837"/>
            <a:ext cx="4224339" cy="223200"/>
            <a:chOff x="0" y="3970"/>
            <a:chExt cx="4224337" cy="223198"/>
          </a:xfrm>
        </p:grpSpPr>
        <p:sp>
          <p:nvSpPr>
            <p:cNvPr id="1044" name="Rectángulo"/>
            <p:cNvSpPr/>
            <p:nvPr/>
          </p:nvSpPr>
          <p:spPr>
            <a:xfrm>
              <a:off x="0" y="3970"/>
              <a:ext cx="4224338" cy="22320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045" name="Texto"/>
            <p:cNvSpPr/>
            <p:nvPr/>
          </p:nvSpPr>
          <p:spPr>
            <a:xfrm>
              <a:off x="45719" y="115570"/>
              <a:ext cx="413289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2"/>
                  </a:solidFill>
                </a:defRPr>
              </a:lvl1pPr>
            </a:lstStyle>
            <a:p>
              <a:r>
                <a:rPr dirty="0"/>
                <a:t> </a:t>
              </a:r>
            </a:p>
          </p:txBody>
        </p:sp>
      </p:grpSp>
      <p:sp>
        <p:nvSpPr>
          <p:cNvPr id="1047" name="Texto del título"/>
          <p:cNvSpPr txBox="1">
            <a:spLocks noGrp="1"/>
          </p:cNvSpPr>
          <p:nvPr>
            <p:ph type="title"/>
          </p:nvPr>
        </p:nvSpPr>
        <p:spPr>
          <a:xfrm>
            <a:off x="479425" y="755650"/>
            <a:ext cx="6336656" cy="1953270"/>
          </a:xfrm>
          <a:prstGeom prst="rect">
            <a:avLst/>
          </a:prstGeom>
        </p:spPr>
        <p:txBody>
          <a:bodyPr lIns="0" tIns="0" rIns="0" bIns="0" anchor="t">
            <a:normAutofit/>
          </a:bodyPr>
          <a:lstStyle>
            <a:lvl1pPr>
              <a:lnSpc>
                <a:spcPts val="6600"/>
              </a:lnSpc>
              <a:defRPr sz="5600"/>
            </a:lvl1pPr>
          </a:lstStyle>
          <a:p>
            <a:r>
              <a:t>Texto del título</a:t>
            </a: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1_Diseño personalizado">
    <p:spTree>
      <p:nvGrpSpPr>
        <p:cNvPr id="1" name=""/>
        <p:cNvGrpSpPr/>
        <p:nvPr/>
      </p:nvGrpSpPr>
      <p:grpSpPr>
        <a:xfrm>
          <a:off x="0" y="0"/>
          <a:ext cx="0" cy="0"/>
          <a:chOff x="0" y="0"/>
          <a:chExt cx="0" cy="0"/>
        </a:xfrm>
      </p:grpSpPr>
      <p:grpSp>
        <p:nvGrpSpPr>
          <p:cNvPr id="1056" name="Amarillo solar 251 187 33"/>
          <p:cNvGrpSpPr/>
          <p:nvPr/>
        </p:nvGrpSpPr>
        <p:grpSpPr>
          <a:xfrm>
            <a:off x="11424591" y="6597352"/>
            <a:ext cx="767409" cy="260649"/>
            <a:chOff x="0" y="0"/>
            <a:chExt cx="767408" cy="260647"/>
          </a:xfrm>
        </p:grpSpPr>
        <p:sp>
          <p:nvSpPr>
            <p:cNvPr id="1054"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055"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059" name="Amarillo solar 251 187 33"/>
          <p:cNvGrpSpPr/>
          <p:nvPr/>
        </p:nvGrpSpPr>
        <p:grpSpPr>
          <a:xfrm>
            <a:off x="8256240" y="6597352"/>
            <a:ext cx="3312369" cy="260649"/>
            <a:chOff x="0" y="0"/>
            <a:chExt cx="3312367" cy="260647"/>
          </a:xfrm>
        </p:grpSpPr>
        <p:sp>
          <p:nvSpPr>
            <p:cNvPr id="1057"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058"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062" name="Amarillo solar 251 187 33"/>
          <p:cNvGrpSpPr/>
          <p:nvPr/>
        </p:nvGrpSpPr>
        <p:grpSpPr>
          <a:xfrm>
            <a:off x="2207567" y="6597352"/>
            <a:ext cx="6552729" cy="260649"/>
            <a:chOff x="0" y="0"/>
            <a:chExt cx="6552727" cy="260647"/>
          </a:xfrm>
        </p:grpSpPr>
        <p:sp>
          <p:nvSpPr>
            <p:cNvPr id="1060"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061"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063"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1064"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1065" name="Texto del título"/>
          <p:cNvSpPr txBox="1">
            <a:spLocks noGrp="1"/>
          </p:cNvSpPr>
          <p:nvPr>
            <p:ph type="title"/>
          </p:nvPr>
        </p:nvSpPr>
        <p:spPr>
          <a:xfrm>
            <a:off x="511173" y="287338"/>
            <a:ext cx="9499101" cy="1181101"/>
          </a:xfrm>
          <a:prstGeom prst="rect">
            <a:avLst/>
          </a:prstGeom>
        </p:spPr>
        <p:txBody>
          <a:bodyPr anchor="t">
            <a:normAutofit/>
          </a:bodyPr>
          <a:lstStyle/>
          <a:p>
            <a:r>
              <a:t>Texto del título</a:t>
            </a:r>
          </a:p>
        </p:txBody>
      </p:sp>
      <p:sp>
        <p:nvSpPr>
          <p:cNvPr id="1066" name="Nivel de texto 1…"/>
          <p:cNvSpPr txBox="1">
            <a:spLocks noGrp="1"/>
          </p:cNvSpPr>
          <p:nvPr>
            <p:ph type="body" idx="1"/>
          </p:nvPr>
        </p:nvSpPr>
        <p:spPr>
          <a:xfrm>
            <a:off x="511175" y="1916113"/>
            <a:ext cx="9499098" cy="4448176"/>
          </a:xfrm>
          <a:prstGeom prst="rect">
            <a:avLst/>
          </a:prstGeom>
        </p:spPr>
        <p:txBody>
          <a:bodyPr>
            <a:normAutofit/>
          </a:bodyPr>
          <a:lstStyle>
            <a:lvl1pPr>
              <a:defRPr sz="2000">
                <a:latin typeface="Neo Sans"/>
                <a:ea typeface="Neo Sans"/>
                <a:cs typeface="Neo Sans"/>
                <a:sym typeface="Neo Sans"/>
              </a:defRPr>
            </a:lvl1pPr>
            <a:lvl2pPr marL="711200" indent="-254000">
              <a:defRPr sz="2000">
                <a:latin typeface="Neo Sans"/>
                <a:ea typeface="Neo Sans"/>
                <a:cs typeface="Neo Sans"/>
                <a:sym typeface="Neo Sans"/>
              </a:defRPr>
            </a:lvl2pPr>
            <a:lvl3pPr marL="1200150" indent="-285750">
              <a:defRPr sz="2000">
                <a:latin typeface="Neo Sans"/>
                <a:ea typeface="Neo Sans"/>
                <a:cs typeface="Neo Sans"/>
                <a:sym typeface="Neo Sans"/>
              </a:defRPr>
            </a:lvl3pPr>
            <a:lvl4pPr marL="1698171" indent="-326571">
              <a:defRPr sz="2000">
                <a:latin typeface="Neo Sans"/>
                <a:ea typeface="Neo Sans"/>
                <a:cs typeface="Neo Sans"/>
                <a:sym typeface="Neo Sans"/>
              </a:defRPr>
            </a:lvl4pPr>
            <a:lvl5pPr marL="2209800" indent="-381000">
              <a:defRPr sz="2000">
                <a:latin typeface="Neo Sans"/>
                <a:ea typeface="Neo Sans"/>
                <a:cs typeface="Neo Sans"/>
                <a:sym typeface="Neo Sans"/>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Diseño personalizado">
    <p:spTree>
      <p:nvGrpSpPr>
        <p:cNvPr id="1" name=""/>
        <p:cNvGrpSpPr/>
        <p:nvPr/>
      </p:nvGrpSpPr>
      <p:grpSpPr>
        <a:xfrm>
          <a:off x="0" y="0"/>
          <a:ext cx="0" cy="0"/>
          <a:chOff x="0" y="0"/>
          <a:chExt cx="0" cy="0"/>
        </a:xfrm>
      </p:grpSpPr>
      <p:grpSp>
        <p:nvGrpSpPr>
          <p:cNvPr id="1075" name="Amarillo solar 251 187 33"/>
          <p:cNvGrpSpPr/>
          <p:nvPr/>
        </p:nvGrpSpPr>
        <p:grpSpPr>
          <a:xfrm>
            <a:off x="11424591" y="6597352"/>
            <a:ext cx="767409" cy="260649"/>
            <a:chOff x="0" y="0"/>
            <a:chExt cx="767408" cy="260647"/>
          </a:xfrm>
        </p:grpSpPr>
        <p:sp>
          <p:nvSpPr>
            <p:cNvPr id="1073"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074"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078" name="Amarillo solar 251 187 33"/>
          <p:cNvGrpSpPr/>
          <p:nvPr/>
        </p:nvGrpSpPr>
        <p:grpSpPr>
          <a:xfrm>
            <a:off x="8256240" y="6597352"/>
            <a:ext cx="3312369" cy="260649"/>
            <a:chOff x="0" y="0"/>
            <a:chExt cx="3312367" cy="260647"/>
          </a:xfrm>
        </p:grpSpPr>
        <p:sp>
          <p:nvSpPr>
            <p:cNvPr id="1076"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077"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081" name="Amarillo solar 251 187 33"/>
          <p:cNvGrpSpPr/>
          <p:nvPr/>
        </p:nvGrpSpPr>
        <p:grpSpPr>
          <a:xfrm>
            <a:off x="2207567" y="6597352"/>
            <a:ext cx="6552729" cy="260649"/>
            <a:chOff x="0" y="0"/>
            <a:chExt cx="6552727" cy="260647"/>
          </a:xfrm>
        </p:grpSpPr>
        <p:sp>
          <p:nvSpPr>
            <p:cNvPr id="1079"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080"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082"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1083"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1084" name="Slide Number Placeholder 5"/>
          <p:cNvSpPr txBox="1"/>
          <p:nvPr/>
        </p:nvSpPr>
        <p:spPr>
          <a:xfrm>
            <a:off x="10133424" y="6651475"/>
            <a:ext cx="1291168" cy="152401"/>
          </a:xfrm>
          <a:prstGeom prst="rect">
            <a:avLst/>
          </a:prstGeom>
          <a:ln w="12700">
            <a:miter lim="400000"/>
          </a:ln>
        </p:spPr>
        <p:txBody>
          <a:bodyPr lIns="0" tIns="0" rIns="0" bIns="0" anchor="ctr">
            <a:spAutoFit/>
          </a:bodyPr>
          <a:lstStyle/>
          <a:p>
            <a:pPr algn="r" defTabSz="685800">
              <a:defRPr sz="1000">
                <a:latin typeface="Neo Sans Medium"/>
                <a:ea typeface="Neo Sans Medium"/>
                <a:cs typeface="Neo Sans Medium"/>
                <a:sym typeface="Neo Sans Medium"/>
              </a:defRPr>
            </a:pPr>
            <a:endParaRPr dirty="0"/>
          </a:p>
        </p:txBody>
      </p:sp>
      <p:sp>
        <p:nvSpPr>
          <p:cNvPr id="1085"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
        <p:nvSpPr>
          <p:cNvPr id="1086" name="Nivel de texto 1…"/>
          <p:cNvSpPr txBox="1">
            <a:spLocks noGrp="1"/>
          </p:cNvSpPr>
          <p:nvPr>
            <p:ph type="body" sz="quarter" idx="1"/>
          </p:nvPr>
        </p:nvSpPr>
        <p:spPr>
          <a:xfrm>
            <a:off x="550862" y="1700213"/>
            <a:ext cx="10585698" cy="864692"/>
          </a:xfrm>
          <a:prstGeom prst="rect">
            <a:avLst/>
          </a:prstGeom>
        </p:spPr>
        <p:txBody>
          <a:bodyPr lIns="0" tIns="0" rIns="0" bIns="0">
            <a:normAutofit/>
          </a:bodyPr>
          <a:lstStyle>
            <a:lvl1pPr marL="0" indent="0">
              <a:lnSpc>
                <a:spcPts val="2800"/>
              </a:lnSpc>
              <a:spcBef>
                <a:spcPts val="0"/>
              </a:spcBef>
              <a:buSzTx/>
              <a:buFontTx/>
              <a:buNone/>
              <a:defRPr sz="2600">
                <a:solidFill>
                  <a:srgbClr val="03657C"/>
                </a:solidFill>
              </a:defRPr>
            </a:lvl1pPr>
            <a:lvl2pPr marL="704850" indent="-247650">
              <a:lnSpc>
                <a:spcPts val="2800"/>
              </a:lnSpc>
              <a:spcBef>
                <a:spcPts val="0"/>
              </a:spcBef>
              <a:buFontTx/>
              <a:defRPr sz="2600">
                <a:solidFill>
                  <a:srgbClr val="03657C"/>
                </a:solidFill>
              </a:defRPr>
            </a:lvl2pPr>
            <a:lvl3pPr marL="1211580" indent="-297180">
              <a:lnSpc>
                <a:spcPts val="2800"/>
              </a:lnSpc>
              <a:spcBef>
                <a:spcPts val="0"/>
              </a:spcBef>
              <a:buFontTx/>
              <a:defRPr sz="2600">
                <a:solidFill>
                  <a:srgbClr val="03657C"/>
                </a:solidFill>
              </a:defRPr>
            </a:lvl3pPr>
            <a:lvl4pPr marL="1701800" indent="-330200">
              <a:lnSpc>
                <a:spcPts val="2800"/>
              </a:lnSpc>
              <a:spcBef>
                <a:spcPts val="0"/>
              </a:spcBef>
              <a:buFontTx/>
              <a:defRPr sz="2600">
                <a:solidFill>
                  <a:srgbClr val="03657C"/>
                </a:solidFill>
              </a:defRPr>
            </a:lvl4pPr>
            <a:lvl5pPr marL="2159000" indent="-330200">
              <a:lnSpc>
                <a:spcPts val="2800"/>
              </a:lnSpc>
              <a:spcBef>
                <a:spcPts val="0"/>
              </a:spcBef>
              <a:buFontTx/>
              <a:defRPr sz="2600">
                <a:solidFill>
                  <a:srgbClr val="03657C"/>
                </a:solidFill>
              </a:defRPr>
            </a:lvl5pPr>
          </a:lstStyle>
          <a:p>
            <a:r>
              <a:t>Nivel de texto 1</a:t>
            </a:r>
          </a:p>
          <a:p>
            <a:pPr lvl="1"/>
            <a:r>
              <a:t>Nivel de texto 2</a:t>
            </a:r>
          </a:p>
          <a:p>
            <a:pPr lvl="2"/>
            <a:r>
              <a:t>Nivel de texto 3</a:t>
            </a:r>
          </a:p>
          <a:p>
            <a:pPr lvl="3"/>
            <a:r>
              <a:t>Nivel de texto 4</a:t>
            </a:r>
          </a:p>
          <a:p>
            <a:pPr lvl="4"/>
            <a:r>
              <a:t>Nivel de texto 5</a:t>
            </a:r>
          </a:p>
        </p:txBody>
      </p:sp>
      <p:pic>
        <p:nvPicPr>
          <p:cNvPr id="1087" name="Imagen 7" descr="Imagen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1. Texto grande">
    <p:spTree>
      <p:nvGrpSpPr>
        <p:cNvPr id="1" name=""/>
        <p:cNvGrpSpPr/>
        <p:nvPr/>
      </p:nvGrpSpPr>
      <p:grpSpPr>
        <a:xfrm>
          <a:off x="0" y="0"/>
          <a:ext cx="0" cy="0"/>
          <a:chOff x="0" y="0"/>
          <a:chExt cx="0" cy="0"/>
        </a:xfrm>
      </p:grpSpPr>
      <p:grpSp>
        <p:nvGrpSpPr>
          <p:cNvPr id="1096" name="Amarillo solar 251 187 33"/>
          <p:cNvGrpSpPr/>
          <p:nvPr/>
        </p:nvGrpSpPr>
        <p:grpSpPr>
          <a:xfrm>
            <a:off x="11424591" y="6597352"/>
            <a:ext cx="767409" cy="260649"/>
            <a:chOff x="0" y="0"/>
            <a:chExt cx="767408" cy="260647"/>
          </a:xfrm>
        </p:grpSpPr>
        <p:sp>
          <p:nvSpPr>
            <p:cNvPr id="1094"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095"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099" name="Amarillo solar 251 187 33"/>
          <p:cNvGrpSpPr/>
          <p:nvPr/>
        </p:nvGrpSpPr>
        <p:grpSpPr>
          <a:xfrm>
            <a:off x="8256240" y="6597352"/>
            <a:ext cx="3312369" cy="260649"/>
            <a:chOff x="0" y="0"/>
            <a:chExt cx="3312367" cy="260647"/>
          </a:xfrm>
        </p:grpSpPr>
        <p:sp>
          <p:nvSpPr>
            <p:cNvPr id="1097"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098"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102" name="Amarillo solar 251 187 33"/>
          <p:cNvGrpSpPr/>
          <p:nvPr/>
        </p:nvGrpSpPr>
        <p:grpSpPr>
          <a:xfrm>
            <a:off x="2207567" y="6597352"/>
            <a:ext cx="6552729" cy="260649"/>
            <a:chOff x="0" y="0"/>
            <a:chExt cx="6552727" cy="260647"/>
          </a:xfrm>
        </p:grpSpPr>
        <p:sp>
          <p:nvSpPr>
            <p:cNvPr id="1100"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101"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103"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1104"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1105" name="Nivel de texto 1…"/>
          <p:cNvSpPr txBox="1">
            <a:spLocks noGrp="1"/>
          </p:cNvSpPr>
          <p:nvPr>
            <p:ph type="body" idx="1"/>
          </p:nvPr>
        </p:nvSpPr>
        <p:spPr>
          <a:xfrm>
            <a:off x="550862" y="2852738"/>
            <a:ext cx="10585699" cy="3240087"/>
          </a:xfrm>
          <a:prstGeom prst="rect">
            <a:avLst/>
          </a:prstGeom>
        </p:spPr>
        <p:txBody>
          <a:bodyPr lIns="0" tIns="0" rIns="0" bIns="0">
            <a:normAutofit/>
          </a:bodyPr>
          <a:lstStyle>
            <a:lvl1pPr marL="0" indent="0">
              <a:lnSpc>
                <a:spcPct val="100000"/>
              </a:lnSpc>
              <a:spcBef>
                <a:spcPts val="2600"/>
              </a:spcBef>
              <a:buSzTx/>
              <a:buFontTx/>
              <a:buNone/>
              <a:defRPr sz="2400">
                <a:solidFill>
                  <a:schemeClr val="accent1"/>
                </a:solidFill>
              </a:defRPr>
            </a:lvl1pPr>
            <a:lvl2pPr marL="685800" indent="-228600">
              <a:lnSpc>
                <a:spcPct val="100000"/>
              </a:lnSpc>
              <a:spcBef>
                <a:spcPts val="2600"/>
              </a:spcBef>
              <a:buFontTx/>
              <a:defRPr sz="2400">
                <a:solidFill>
                  <a:schemeClr val="accent1"/>
                </a:solidFill>
              </a:defRPr>
            </a:lvl2pPr>
            <a:lvl3pPr marL="1188719" indent="-274319">
              <a:lnSpc>
                <a:spcPct val="100000"/>
              </a:lnSpc>
              <a:spcBef>
                <a:spcPts val="2600"/>
              </a:spcBef>
              <a:buFontTx/>
              <a:defRPr sz="2400">
                <a:solidFill>
                  <a:schemeClr val="accent1"/>
                </a:solidFill>
              </a:defRPr>
            </a:lvl3pPr>
            <a:lvl4pPr marL="1676400" indent="-304800">
              <a:lnSpc>
                <a:spcPct val="100000"/>
              </a:lnSpc>
              <a:spcBef>
                <a:spcPts val="2600"/>
              </a:spcBef>
              <a:buFontTx/>
              <a:defRPr sz="2400">
                <a:solidFill>
                  <a:schemeClr val="accent1"/>
                </a:solidFill>
              </a:defRPr>
            </a:lvl4pPr>
            <a:lvl5pPr marL="2133600" indent="-304800">
              <a:lnSpc>
                <a:spcPct val="100000"/>
              </a:lnSpc>
              <a:spcBef>
                <a:spcPts val="2600"/>
              </a:spcBef>
              <a:buFontTx/>
              <a:defRPr sz="2400">
                <a:solidFill>
                  <a:schemeClr val="accent1"/>
                </a:solidFill>
              </a:defRPr>
            </a:lvl5pPr>
          </a:lstStyle>
          <a:p>
            <a:r>
              <a:t>Nivel de texto 1</a:t>
            </a:r>
          </a:p>
          <a:p>
            <a:pPr lvl="1"/>
            <a:r>
              <a:t>Nivel de texto 2</a:t>
            </a:r>
          </a:p>
          <a:p>
            <a:pPr lvl="2"/>
            <a:r>
              <a:t>Nivel de texto 3</a:t>
            </a:r>
          </a:p>
          <a:p>
            <a:pPr lvl="3"/>
            <a:r>
              <a:t>Nivel de texto 4</a:t>
            </a:r>
          </a:p>
          <a:p>
            <a:pPr lvl="4"/>
            <a:r>
              <a:t>Nivel de texto 5</a:t>
            </a:r>
          </a:p>
        </p:txBody>
      </p:sp>
      <p:sp>
        <p:nvSpPr>
          <p:cNvPr id="1106"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2. Texto estándar">
    <p:spTree>
      <p:nvGrpSpPr>
        <p:cNvPr id="1" name=""/>
        <p:cNvGrpSpPr/>
        <p:nvPr/>
      </p:nvGrpSpPr>
      <p:grpSpPr>
        <a:xfrm>
          <a:off x="0" y="0"/>
          <a:ext cx="0" cy="0"/>
          <a:chOff x="0" y="0"/>
          <a:chExt cx="0" cy="0"/>
        </a:xfrm>
      </p:grpSpPr>
      <p:grpSp>
        <p:nvGrpSpPr>
          <p:cNvPr id="1115" name="Amarillo solar 251 187 33"/>
          <p:cNvGrpSpPr/>
          <p:nvPr/>
        </p:nvGrpSpPr>
        <p:grpSpPr>
          <a:xfrm>
            <a:off x="11424591" y="6597352"/>
            <a:ext cx="767409" cy="260649"/>
            <a:chOff x="0" y="0"/>
            <a:chExt cx="767408" cy="260647"/>
          </a:xfrm>
        </p:grpSpPr>
        <p:sp>
          <p:nvSpPr>
            <p:cNvPr id="1113"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114"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118" name="Amarillo solar 251 187 33"/>
          <p:cNvGrpSpPr/>
          <p:nvPr/>
        </p:nvGrpSpPr>
        <p:grpSpPr>
          <a:xfrm>
            <a:off x="8256240" y="6597352"/>
            <a:ext cx="3312369" cy="260649"/>
            <a:chOff x="0" y="0"/>
            <a:chExt cx="3312367" cy="260647"/>
          </a:xfrm>
        </p:grpSpPr>
        <p:sp>
          <p:nvSpPr>
            <p:cNvPr id="1116"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117"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121" name="Amarillo solar 251 187 33"/>
          <p:cNvGrpSpPr/>
          <p:nvPr/>
        </p:nvGrpSpPr>
        <p:grpSpPr>
          <a:xfrm>
            <a:off x="2207567" y="6597352"/>
            <a:ext cx="6552729" cy="260649"/>
            <a:chOff x="0" y="0"/>
            <a:chExt cx="6552727" cy="260647"/>
          </a:xfrm>
        </p:grpSpPr>
        <p:sp>
          <p:nvSpPr>
            <p:cNvPr id="1119"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120"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122"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1123"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1124" name="Nivel de texto 1…"/>
          <p:cNvSpPr txBox="1">
            <a:spLocks noGrp="1"/>
          </p:cNvSpPr>
          <p:nvPr>
            <p:ph type="body" idx="1"/>
          </p:nvPr>
        </p:nvSpPr>
        <p:spPr>
          <a:xfrm>
            <a:off x="550862" y="2852736"/>
            <a:ext cx="10585699" cy="3240088"/>
          </a:xfrm>
          <a:prstGeom prst="rect">
            <a:avLst/>
          </a:prstGeom>
        </p:spPr>
        <p:txBody>
          <a:bodyPr lIns="0" tIns="0" rIns="0" bIns="0">
            <a:normAutofit/>
          </a:bodyPr>
          <a:lstStyle>
            <a:lvl1pPr marL="0" indent="0">
              <a:lnSpc>
                <a:spcPct val="100000"/>
              </a:lnSpc>
              <a:spcBef>
                <a:spcPts val="2000"/>
              </a:spcBef>
              <a:buSzTx/>
              <a:buFontTx/>
              <a:buNone/>
              <a:defRPr sz="1800">
                <a:solidFill>
                  <a:schemeClr val="accent1"/>
                </a:solidFill>
              </a:defRPr>
            </a:lvl1pPr>
            <a:lvl2pPr marL="628650" indent="-171450">
              <a:lnSpc>
                <a:spcPct val="100000"/>
              </a:lnSpc>
              <a:spcBef>
                <a:spcPts val="2000"/>
              </a:spcBef>
              <a:buFontTx/>
              <a:defRPr sz="1800">
                <a:solidFill>
                  <a:schemeClr val="accent1"/>
                </a:solidFill>
              </a:defRPr>
            </a:lvl2pPr>
            <a:lvl3pPr marL="1120139" indent="-205739">
              <a:lnSpc>
                <a:spcPct val="100000"/>
              </a:lnSpc>
              <a:spcBef>
                <a:spcPts val="2000"/>
              </a:spcBef>
              <a:buFontTx/>
              <a:defRPr sz="1800">
                <a:solidFill>
                  <a:schemeClr val="accent1"/>
                </a:solidFill>
              </a:defRPr>
            </a:lvl3pPr>
            <a:lvl4pPr marL="1600200" indent="-228600">
              <a:lnSpc>
                <a:spcPct val="100000"/>
              </a:lnSpc>
              <a:spcBef>
                <a:spcPts val="2000"/>
              </a:spcBef>
              <a:buFontTx/>
              <a:defRPr sz="1800">
                <a:solidFill>
                  <a:schemeClr val="accent1"/>
                </a:solidFill>
              </a:defRPr>
            </a:lvl4pPr>
            <a:lvl5pPr marL="2057400" indent="-228600">
              <a:lnSpc>
                <a:spcPct val="100000"/>
              </a:lnSpc>
              <a:spcBef>
                <a:spcPts val="2000"/>
              </a:spcBef>
              <a:buFontTx/>
              <a:defRPr sz="1800">
                <a:solidFill>
                  <a:schemeClr val="accent1"/>
                </a:solidFill>
              </a:defRPr>
            </a:lvl5pPr>
          </a:lstStyle>
          <a:p>
            <a:r>
              <a:t>Nivel de texto 1</a:t>
            </a:r>
          </a:p>
          <a:p>
            <a:pPr lvl="1"/>
            <a:r>
              <a:t>Nivel de texto 2</a:t>
            </a:r>
          </a:p>
          <a:p>
            <a:pPr lvl="2"/>
            <a:r>
              <a:t>Nivel de texto 3</a:t>
            </a:r>
          </a:p>
          <a:p>
            <a:pPr lvl="3"/>
            <a:r>
              <a:t>Nivel de texto 4</a:t>
            </a:r>
          </a:p>
          <a:p>
            <a:pPr lvl="4"/>
            <a:r>
              <a:t>Nivel de texto 5</a:t>
            </a:r>
          </a:p>
        </p:txBody>
      </p:sp>
      <p:sp>
        <p:nvSpPr>
          <p:cNvPr id="1125"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3. Texto estándar lista">
    <p:spTree>
      <p:nvGrpSpPr>
        <p:cNvPr id="1" name=""/>
        <p:cNvGrpSpPr/>
        <p:nvPr/>
      </p:nvGrpSpPr>
      <p:grpSpPr>
        <a:xfrm>
          <a:off x="0" y="0"/>
          <a:ext cx="0" cy="0"/>
          <a:chOff x="0" y="0"/>
          <a:chExt cx="0" cy="0"/>
        </a:xfrm>
      </p:grpSpPr>
      <p:grpSp>
        <p:nvGrpSpPr>
          <p:cNvPr id="1134" name="Amarillo solar 251 187 33"/>
          <p:cNvGrpSpPr/>
          <p:nvPr/>
        </p:nvGrpSpPr>
        <p:grpSpPr>
          <a:xfrm>
            <a:off x="11424591" y="6597352"/>
            <a:ext cx="767409" cy="260649"/>
            <a:chOff x="0" y="0"/>
            <a:chExt cx="767408" cy="260647"/>
          </a:xfrm>
        </p:grpSpPr>
        <p:sp>
          <p:nvSpPr>
            <p:cNvPr id="1132"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133"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137" name="Amarillo solar 251 187 33"/>
          <p:cNvGrpSpPr/>
          <p:nvPr/>
        </p:nvGrpSpPr>
        <p:grpSpPr>
          <a:xfrm>
            <a:off x="8256240" y="6597352"/>
            <a:ext cx="3312369" cy="260649"/>
            <a:chOff x="0" y="0"/>
            <a:chExt cx="3312367" cy="260647"/>
          </a:xfrm>
        </p:grpSpPr>
        <p:sp>
          <p:nvSpPr>
            <p:cNvPr id="1135"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136"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140" name="Amarillo solar 251 187 33"/>
          <p:cNvGrpSpPr/>
          <p:nvPr/>
        </p:nvGrpSpPr>
        <p:grpSpPr>
          <a:xfrm>
            <a:off x="2207567" y="6597352"/>
            <a:ext cx="6552729" cy="260649"/>
            <a:chOff x="0" y="0"/>
            <a:chExt cx="6552727" cy="260647"/>
          </a:xfrm>
        </p:grpSpPr>
        <p:sp>
          <p:nvSpPr>
            <p:cNvPr id="1138"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139"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141"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1142"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1143"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
        <p:nvSpPr>
          <p:cNvPr id="1144" name="Nivel de texto 1…"/>
          <p:cNvSpPr txBox="1">
            <a:spLocks noGrp="1"/>
          </p:cNvSpPr>
          <p:nvPr>
            <p:ph type="body" idx="1"/>
          </p:nvPr>
        </p:nvSpPr>
        <p:spPr>
          <a:xfrm>
            <a:off x="550862" y="2852736"/>
            <a:ext cx="10585699" cy="3240088"/>
          </a:xfrm>
          <a:prstGeom prst="rect">
            <a:avLst/>
          </a:prstGeom>
        </p:spPr>
        <p:txBody>
          <a:bodyPr>
            <a:normAutofit/>
          </a:bodyPr>
          <a:lstStyle>
            <a:lvl1pPr marL="342000" indent="-342000">
              <a:lnSpc>
                <a:spcPct val="100000"/>
              </a:lnSpc>
              <a:spcBef>
                <a:spcPts val="2000"/>
              </a:spcBef>
              <a:buFontTx/>
              <a:buChar char="▪"/>
              <a:defRPr sz="1800">
                <a:solidFill>
                  <a:schemeClr val="accent1"/>
                </a:solidFill>
              </a:defRPr>
            </a:lvl1pPr>
            <a:lvl2pPr marL="256500" indent="-256500">
              <a:lnSpc>
                <a:spcPct val="100000"/>
              </a:lnSpc>
              <a:spcBef>
                <a:spcPts val="2000"/>
              </a:spcBef>
              <a:buFontTx/>
              <a:buChar char="▪"/>
              <a:defRPr sz="1800">
                <a:solidFill>
                  <a:schemeClr val="accent1"/>
                </a:solidFill>
              </a:defRPr>
            </a:lvl2pPr>
            <a:lvl3pPr marL="307800" indent="-307800">
              <a:lnSpc>
                <a:spcPct val="100000"/>
              </a:lnSpc>
              <a:spcBef>
                <a:spcPts val="2000"/>
              </a:spcBef>
              <a:buFontTx/>
              <a:buChar char="▪"/>
              <a:defRPr sz="1800">
                <a:solidFill>
                  <a:schemeClr val="accent1"/>
                </a:solidFill>
              </a:defRPr>
            </a:lvl3pPr>
            <a:lvl4pPr marL="342000" indent="-342000">
              <a:lnSpc>
                <a:spcPct val="100000"/>
              </a:lnSpc>
              <a:spcBef>
                <a:spcPts val="2000"/>
              </a:spcBef>
              <a:buFontTx/>
              <a:buChar char="▪"/>
              <a:defRPr sz="1800">
                <a:solidFill>
                  <a:schemeClr val="accent1"/>
                </a:solidFill>
              </a:defRPr>
            </a:lvl4pPr>
            <a:lvl5pPr marL="342000" indent="-342000">
              <a:lnSpc>
                <a:spcPct val="100000"/>
              </a:lnSpc>
              <a:spcBef>
                <a:spcPts val="2000"/>
              </a:spcBef>
              <a:buFontTx/>
              <a:buChar char="▪"/>
              <a:defRPr sz="1800">
                <a:solidFill>
                  <a:schemeClr val="accent1"/>
                </a:solidFill>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1_Diseño vacio">
    <p:spTree>
      <p:nvGrpSpPr>
        <p:cNvPr id="1" name=""/>
        <p:cNvGrpSpPr/>
        <p:nvPr/>
      </p:nvGrpSpPr>
      <p:grpSpPr>
        <a:xfrm>
          <a:off x="0" y="0"/>
          <a:ext cx="0" cy="0"/>
          <a:chOff x="0" y="0"/>
          <a:chExt cx="0" cy="0"/>
        </a:xfrm>
      </p:grpSpPr>
      <p:grpSp>
        <p:nvGrpSpPr>
          <p:cNvPr id="206" name="Azul bruma 3 101 124"/>
          <p:cNvGrpSpPr/>
          <p:nvPr/>
        </p:nvGrpSpPr>
        <p:grpSpPr>
          <a:xfrm>
            <a:off x="-2" y="5634037"/>
            <a:ext cx="4367809" cy="1223963"/>
            <a:chOff x="0" y="0"/>
            <a:chExt cx="4367808" cy="1223962"/>
          </a:xfrm>
        </p:grpSpPr>
        <p:sp>
          <p:nvSpPr>
            <p:cNvPr id="204" name="Rectángulo"/>
            <p:cNvSpPr/>
            <p:nvPr/>
          </p:nvSpPr>
          <p:spPr>
            <a:xfrm>
              <a:off x="0" y="-1"/>
              <a:ext cx="4367809" cy="1223964"/>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205" name="Texto"/>
            <p:cNvSpPr txBox="1"/>
            <p:nvPr/>
          </p:nvSpPr>
          <p:spPr>
            <a:xfrm>
              <a:off x="45720" y="496411"/>
              <a:ext cx="4276369"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209" name="Gris niebla 232 232 232"/>
          <p:cNvGrpSpPr/>
          <p:nvPr/>
        </p:nvGrpSpPr>
        <p:grpSpPr>
          <a:xfrm>
            <a:off x="4224337" y="0"/>
            <a:ext cx="7967662" cy="6858000"/>
            <a:chOff x="0" y="0"/>
            <a:chExt cx="7967660" cy="6858000"/>
          </a:xfrm>
        </p:grpSpPr>
        <p:sp>
          <p:nvSpPr>
            <p:cNvPr id="207" name="Rectángulo"/>
            <p:cNvSpPr/>
            <p:nvPr/>
          </p:nvSpPr>
          <p:spPr>
            <a:xfrm>
              <a:off x="0" y="0"/>
              <a:ext cx="7967661" cy="685800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208" name="Texto"/>
            <p:cNvSpPr txBox="1"/>
            <p:nvPr/>
          </p:nvSpPr>
          <p:spPr>
            <a:xfrm>
              <a:off x="45720" y="3313430"/>
              <a:ext cx="7876221" cy="231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4"/>
                  </a:solidFill>
                </a:defRPr>
              </a:lvl1pPr>
            </a:lstStyle>
            <a:p>
              <a:r>
                <a:rPr dirty="0"/>
                <a:t> </a:t>
              </a:r>
            </a:p>
          </p:txBody>
        </p:sp>
      </p:grpSp>
      <p:pic>
        <p:nvPicPr>
          <p:cNvPr id="210" name="Imagen 4" descr="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5341" y="408280"/>
            <a:ext cx="967091" cy="252001"/>
          </a:xfrm>
          <a:prstGeom prst="rect">
            <a:avLst/>
          </a:prstGeom>
          <a:ln w="12700">
            <a:miter lim="400000"/>
          </a:ln>
        </p:spPr>
      </p:pic>
      <p:grpSp>
        <p:nvGrpSpPr>
          <p:cNvPr id="213" name="Azul amazónico 0 66 84"/>
          <p:cNvGrpSpPr/>
          <p:nvPr/>
        </p:nvGrpSpPr>
        <p:grpSpPr>
          <a:xfrm>
            <a:off x="4224337" y="5634037"/>
            <a:ext cx="7979869" cy="1223963"/>
            <a:chOff x="0" y="0"/>
            <a:chExt cx="7979867" cy="1223962"/>
          </a:xfrm>
        </p:grpSpPr>
        <p:sp>
          <p:nvSpPr>
            <p:cNvPr id="211" name="Rectángulo"/>
            <p:cNvSpPr/>
            <p:nvPr/>
          </p:nvSpPr>
          <p:spPr>
            <a:xfrm>
              <a:off x="0" y="-1"/>
              <a:ext cx="7979868" cy="1223964"/>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212" name="Texto"/>
            <p:cNvSpPr txBox="1"/>
            <p:nvPr/>
          </p:nvSpPr>
          <p:spPr>
            <a:xfrm>
              <a:off x="45720" y="496411"/>
              <a:ext cx="7888428"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216" name="Amarillo solar 251 187 33"/>
          <p:cNvGrpSpPr/>
          <p:nvPr/>
        </p:nvGrpSpPr>
        <p:grpSpPr>
          <a:xfrm>
            <a:off x="0" y="6597352"/>
            <a:ext cx="1558925" cy="260649"/>
            <a:chOff x="0" y="0"/>
            <a:chExt cx="1558925" cy="260647"/>
          </a:xfrm>
        </p:grpSpPr>
        <p:sp>
          <p:nvSpPr>
            <p:cNvPr id="214" name="Rectángulo"/>
            <p:cNvSpPr/>
            <p:nvPr/>
          </p:nvSpPr>
          <p:spPr>
            <a:xfrm>
              <a:off x="0" y="0"/>
              <a:ext cx="1558925"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215" name="Texto"/>
            <p:cNvSpPr/>
            <p:nvPr/>
          </p:nvSpPr>
          <p:spPr>
            <a:xfrm>
              <a:off x="45719" y="130323"/>
              <a:ext cx="146748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219" name="Amarillo solar 251 187 33"/>
          <p:cNvGrpSpPr/>
          <p:nvPr/>
        </p:nvGrpSpPr>
        <p:grpSpPr>
          <a:xfrm>
            <a:off x="0" y="5410837"/>
            <a:ext cx="4224338" cy="223200"/>
            <a:chOff x="0" y="3970"/>
            <a:chExt cx="4224337" cy="223198"/>
          </a:xfrm>
        </p:grpSpPr>
        <p:sp>
          <p:nvSpPr>
            <p:cNvPr id="217" name="Rectángulo"/>
            <p:cNvSpPr/>
            <p:nvPr/>
          </p:nvSpPr>
          <p:spPr>
            <a:xfrm>
              <a:off x="0" y="3970"/>
              <a:ext cx="4224338" cy="22320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218" name="Texto"/>
            <p:cNvSpPr/>
            <p:nvPr/>
          </p:nvSpPr>
          <p:spPr>
            <a:xfrm>
              <a:off x="45719" y="115570"/>
              <a:ext cx="413289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5"/>
                  </a:solidFill>
                </a:defRPr>
              </a:lvl1pPr>
            </a:lstStyle>
            <a:p>
              <a:r>
                <a:rPr dirty="0"/>
                <a:t> </a:t>
              </a:r>
            </a:p>
          </p:txBody>
        </p:sp>
      </p:grpSp>
      <p:sp>
        <p:nvSpPr>
          <p:cNvPr id="220" name="Titulo"/>
          <p:cNvSpPr txBox="1"/>
          <p:nvPr/>
        </p:nvSpPr>
        <p:spPr>
          <a:xfrm>
            <a:off x="479424" y="1104900"/>
            <a:ext cx="3456337" cy="848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6600"/>
              </a:lnSpc>
              <a:defRPr sz="5600">
                <a:latin typeface="Noe Display Regular"/>
                <a:ea typeface="Noe Display Regular"/>
                <a:cs typeface="Noe Display Regular"/>
                <a:sym typeface="Noe Display"/>
              </a:defRPr>
            </a:lvl1pPr>
          </a:lstStyle>
          <a:p>
            <a:r>
              <a:rPr dirty="0"/>
              <a:t>Agenda</a:t>
            </a:r>
          </a:p>
        </p:txBody>
      </p:sp>
      <p:sp>
        <p:nvSpPr>
          <p:cNvPr id="221"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4. Texto 2 columnas">
    <p:spTree>
      <p:nvGrpSpPr>
        <p:cNvPr id="1" name=""/>
        <p:cNvGrpSpPr/>
        <p:nvPr/>
      </p:nvGrpSpPr>
      <p:grpSpPr>
        <a:xfrm>
          <a:off x="0" y="0"/>
          <a:ext cx="0" cy="0"/>
          <a:chOff x="0" y="0"/>
          <a:chExt cx="0" cy="0"/>
        </a:xfrm>
      </p:grpSpPr>
      <p:grpSp>
        <p:nvGrpSpPr>
          <p:cNvPr id="1153" name="Amarillo solar 251 187 33"/>
          <p:cNvGrpSpPr/>
          <p:nvPr/>
        </p:nvGrpSpPr>
        <p:grpSpPr>
          <a:xfrm>
            <a:off x="11424591" y="6597352"/>
            <a:ext cx="767409" cy="260649"/>
            <a:chOff x="0" y="0"/>
            <a:chExt cx="767408" cy="260647"/>
          </a:xfrm>
        </p:grpSpPr>
        <p:sp>
          <p:nvSpPr>
            <p:cNvPr id="1151"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152"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156" name="Amarillo solar 251 187 33"/>
          <p:cNvGrpSpPr/>
          <p:nvPr/>
        </p:nvGrpSpPr>
        <p:grpSpPr>
          <a:xfrm>
            <a:off x="8256240" y="6597352"/>
            <a:ext cx="3312369" cy="260649"/>
            <a:chOff x="0" y="0"/>
            <a:chExt cx="3312367" cy="260647"/>
          </a:xfrm>
        </p:grpSpPr>
        <p:sp>
          <p:nvSpPr>
            <p:cNvPr id="1154"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155"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159" name="Amarillo solar 251 187 33"/>
          <p:cNvGrpSpPr/>
          <p:nvPr/>
        </p:nvGrpSpPr>
        <p:grpSpPr>
          <a:xfrm>
            <a:off x="2207567" y="6597352"/>
            <a:ext cx="6552729" cy="260649"/>
            <a:chOff x="0" y="0"/>
            <a:chExt cx="6552727" cy="260647"/>
          </a:xfrm>
        </p:grpSpPr>
        <p:sp>
          <p:nvSpPr>
            <p:cNvPr id="1157"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158"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160"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1161"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1162"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
        <p:nvSpPr>
          <p:cNvPr id="1163" name="Nivel de texto 1…"/>
          <p:cNvSpPr txBox="1">
            <a:spLocks noGrp="1"/>
          </p:cNvSpPr>
          <p:nvPr>
            <p:ph type="body" sz="quarter" idx="1"/>
          </p:nvPr>
        </p:nvSpPr>
        <p:spPr>
          <a:xfrm>
            <a:off x="550862" y="2852738"/>
            <a:ext cx="5041083" cy="3240087"/>
          </a:xfrm>
          <a:prstGeom prst="rect">
            <a:avLst/>
          </a:prstGeom>
        </p:spPr>
        <p:txBody>
          <a:bodyPr>
            <a:normAutofit/>
          </a:bodyPr>
          <a:lstStyle>
            <a:lvl1pPr marL="342000" indent="-342000">
              <a:lnSpc>
                <a:spcPct val="100000"/>
              </a:lnSpc>
              <a:spcBef>
                <a:spcPts val="2000"/>
              </a:spcBef>
              <a:buFontTx/>
              <a:buChar char="▪"/>
              <a:defRPr sz="1800">
                <a:solidFill>
                  <a:schemeClr val="accent1"/>
                </a:solidFill>
              </a:defRPr>
            </a:lvl1pPr>
            <a:lvl2pPr marL="256500" indent="-256500">
              <a:lnSpc>
                <a:spcPct val="100000"/>
              </a:lnSpc>
              <a:spcBef>
                <a:spcPts val="2000"/>
              </a:spcBef>
              <a:buFontTx/>
              <a:buChar char="▪"/>
              <a:defRPr sz="1800">
                <a:solidFill>
                  <a:schemeClr val="accent1"/>
                </a:solidFill>
              </a:defRPr>
            </a:lvl2pPr>
            <a:lvl3pPr marL="307800" indent="-307800">
              <a:lnSpc>
                <a:spcPct val="100000"/>
              </a:lnSpc>
              <a:spcBef>
                <a:spcPts val="2000"/>
              </a:spcBef>
              <a:buFontTx/>
              <a:buChar char="▪"/>
              <a:defRPr sz="1800">
                <a:solidFill>
                  <a:schemeClr val="accent1"/>
                </a:solidFill>
              </a:defRPr>
            </a:lvl3pPr>
            <a:lvl4pPr marL="342000" indent="-342000">
              <a:lnSpc>
                <a:spcPct val="100000"/>
              </a:lnSpc>
              <a:spcBef>
                <a:spcPts val="2000"/>
              </a:spcBef>
              <a:buFontTx/>
              <a:buChar char="▪"/>
              <a:defRPr sz="1800">
                <a:solidFill>
                  <a:schemeClr val="accent1"/>
                </a:solidFill>
              </a:defRPr>
            </a:lvl4pPr>
            <a:lvl5pPr marL="342000" indent="-342000">
              <a:lnSpc>
                <a:spcPct val="100000"/>
              </a:lnSpc>
              <a:spcBef>
                <a:spcPts val="2000"/>
              </a:spcBef>
              <a:buFontTx/>
              <a:buChar char="▪"/>
              <a:defRPr sz="1800">
                <a:solidFill>
                  <a:schemeClr val="accent1"/>
                </a:solidFill>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5. Texto 3 columnas">
    <p:spTree>
      <p:nvGrpSpPr>
        <p:cNvPr id="1" name=""/>
        <p:cNvGrpSpPr/>
        <p:nvPr/>
      </p:nvGrpSpPr>
      <p:grpSpPr>
        <a:xfrm>
          <a:off x="0" y="0"/>
          <a:ext cx="0" cy="0"/>
          <a:chOff x="0" y="0"/>
          <a:chExt cx="0" cy="0"/>
        </a:xfrm>
      </p:grpSpPr>
      <p:grpSp>
        <p:nvGrpSpPr>
          <p:cNvPr id="1172" name="Amarillo solar 251 187 33"/>
          <p:cNvGrpSpPr/>
          <p:nvPr/>
        </p:nvGrpSpPr>
        <p:grpSpPr>
          <a:xfrm>
            <a:off x="11424591" y="6597352"/>
            <a:ext cx="767409" cy="260649"/>
            <a:chOff x="0" y="0"/>
            <a:chExt cx="767408" cy="260647"/>
          </a:xfrm>
        </p:grpSpPr>
        <p:sp>
          <p:nvSpPr>
            <p:cNvPr id="1170"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171"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175" name="Amarillo solar 251 187 33"/>
          <p:cNvGrpSpPr/>
          <p:nvPr/>
        </p:nvGrpSpPr>
        <p:grpSpPr>
          <a:xfrm>
            <a:off x="8256240" y="6597352"/>
            <a:ext cx="3312369" cy="260649"/>
            <a:chOff x="0" y="0"/>
            <a:chExt cx="3312367" cy="260647"/>
          </a:xfrm>
        </p:grpSpPr>
        <p:sp>
          <p:nvSpPr>
            <p:cNvPr id="1173"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174"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178" name="Amarillo solar 251 187 33"/>
          <p:cNvGrpSpPr/>
          <p:nvPr/>
        </p:nvGrpSpPr>
        <p:grpSpPr>
          <a:xfrm>
            <a:off x="2207567" y="6597352"/>
            <a:ext cx="6552729" cy="260649"/>
            <a:chOff x="0" y="0"/>
            <a:chExt cx="6552727" cy="260647"/>
          </a:xfrm>
        </p:grpSpPr>
        <p:sp>
          <p:nvSpPr>
            <p:cNvPr id="1176"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177"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179"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1180"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1181"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
        <p:nvSpPr>
          <p:cNvPr id="1182" name="Nivel de texto 1…"/>
          <p:cNvSpPr txBox="1">
            <a:spLocks noGrp="1"/>
          </p:cNvSpPr>
          <p:nvPr>
            <p:ph type="body" sz="quarter" idx="1"/>
          </p:nvPr>
        </p:nvSpPr>
        <p:spPr>
          <a:xfrm>
            <a:off x="550862" y="2852738"/>
            <a:ext cx="3312890" cy="3240087"/>
          </a:xfrm>
          <a:prstGeom prst="rect">
            <a:avLst/>
          </a:prstGeom>
        </p:spPr>
        <p:txBody>
          <a:bodyPr>
            <a:normAutofit/>
          </a:bodyPr>
          <a:lstStyle>
            <a:lvl1pPr marL="342000" indent="-342000">
              <a:lnSpc>
                <a:spcPct val="100000"/>
              </a:lnSpc>
              <a:spcBef>
                <a:spcPts val="2000"/>
              </a:spcBef>
              <a:buFontTx/>
              <a:buChar char="▪"/>
              <a:defRPr sz="1800">
                <a:solidFill>
                  <a:schemeClr val="accent1"/>
                </a:solidFill>
              </a:defRPr>
            </a:lvl1pPr>
            <a:lvl2pPr marL="256500" indent="-256500">
              <a:lnSpc>
                <a:spcPct val="100000"/>
              </a:lnSpc>
              <a:spcBef>
                <a:spcPts val="2000"/>
              </a:spcBef>
              <a:buFontTx/>
              <a:buChar char="▪"/>
              <a:defRPr sz="1800">
                <a:solidFill>
                  <a:schemeClr val="accent1"/>
                </a:solidFill>
              </a:defRPr>
            </a:lvl2pPr>
            <a:lvl3pPr marL="307800" indent="-307800">
              <a:lnSpc>
                <a:spcPct val="100000"/>
              </a:lnSpc>
              <a:spcBef>
                <a:spcPts val="2000"/>
              </a:spcBef>
              <a:buFontTx/>
              <a:buChar char="▪"/>
              <a:defRPr sz="1800">
                <a:solidFill>
                  <a:schemeClr val="accent1"/>
                </a:solidFill>
              </a:defRPr>
            </a:lvl3pPr>
            <a:lvl4pPr marL="342000" indent="-342000">
              <a:lnSpc>
                <a:spcPct val="100000"/>
              </a:lnSpc>
              <a:spcBef>
                <a:spcPts val="2000"/>
              </a:spcBef>
              <a:buFontTx/>
              <a:buChar char="▪"/>
              <a:defRPr sz="1800">
                <a:solidFill>
                  <a:schemeClr val="accent1"/>
                </a:solidFill>
              </a:defRPr>
            </a:lvl4pPr>
            <a:lvl5pPr marL="342000" indent="-342000">
              <a:lnSpc>
                <a:spcPct val="100000"/>
              </a:lnSpc>
              <a:spcBef>
                <a:spcPts val="2000"/>
              </a:spcBef>
              <a:buFontTx/>
              <a:buChar char="▪"/>
              <a:defRPr sz="1800">
                <a:solidFill>
                  <a:schemeClr val="accent1"/>
                </a:solidFill>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6. Título e imagen">
    <p:spTree>
      <p:nvGrpSpPr>
        <p:cNvPr id="1" name=""/>
        <p:cNvGrpSpPr/>
        <p:nvPr/>
      </p:nvGrpSpPr>
      <p:grpSpPr>
        <a:xfrm>
          <a:off x="0" y="0"/>
          <a:ext cx="0" cy="0"/>
          <a:chOff x="0" y="0"/>
          <a:chExt cx="0" cy="0"/>
        </a:xfrm>
      </p:grpSpPr>
      <p:grpSp>
        <p:nvGrpSpPr>
          <p:cNvPr id="1191" name="Amarillo solar 251 187 33"/>
          <p:cNvGrpSpPr/>
          <p:nvPr/>
        </p:nvGrpSpPr>
        <p:grpSpPr>
          <a:xfrm>
            <a:off x="11424591" y="6597352"/>
            <a:ext cx="767409" cy="260649"/>
            <a:chOff x="0" y="0"/>
            <a:chExt cx="767408" cy="260647"/>
          </a:xfrm>
        </p:grpSpPr>
        <p:sp>
          <p:nvSpPr>
            <p:cNvPr id="1189"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190"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194" name="Amarillo solar 251 187 33"/>
          <p:cNvGrpSpPr/>
          <p:nvPr/>
        </p:nvGrpSpPr>
        <p:grpSpPr>
          <a:xfrm>
            <a:off x="8256240" y="6597352"/>
            <a:ext cx="3312369" cy="260649"/>
            <a:chOff x="0" y="0"/>
            <a:chExt cx="3312367" cy="260647"/>
          </a:xfrm>
        </p:grpSpPr>
        <p:sp>
          <p:nvSpPr>
            <p:cNvPr id="1192"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193"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197" name="Amarillo solar 251 187 33"/>
          <p:cNvGrpSpPr/>
          <p:nvPr/>
        </p:nvGrpSpPr>
        <p:grpSpPr>
          <a:xfrm>
            <a:off x="2207567" y="6597352"/>
            <a:ext cx="6552729" cy="260649"/>
            <a:chOff x="0" y="0"/>
            <a:chExt cx="6552727" cy="260647"/>
          </a:xfrm>
        </p:grpSpPr>
        <p:sp>
          <p:nvSpPr>
            <p:cNvPr id="1195"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196"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198"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1199"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1200" name="Marcador de posición de imagen 4"/>
          <p:cNvSpPr>
            <a:spLocks noGrp="1"/>
          </p:cNvSpPr>
          <p:nvPr>
            <p:ph type="pic" idx="13"/>
          </p:nvPr>
        </p:nvSpPr>
        <p:spPr>
          <a:xfrm>
            <a:off x="0" y="2852738"/>
            <a:ext cx="12192000" cy="3240087"/>
          </a:xfrm>
          <a:prstGeom prst="rect">
            <a:avLst/>
          </a:prstGeom>
        </p:spPr>
        <p:txBody>
          <a:bodyPr lIns="91439" rIns="91439"/>
          <a:lstStyle/>
          <a:p>
            <a:endParaRPr dirty="0"/>
          </a:p>
        </p:txBody>
      </p:sp>
      <p:sp>
        <p:nvSpPr>
          <p:cNvPr id="1201"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
        <p:nvSpPr>
          <p:cNvPr id="1202" name="Nivel de texto 1…"/>
          <p:cNvSpPr txBox="1">
            <a:spLocks noGrp="1"/>
          </p:cNvSpPr>
          <p:nvPr>
            <p:ph type="body" sz="quarter" idx="1"/>
          </p:nvPr>
        </p:nvSpPr>
        <p:spPr>
          <a:xfrm>
            <a:off x="550862" y="1700213"/>
            <a:ext cx="10585698" cy="864692"/>
          </a:xfrm>
          <a:prstGeom prst="rect">
            <a:avLst/>
          </a:prstGeom>
        </p:spPr>
        <p:txBody>
          <a:bodyPr lIns="0" tIns="0" rIns="0" bIns="0">
            <a:normAutofit/>
          </a:bodyPr>
          <a:lstStyle>
            <a:lvl1pPr marL="0" indent="0">
              <a:lnSpc>
                <a:spcPts val="2800"/>
              </a:lnSpc>
              <a:spcBef>
                <a:spcPts val="0"/>
              </a:spcBef>
              <a:buSzTx/>
              <a:buFontTx/>
              <a:buNone/>
              <a:defRPr sz="2600">
                <a:solidFill>
                  <a:srgbClr val="03657C"/>
                </a:solidFill>
              </a:defRPr>
            </a:lvl1pPr>
            <a:lvl2pPr marL="704850" indent="-247650">
              <a:lnSpc>
                <a:spcPts val="2800"/>
              </a:lnSpc>
              <a:spcBef>
                <a:spcPts val="0"/>
              </a:spcBef>
              <a:buFontTx/>
              <a:defRPr sz="2600">
                <a:solidFill>
                  <a:srgbClr val="03657C"/>
                </a:solidFill>
              </a:defRPr>
            </a:lvl2pPr>
            <a:lvl3pPr marL="1211580" indent="-297180">
              <a:lnSpc>
                <a:spcPts val="2800"/>
              </a:lnSpc>
              <a:spcBef>
                <a:spcPts val="0"/>
              </a:spcBef>
              <a:buFontTx/>
              <a:defRPr sz="2600">
                <a:solidFill>
                  <a:srgbClr val="03657C"/>
                </a:solidFill>
              </a:defRPr>
            </a:lvl3pPr>
            <a:lvl4pPr marL="1701800" indent="-330200">
              <a:lnSpc>
                <a:spcPts val="2800"/>
              </a:lnSpc>
              <a:spcBef>
                <a:spcPts val="0"/>
              </a:spcBef>
              <a:buFontTx/>
              <a:defRPr sz="2600">
                <a:solidFill>
                  <a:srgbClr val="03657C"/>
                </a:solidFill>
              </a:defRPr>
            </a:lvl4pPr>
            <a:lvl5pPr marL="2159000" indent="-330200">
              <a:lnSpc>
                <a:spcPts val="2800"/>
              </a:lnSpc>
              <a:spcBef>
                <a:spcPts val="0"/>
              </a:spcBef>
              <a:buFontTx/>
              <a:defRPr sz="2600">
                <a:solidFill>
                  <a:srgbClr val="03657C"/>
                </a:solidFill>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7. Imagen">
    <p:spTree>
      <p:nvGrpSpPr>
        <p:cNvPr id="1" name=""/>
        <p:cNvGrpSpPr/>
        <p:nvPr/>
      </p:nvGrpSpPr>
      <p:grpSpPr>
        <a:xfrm>
          <a:off x="0" y="0"/>
          <a:ext cx="0" cy="0"/>
          <a:chOff x="0" y="0"/>
          <a:chExt cx="0" cy="0"/>
        </a:xfrm>
      </p:grpSpPr>
      <p:grpSp>
        <p:nvGrpSpPr>
          <p:cNvPr id="1211" name="Amarillo solar 251 187 33"/>
          <p:cNvGrpSpPr/>
          <p:nvPr/>
        </p:nvGrpSpPr>
        <p:grpSpPr>
          <a:xfrm>
            <a:off x="11424591" y="6597352"/>
            <a:ext cx="767409" cy="260649"/>
            <a:chOff x="0" y="0"/>
            <a:chExt cx="767408" cy="260647"/>
          </a:xfrm>
        </p:grpSpPr>
        <p:sp>
          <p:nvSpPr>
            <p:cNvPr id="1209"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210"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214" name="Amarillo solar 251 187 33"/>
          <p:cNvGrpSpPr/>
          <p:nvPr/>
        </p:nvGrpSpPr>
        <p:grpSpPr>
          <a:xfrm>
            <a:off x="8256240" y="6597352"/>
            <a:ext cx="3312369" cy="260649"/>
            <a:chOff x="0" y="0"/>
            <a:chExt cx="3312367" cy="260647"/>
          </a:xfrm>
        </p:grpSpPr>
        <p:sp>
          <p:nvSpPr>
            <p:cNvPr id="1212"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213"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217" name="Amarillo solar 251 187 33"/>
          <p:cNvGrpSpPr/>
          <p:nvPr/>
        </p:nvGrpSpPr>
        <p:grpSpPr>
          <a:xfrm>
            <a:off x="2207567" y="6597352"/>
            <a:ext cx="6552729" cy="260649"/>
            <a:chOff x="0" y="0"/>
            <a:chExt cx="6552727" cy="260647"/>
          </a:xfrm>
        </p:grpSpPr>
        <p:sp>
          <p:nvSpPr>
            <p:cNvPr id="1215"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216"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218"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1219"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grpSp>
        <p:nvGrpSpPr>
          <p:cNvPr id="1222" name="Amarillo solar 251 187 33"/>
          <p:cNvGrpSpPr/>
          <p:nvPr/>
        </p:nvGrpSpPr>
        <p:grpSpPr>
          <a:xfrm>
            <a:off x="11424591" y="6597352"/>
            <a:ext cx="767409" cy="260649"/>
            <a:chOff x="0" y="0"/>
            <a:chExt cx="767408" cy="260647"/>
          </a:xfrm>
        </p:grpSpPr>
        <p:sp>
          <p:nvSpPr>
            <p:cNvPr id="1220"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221"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225" name="Amarillo solar 251 187 33"/>
          <p:cNvGrpSpPr/>
          <p:nvPr/>
        </p:nvGrpSpPr>
        <p:grpSpPr>
          <a:xfrm>
            <a:off x="8256240" y="6597352"/>
            <a:ext cx="3312369" cy="260649"/>
            <a:chOff x="0" y="0"/>
            <a:chExt cx="3312367" cy="260647"/>
          </a:xfrm>
        </p:grpSpPr>
        <p:sp>
          <p:nvSpPr>
            <p:cNvPr id="1223"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224"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228" name="Amarillo solar 251 187 33"/>
          <p:cNvGrpSpPr/>
          <p:nvPr/>
        </p:nvGrpSpPr>
        <p:grpSpPr>
          <a:xfrm>
            <a:off x="2207567" y="6597352"/>
            <a:ext cx="6552729" cy="260649"/>
            <a:chOff x="0" y="0"/>
            <a:chExt cx="6552727" cy="260647"/>
          </a:xfrm>
        </p:grpSpPr>
        <p:sp>
          <p:nvSpPr>
            <p:cNvPr id="1226"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227"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229" name="Slide Number Placeholder 5"/>
          <p:cNvSpPr txBox="1"/>
          <p:nvPr/>
        </p:nvSpPr>
        <p:spPr>
          <a:xfrm>
            <a:off x="10133424" y="6651475"/>
            <a:ext cx="1291168" cy="152401"/>
          </a:xfrm>
          <a:prstGeom prst="rect">
            <a:avLst/>
          </a:prstGeom>
          <a:ln w="12700">
            <a:miter lim="400000"/>
          </a:ln>
        </p:spPr>
        <p:txBody>
          <a:bodyPr lIns="0" tIns="0" rIns="0" bIns="0" anchor="ctr">
            <a:spAutoFit/>
          </a:bodyPr>
          <a:lstStyle/>
          <a:p>
            <a:pPr algn="r" defTabSz="685800">
              <a:defRPr sz="1000">
                <a:solidFill>
                  <a:schemeClr val="accent4">
                    <a:lumOff val="9019"/>
                  </a:schemeClr>
                </a:solidFill>
                <a:latin typeface="Neo Sans Medium"/>
                <a:ea typeface="Neo Sans Medium"/>
                <a:cs typeface="Neo Sans Medium"/>
                <a:sym typeface="Neo Sans Medium"/>
              </a:defRPr>
            </a:pPr>
            <a:endParaRPr dirty="0"/>
          </a:p>
        </p:txBody>
      </p:sp>
      <p:sp>
        <p:nvSpPr>
          <p:cNvPr id="1230" name="Marcador de posición de imagen 4"/>
          <p:cNvSpPr>
            <a:spLocks noGrp="1"/>
          </p:cNvSpPr>
          <p:nvPr>
            <p:ph type="pic" idx="13"/>
          </p:nvPr>
        </p:nvSpPr>
        <p:spPr>
          <a:xfrm>
            <a:off x="0" y="-14057"/>
            <a:ext cx="12192000" cy="6359296"/>
          </a:xfrm>
          <a:prstGeom prst="rect">
            <a:avLst/>
          </a:prstGeom>
        </p:spPr>
        <p:txBody>
          <a:bodyPr lIns="91439" rIns="91439"/>
          <a:lstStyle/>
          <a:p>
            <a:endParaRPr dirty="0"/>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8. Texto e imagen">
    <p:spTree>
      <p:nvGrpSpPr>
        <p:cNvPr id="1" name=""/>
        <p:cNvGrpSpPr/>
        <p:nvPr/>
      </p:nvGrpSpPr>
      <p:grpSpPr>
        <a:xfrm>
          <a:off x="0" y="0"/>
          <a:ext cx="0" cy="0"/>
          <a:chOff x="0" y="0"/>
          <a:chExt cx="0" cy="0"/>
        </a:xfrm>
      </p:grpSpPr>
      <p:grpSp>
        <p:nvGrpSpPr>
          <p:cNvPr id="1239" name="Amarillo solar 251 187 33"/>
          <p:cNvGrpSpPr/>
          <p:nvPr/>
        </p:nvGrpSpPr>
        <p:grpSpPr>
          <a:xfrm>
            <a:off x="11424591" y="6597352"/>
            <a:ext cx="767409" cy="260649"/>
            <a:chOff x="0" y="0"/>
            <a:chExt cx="767408" cy="260647"/>
          </a:xfrm>
        </p:grpSpPr>
        <p:sp>
          <p:nvSpPr>
            <p:cNvPr id="1237"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238"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242" name="Amarillo solar 251 187 33"/>
          <p:cNvGrpSpPr/>
          <p:nvPr/>
        </p:nvGrpSpPr>
        <p:grpSpPr>
          <a:xfrm>
            <a:off x="8256240" y="6597352"/>
            <a:ext cx="3312369" cy="260649"/>
            <a:chOff x="0" y="0"/>
            <a:chExt cx="3312367" cy="260647"/>
          </a:xfrm>
        </p:grpSpPr>
        <p:sp>
          <p:nvSpPr>
            <p:cNvPr id="1240"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241"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245" name="Amarillo solar 251 187 33"/>
          <p:cNvGrpSpPr/>
          <p:nvPr/>
        </p:nvGrpSpPr>
        <p:grpSpPr>
          <a:xfrm>
            <a:off x="2207567" y="6597352"/>
            <a:ext cx="6552729" cy="260649"/>
            <a:chOff x="0" y="0"/>
            <a:chExt cx="6552727" cy="260647"/>
          </a:xfrm>
        </p:grpSpPr>
        <p:sp>
          <p:nvSpPr>
            <p:cNvPr id="1243"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244"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246"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1247"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1248" name="Marcador de posición de imagen 4"/>
          <p:cNvSpPr>
            <a:spLocks noGrp="1"/>
          </p:cNvSpPr>
          <p:nvPr>
            <p:ph type="pic" sz="half" idx="13"/>
          </p:nvPr>
        </p:nvSpPr>
        <p:spPr>
          <a:xfrm>
            <a:off x="4727847" y="2842716"/>
            <a:ext cx="6913291" cy="3250109"/>
          </a:xfrm>
          <a:prstGeom prst="rect">
            <a:avLst/>
          </a:prstGeom>
        </p:spPr>
        <p:txBody>
          <a:bodyPr lIns="91439" rIns="91439"/>
          <a:lstStyle/>
          <a:p>
            <a:endParaRPr dirty="0"/>
          </a:p>
        </p:txBody>
      </p:sp>
      <p:sp>
        <p:nvSpPr>
          <p:cNvPr id="1249" name="Nivel de texto 1…"/>
          <p:cNvSpPr txBox="1">
            <a:spLocks noGrp="1"/>
          </p:cNvSpPr>
          <p:nvPr>
            <p:ph type="body" sz="quarter" idx="1"/>
          </p:nvPr>
        </p:nvSpPr>
        <p:spPr>
          <a:xfrm>
            <a:off x="551383" y="2842716"/>
            <a:ext cx="3816426" cy="3250109"/>
          </a:xfrm>
          <a:prstGeom prst="rect">
            <a:avLst/>
          </a:prstGeom>
        </p:spPr>
        <p:txBody>
          <a:bodyPr lIns="0" tIns="0" rIns="0" bIns="0">
            <a:normAutofit/>
          </a:bodyPr>
          <a:lstStyle>
            <a:lvl1pPr marL="0" indent="0">
              <a:lnSpc>
                <a:spcPct val="100000"/>
              </a:lnSpc>
              <a:spcBef>
                <a:spcPts val="2000"/>
              </a:spcBef>
              <a:buSzTx/>
              <a:buFontTx/>
              <a:buNone/>
              <a:defRPr sz="1800">
                <a:solidFill>
                  <a:schemeClr val="accent1"/>
                </a:solidFill>
              </a:defRPr>
            </a:lvl1pPr>
            <a:lvl2pPr marL="628650" indent="-171450">
              <a:lnSpc>
                <a:spcPct val="100000"/>
              </a:lnSpc>
              <a:spcBef>
                <a:spcPts val="2000"/>
              </a:spcBef>
              <a:buFontTx/>
              <a:defRPr sz="1800">
                <a:solidFill>
                  <a:schemeClr val="accent1"/>
                </a:solidFill>
              </a:defRPr>
            </a:lvl2pPr>
            <a:lvl3pPr marL="1120139" indent="-205739">
              <a:lnSpc>
                <a:spcPct val="100000"/>
              </a:lnSpc>
              <a:spcBef>
                <a:spcPts val="2000"/>
              </a:spcBef>
              <a:buFontTx/>
              <a:defRPr sz="1800">
                <a:solidFill>
                  <a:schemeClr val="accent1"/>
                </a:solidFill>
              </a:defRPr>
            </a:lvl3pPr>
            <a:lvl4pPr marL="1600200" indent="-228600">
              <a:lnSpc>
                <a:spcPct val="100000"/>
              </a:lnSpc>
              <a:spcBef>
                <a:spcPts val="2000"/>
              </a:spcBef>
              <a:buFontTx/>
              <a:defRPr sz="1800">
                <a:solidFill>
                  <a:schemeClr val="accent1"/>
                </a:solidFill>
              </a:defRPr>
            </a:lvl4pPr>
            <a:lvl5pPr marL="2057400" indent="-228600">
              <a:lnSpc>
                <a:spcPct val="100000"/>
              </a:lnSpc>
              <a:spcBef>
                <a:spcPts val="2000"/>
              </a:spcBef>
              <a:buFontTx/>
              <a:defRPr sz="1800">
                <a:solidFill>
                  <a:schemeClr val="accent1"/>
                </a:solidFill>
              </a:defRPr>
            </a:lvl5pPr>
          </a:lstStyle>
          <a:p>
            <a:r>
              <a:t>Nivel de texto 1</a:t>
            </a:r>
          </a:p>
          <a:p>
            <a:pPr lvl="1"/>
            <a:r>
              <a:t>Nivel de texto 2</a:t>
            </a:r>
          </a:p>
          <a:p>
            <a:pPr lvl="2"/>
            <a:r>
              <a:t>Nivel de texto 3</a:t>
            </a:r>
          </a:p>
          <a:p>
            <a:pPr lvl="3"/>
            <a:r>
              <a:t>Nivel de texto 4</a:t>
            </a:r>
          </a:p>
          <a:p>
            <a:pPr lvl="4"/>
            <a:r>
              <a:t>Nivel de texto 5</a:t>
            </a:r>
          </a:p>
        </p:txBody>
      </p:sp>
      <p:sp>
        <p:nvSpPr>
          <p:cNvPr id="1250"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9. Texto e imagen pequeña">
    <p:spTree>
      <p:nvGrpSpPr>
        <p:cNvPr id="1" name=""/>
        <p:cNvGrpSpPr/>
        <p:nvPr/>
      </p:nvGrpSpPr>
      <p:grpSpPr>
        <a:xfrm>
          <a:off x="0" y="0"/>
          <a:ext cx="0" cy="0"/>
          <a:chOff x="0" y="0"/>
          <a:chExt cx="0" cy="0"/>
        </a:xfrm>
      </p:grpSpPr>
      <p:grpSp>
        <p:nvGrpSpPr>
          <p:cNvPr id="1259" name="Amarillo solar 251 187 33"/>
          <p:cNvGrpSpPr/>
          <p:nvPr/>
        </p:nvGrpSpPr>
        <p:grpSpPr>
          <a:xfrm>
            <a:off x="11424591" y="6597352"/>
            <a:ext cx="767409" cy="260649"/>
            <a:chOff x="0" y="0"/>
            <a:chExt cx="767408" cy="260647"/>
          </a:xfrm>
        </p:grpSpPr>
        <p:sp>
          <p:nvSpPr>
            <p:cNvPr id="1257"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258"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262" name="Amarillo solar 251 187 33"/>
          <p:cNvGrpSpPr/>
          <p:nvPr/>
        </p:nvGrpSpPr>
        <p:grpSpPr>
          <a:xfrm>
            <a:off x="8256240" y="6597352"/>
            <a:ext cx="3312369" cy="260649"/>
            <a:chOff x="0" y="0"/>
            <a:chExt cx="3312367" cy="260647"/>
          </a:xfrm>
        </p:grpSpPr>
        <p:sp>
          <p:nvSpPr>
            <p:cNvPr id="1260"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261"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265" name="Amarillo solar 251 187 33"/>
          <p:cNvGrpSpPr/>
          <p:nvPr/>
        </p:nvGrpSpPr>
        <p:grpSpPr>
          <a:xfrm>
            <a:off x="2207567" y="6597352"/>
            <a:ext cx="6552729" cy="260649"/>
            <a:chOff x="0" y="0"/>
            <a:chExt cx="6552727" cy="260647"/>
          </a:xfrm>
        </p:grpSpPr>
        <p:sp>
          <p:nvSpPr>
            <p:cNvPr id="1263"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264"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266"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1267"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1268" name="Marcador de posición de imagen 4"/>
          <p:cNvSpPr>
            <a:spLocks noGrp="1"/>
          </p:cNvSpPr>
          <p:nvPr>
            <p:ph type="pic" sz="quarter" idx="13"/>
          </p:nvPr>
        </p:nvSpPr>
        <p:spPr>
          <a:xfrm>
            <a:off x="7824192" y="2852738"/>
            <a:ext cx="3816947" cy="3240087"/>
          </a:xfrm>
          <a:prstGeom prst="rect">
            <a:avLst/>
          </a:prstGeom>
        </p:spPr>
        <p:txBody>
          <a:bodyPr lIns="91439" rIns="91439"/>
          <a:lstStyle/>
          <a:p>
            <a:endParaRPr dirty="0"/>
          </a:p>
        </p:txBody>
      </p:sp>
      <p:sp>
        <p:nvSpPr>
          <p:cNvPr id="1269" name="Nivel de texto 1…"/>
          <p:cNvSpPr txBox="1">
            <a:spLocks noGrp="1"/>
          </p:cNvSpPr>
          <p:nvPr>
            <p:ph type="body" sz="half" idx="1"/>
          </p:nvPr>
        </p:nvSpPr>
        <p:spPr>
          <a:xfrm>
            <a:off x="550862" y="2842716"/>
            <a:ext cx="6913290" cy="3250109"/>
          </a:xfrm>
          <a:prstGeom prst="rect">
            <a:avLst/>
          </a:prstGeom>
        </p:spPr>
        <p:txBody>
          <a:bodyPr lIns="0" tIns="0" rIns="0" bIns="0">
            <a:normAutofit/>
          </a:bodyPr>
          <a:lstStyle>
            <a:lvl1pPr marL="0" indent="0">
              <a:lnSpc>
                <a:spcPct val="100000"/>
              </a:lnSpc>
              <a:spcBef>
                <a:spcPts val="2000"/>
              </a:spcBef>
              <a:buSzTx/>
              <a:buFontTx/>
              <a:buNone/>
              <a:defRPr sz="1800">
                <a:solidFill>
                  <a:schemeClr val="accent1"/>
                </a:solidFill>
              </a:defRPr>
            </a:lvl1pPr>
            <a:lvl2pPr marL="628650" indent="-171450">
              <a:lnSpc>
                <a:spcPct val="100000"/>
              </a:lnSpc>
              <a:spcBef>
                <a:spcPts val="2000"/>
              </a:spcBef>
              <a:buFontTx/>
              <a:defRPr sz="1800">
                <a:solidFill>
                  <a:schemeClr val="accent1"/>
                </a:solidFill>
              </a:defRPr>
            </a:lvl2pPr>
            <a:lvl3pPr marL="1120139" indent="-205739">
              <a:lnSpc>
                <a:spcPct val="100000"/>
              </a:lnSpc>
              <a:spcBef>
                <a:spcPts val="2000"/>
              </a:spcBef>
              <a:buFontTx/>
              <a:defRPr sz="1800">
                <a:solidFill>
                  <a:schemeClr val="accent1"/>
                </a:solidFill>
              </a:defRPr>
            </a:lvl3pPr>
            <a:lvl4pPr marL="1600200" indent="-228600">
              <a:lnSpc>
                <a:spcPct val="100000"/>
              </a:lnSpc>
              <a:spcBef>
                <a:spcPts val="2000"/>
              </a:spcBef>
              <a:buFontTx/>
              <a:defRPr sz="1800">
                <a:solidFill>
                  <a:schemeClr val="accent1"/>
                </a:solidFill>
              </a:defRPr>
            </a:lvl4pPr>
            <a:lvl5pPr marL="2057400" indent="-228600">
              <a:lnSpc>
                <a:spcPct val="100000"/>
              </a:lnSpc>
              <a:spcBef>
                <a:spcPts val="2000"/>
              </a:spcBef>
              <a:buFontTx/>
              <a:defRPr sz="1800">
                <a:solidFill>
                  <a:schemeClr val="accent1"/>
                </a:solidFill>
              </a:defRPr>
            </a:lvl5pPr>
          </a:lstStyle>
          <a:p>
            <a:r>
              <a:t>Nivel de texto 1</a:t>
            </a:r>
          </a:p>
          <a:p>
            <a:pPr lvl="1"/>
            <a:r>
              <a:t>Nivel de texto 2</a:t>
            </a:r>
          </a:p>
          <a:p>
            <a:pPr lvl="2"/>
            <a:r>
              <a:t>Nivel de texto 3</a:t>
            </a:r>
          </a:p>
          <a:p>
            <a:pPr lvl="3"/>
            <a:r>
              <a:t>Nivel de texto 4</a:t>
            </a:r>
          </a:p>
          <a:p>
            <a:pPr lvl="4"/>
            <a:r>
              <a:t>Nivel de texto 5</a:t>
            </a:r>
          </a:p>
        </p:txBody>
      </p:sp>
      <p:sp>
        <p:nvSpPr>
          <p:cNvPr id="1270"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10. Título &amp; Subtítulo">
    <p:spTree>
      <p:nvGrpSpPr>
        <p:cNvPr id="1" name=""/>
        <p:cNvGrpSpPr/>
        <p:nvPr/>
      </p:nvGrpSpPr>
      <p:grpSpPr>
        <a:xfrm>
          <a:off x="0" y="0"/>
          <a:ext cx="0" cy="0"/>
          <a:chOff x="0" y="0"/>
          <a:chExt cx="0" cy="0"/>
        </a:xfrm>
      </p:grpSpPr>
      <p:grpSp>
        <p:nvGrpSpPr>
          <p:cNvPr id="1279" name="Amarillo solar 251 187 33"/>
          <p:cNvGrpSpPr/>
          <p:nvPr/>
        </p:nvGrpSpPr>
        <p:grpSpPr>
          <a:xfrm>
            <a:off x="11424591" y="6597352"/>
            <a:ext cx="767409" cy="260649"/>
            <a:chOff x="0" y="0"/>
            <a:chExt cx="767408" cy="260647"/>
          </a:xfrm>
        </p:grpSpPr>
        <p:sp>
          <p:nvSpPr>
            <p:cNvPr id="1277"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278"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282" name="Amarillo solar 251 187 33"/>
          <p:cNvGrpSpPr/>
          <p:nvPr/>
        </p:nvGrpSpPr>
        <p:grpSpPr>
          <a:xfrm>
            <a:off x="8256240" y="6597352"/>
            <a:ext cx="3312369" cy="260649"/>
            <a:chOff x="0" y="0"/>
            <a:chExt cx="3312367" cy="260647"/>
          </a:xfrm>
        </p:grpSpPr>
        <p:sp>
          <p:nvSpPr>
            <p:cNvPr id="1280"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281"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285" name="Amarillo solar 251 187 33"/>
          <p:cNvGrpSpPr/>
          <p:nvPr/>
        </p:nvGrpSpPr>
        <p:grpSpPr>
          <a:xfrm>
            <a:off x="2207567" y="6597352"/>
            <a:ext cx="6552729" cy="260649"/>
            <a:chOff x="0" y="0"/>
            <a:chExt cx="6552727" cy="260647"/>
          </a:xfrm>
        </p:grpSpPr>
        <p:sp>
          <p:nvSpPr>
            <p:cNvPr id="1283"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284"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286"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1287"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1288"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
        <p:nvSpPr>
          <p:cNvPr id="1289" name="Nivel de texto 1…"/>
          <p:cNvSpPr txBox="1">
            <a:spLocks noGrp="1"/>
          </p:cNvSpPr>
          <p:nvPr>
            <p:ph type="body" sz="quarter" idx="1"/>
          </p:nvPr>
        </p:nvSpPr>
        <p:spPr>
          <a:xfrm>
            <a:off x="550862" y="1700213"/>
            <a:ext cx="10585698" cy="864692"/>
          </a:xfrm>
          <a:prstGeom prst="rect">
            <a:avLst/>
          </a:prstGeom>
        </p:spPr>
        <p:txBody>
          <a:bodyPr lIns="0" tIns="0" rIns="0" bIns="0">
            <a:normAutofit/>
          </a:bodyPr>
          <a:lstStyle>
            <a:lvl1pPr marL="0" indent="0">
              <a:lnSpc>
                <a:spcPts val="2800"/>
              </a:lnSpc>
              <a:spcBef>
                <a:spcPts val="0"/>
              </a:spcBef>
              <a:buSzTx/>
              <a:buFontTx/>
              <a:buNone/>
              <a:defRPr sz="2600">
                <a:solidFill>
                  <a:srgbClr val="03657C"/>
                </a:solidFill>
              </a:defRPr>
            </a:lvl1pPr>
            <a:lvl2pPr marL="704850" indent="-247650">
              <a:lnSpc>
                <a:spcPts val="2800"/>
              </a:lnSpc>
              <a:spcBef>
                <a:spcPts val="0"/>
              </a:spcBef>
              <a:buFontTx/>
              <a:defRPr sz="2600">
                <a:solidFill>
                  <a:srgbClr val="03657C"/>
                </a:solidFill>
              </a:defRPr>
            </a:lvl2pPr>
            <a:lvl3pPr marL="1211580" indent="-297180">
              <a:lnSpc>
                <a:spcPts val="2800"/>
              </a:lnSpc>
              <a:spcBef>
                <a:spcPts val="0"/>
              </a:spcBef>
              <a:buFontTx/>
              <a:defRPr sz="2600">
                <a:solidFill>
                  <a:srgbClr val="03657C"/>
                </a:solidFill>
              </a:defRPr>
            </a:lvl3pPr>
            <a:lvl4pPr marL="1701800" indent="-330200">
              <a:lnSpc>
                <a:spcPts val="2800"/>
              </a:lnSpc>
              <a:spcBef>
                <a:spcPts val="0"/>
              </a:spcBef>
              <a:buFontTx/>
              <a:defRPr sz="2600">
                <a:solidFill>
                  <a:srgbClr val="03657C"/>
                </a:solidFill>
              </a:defRPr>
            </a:lvl4pPr>
            <a:lvl5pPr marL="2159000" indent="-330200">
              <a:lnSpc>
                <a:spcPts val="2800"/>
              </a:lnSpc>
              <a:spcBef>
                <a:spcPts val="0"/>
              </a:spcBef>
              <a:buFontTx/>
              <a:defRPr sz="2600">
                <a:solidFill>
                  <a:srgbClr val="03657C"/>
                </a:solidFill>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11_Diseño vacio">
    <p:spTree>
      <p:nvGrpSpPr>
        <p:cNvPr id="1" name=""/>
        <p:cNvGrpSpPr/>
        <p:nvPr/>
      </p:nvGrpSpPr>
      <p:grpSpPr>
        <a:xfrm>
          <a:off x="0" y="0"/>
          <a:ext cx="0" cy="0"/>
          <a:chOff x="0" y="0"/>
          <a:chExt cx="0" cy="0"/>
        </a:xfrm>
      </p:grpSpPr>
      <p:grpSp>
        <p:nvGrpSpPr>
          <p:cNvPr id="1298" name="Amarillo solar 251 187 33"/>
          <p:cNvGrpSpPr/>
          <p:nvPr/>
        </p:nvGrpSpPr>
        <p:grpSpPr>
          <a:xfrm>
            <a:off x="11424591" y="6597352"/>
            <a:ext cx="767409" cy="260649"/>
            <a:chOff x="0" y="0"/>
            <a:chExt cx="767408" cy="260647"/>
          </a:xfrm>
        </p:grpSpPr>
        <p:sp>
          <p:nvSpPr>
            <p:cNvPr id="1296"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297"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301" name="Amarillo solar 251 187 33"/>
          <p:cNvGrpSpPr/>
          <p:nvPr/>
        </p:nvGrpSpPr>
        <p:grpSpPr>
          <a:xfrm>
            <a:off x="8256240" y="6597352"/>
            <a:ext cx="3312369" cy="260649"/>
            <a:chOff x="0" y="0"/>
            <a:chExt cx="3312367" cy="260647"/>
          </a:xfrm>
        </p:grpSpPr>
        <p:sp>
          <p:nvSpPr>
            <p:cNvPr id="1299"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300"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304" name="Amarillo solar 251 187 33"/>
          <p:cNvGrpSpPr/>
          <p:nvPr/>
        </p:nvGrpSpPr>
        <p:grpSpPr>
          <a:xfrm>
            <a:off x="2207567" y="6597352"/>
            <a:ext cx="6552729" cy="260649"/>
            <a:chOff x="0" y="0"/>
            <a:chExt cx="6552727" cy="260647"/>
          </a:xfrm>
        </p:grpSpPr>
        <p:sp>
          <p:nvSpPr>
            <p:cNvPr id="1302"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303"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305"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1306"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Diseño personalizado">
    <p:spTree>
      <p:nvGrpSpPr>
        <p:cNvPr id="1" name=""/>
        <p:cNvGrpSpPr/>
        <p:nvPr/>
      </p:nvGrpSpPr>
      <p:grpSpPr>
        <a:xfrm>
          <a:off x="0" y="0"/>
          <a:ext cx="0" cy="0"/>
          <a:chOff x="0" y="0"/>
          <a:chExt cx="0" cy="0"/>
        </a:xfrm>
      </p:grpSpPr>
      <p:grpSp>
        <p:nvGrpSpPr>
          <p:cNvPr id="1315" name="Amarillo solar 251 187 33"/>
          <p:cNvGrpSpPr/>
          <p:nvPr/>
        </p:nvGrpSpPr>
        <p:grpSpPr>
          <a:xfrm>
            <a:off x="11424591" y="6597352"/>
            <a:ext cx="767409" cy="260649"/>
            <a:chOff x="0" y="0"/>
            <a:chExt cx="767408" cy="260647"/>
          </a:xfrm>
        </p:grpSpPr>
        <p:sp>
          <p:nvSpPr>
            <p:cNvPr id="1313"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314"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318" name="Amarillo solar 251 187 33"/>
          <p:cNvGrpSpPr/>
          <p:nvPr/>
        </p:nvGrpSpPr>
        <p:grpSpPr>
          <a:xfrm>
            <a:off x="8256240" y="6597352"/>
            <a:ext cx="3312369" cy="260649"/>
            <a:chOff x="0" y="0"/>
            <a:chExt cx="3312367" cy="260647"/>
          </a:xfrm>
        </p:grpSpPr>
        <p:sp>
          <p:nvSpPr>
            <p:cNvPr id="1316"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317"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321" name="Amarillo solar 251 187 33"/>
          <p:cNvGrpSpPr/>
          <p:nvPr/>
        </p:nvGrpSpPr>
        <p:grpSpPr>
          <a:xfrm>
            <a:off x="2207567" y="6597352"/>
            <a:ext cx="6552729" cy="260649"/>
            <a:chOff x="0" y="0"/>
            <a:chExt cx="6552727" cy="260647"/>
          </a:xfrm>
        </p:grpSpPr>
        <p:sp>
          <p:nvSpPr>
            <p:cNvPr id="1319"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320"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322"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1323"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1324" name="Slide Number Placeholder 5"/>
          <p:cNvSpPr txBox="1"/>
          <p:nvPr/>
        </p:nvSpPr>
        <p:spPr>
          <a:xfrm>
            <a:off x="10133424" y="6651475"/>
            <a:ext cx="1291168" cy="152401"/>
          </a:xfrm>
          <a:prstGeom prst="rect">
            <a:avLst/>
          </a:prstGeom>
          <a:ln w="12700">
            <a:miter lim="400000"/>
          </a:ln>
        </p:spPr>
        <p:txBody>
          <a:bodyPr lIns="0" tIns="0" rIns="0" bIns="0" anchor="ctr">
            <a:spAutoFit/>
          </a:bodyPr>
          <a:lstStyle/>
          <a:p>
            <a:pPr algn="r" defTabSz="685800">
              <a:defRPr sz="1000">
                <a:noFill/>
                <a:latin typeface="Neo Sans Medium"/>
                <a:ea typeface="Neo Sans Medium"/>
                <a:cs typeface="Neo Sans Medium"/>
                <a:sym typeface="Neo Sans Medium"/>
              </a:defRPr>
            </a:pPr>
            <a:endParaRPr dirty="0"/>
          </a:p>
        </p:txBody>
      </p:sp>
      <p:sp>
        <p:nvSpPr>
          <p:cNvPr id="1325"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
        <p:nvSpPr>
          <p:cNvPr id="1326" name="Nivel de texto 1…"/>
          <p:cNvSpPr txBox="1">
            <a:spLocks noGrp="1"/>
          </p:cNvSpPr>
          <p:nvPr>
            <p:ph type="body" sz="quarter" idx="1"/>
          </p:nvPr>
        </p:nvSpPr>
        <p:spPr>
          <a:xfrm>
            <a:off x="550862" y="1700213"/>
            <a:ext cx="10585698" cy="864692"/>
          </a:xfrm>
          <a:prstGeom prst="rect">
            <a:avLst/>
          </a:prstGeom>
        </p:spPr>
        <p:txBody>
          <a:bodyPr lIns="0" tIns="0" rIns="0" bIns="0">
            <a:normAutofit/>
          </a:bodyPr>
          <a:lstStyle>
            <a:lvl1pPr marL="0" indent="0">
              <a:lnSpc>
                <a:spcPts val="2800"/>
              </a:lnSpc>
              <a:spcBef>
                <a:spcPts val="0"/>
              </a:spcBef>
              <a:buSzTx/>
              <a:buFontTx/>
              <a:buNone/>
              <a:defRPr sz="2600">
                <a:solidFill>
                  <a:srgbClr val="03657C"/>
                </a:solidFill>
              </a:defRPr>
            </a:lvl1pPr>
            <a:lvl2pPr marL="704850" indent="-247650">
              <a:lnSpc>
                <a:spcPts val="2800"/>
              </a:lnSpc>
              <a:spcBef>
                <a:spcPts val="0"/>
              </a:spcBef>
              <a:buFontTx/>
              <a:defRPr sz="2600">
                <a:solidFill>
                  <a:srgbClr val="03657C"/>
                </a:solidFill>
              </a:defRPr>
            </a:lvl2pPr>
            <a:lvl3pPr marL="1211580" indent="-297180">
              <a:lnSpc>
                <a:spcPts val="2800"/>
              </a:lnSpc>
              <a:spcBef>
                <a:spcPts val="0"/>
              </a:spcBef>
              <a:buFontTx/>
              <a:defRPr sz="2600">
                <a:solidFill>
                  <a:srgbClr val="03657C"/>
                </a:solidFill>
              </a:defRPr>
            </a:lvl3pPr>
            <a:lvl4pPr marL="1701800" indent="-330200">
              <a:lnSpc>
                <a:spcPts val="2800"/>
              </a:lnSpc>
              <a:spcBef>
                <a:spcPts val="0"/>
              </a:spcBef>
              <a:buFontTx/>
              <a:defRPr sz="2600">
                <a:solidFill>
                  <a:srgbClr val="03657C"/>
                </a:solidFill>
              </a:defRPr>
            </a:lvl4pPr>
            <a:lvl5pPr marL="2159000" indent="-330200">
              <a:lnSpc>
                <a:spcPts val="2800"/>
              </a:lnSpc>
              <a:spcBef>
                <a:spcPts val="0"/>
              </a:spcBef>
              <a:buFontTx/>
              <a:defRPr sz="2600">
                <a:solidFill>
                  <a:srgbClr val="03657C"/>
                </a:solidFill>
              </a:defRPr>
            </a:lvl5pPr>
          </a:lstStyle>
          <a:p>
            <a:r>
              <a:t>Nivel de texto 1</a:t>
            </a:r>
          </a:p>
          <a:p>
            <a:pPr lvl="1"/>
            <a:r>
              <a:t>Nivel de texto 2</a:t>
            </a:r>
          </a:p>
          <a:p>
            <a:pPr lvl="2"/>
            <a:r>
              <a:t>Nivel de texto 3</a:t>
            </a:r>
          </a:p>
          <a:p>
            <a:pPr lvl="3"/>
            <a:r>
              <a:t>Nivel de texto 4</a:t>
            </a:r>
          </a:p>
          <a:p>
            <a:pPr lvl="4"/>
            <a:r>
              <a:t>Nivel de texto 5</a:t>
            </a:r>
          </a:p>
        </p:txBody>
      </p:sp>
      <p:pic>
        <p:nvPicPr>
          <p:cNvPr id="1327" name="Imagen 7" descr="Imagen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3_Portada Diseño 1_logo cliente">
    <p:spTree>
      <p:nvGrpSpPr>
        <p:cNvPr id="1" name=""/>
        <p:cNvGrpSpPr/>
        <p:nvPr/>
      </p:nvGrpSpPr>
      <p:grpSpPr>
        <a:xfrm>
          <a:off x="0" y="0"/>
          <a:ext cx="0" cy="0"/>
          <a:chOff x="0" y="0"/>
          <a:chExt cx="0" cy="0"/>
        </a:xfrm>
      </p:grpSpPr>
      <p:grpSp>
        <p:nvGrpSpPr>
          <p:cNvPr id="1336" name="Amarillo solar 251 187 33"/>
          <p:cNvGrpSpPr/>
          <p:nvPr/>
        </p:nvGrpSpPr>
        <p:grpSpPr>
          <a:xfrm>
            <a:off x="11424591" y="6597352"/>
            <a:ext cx="767409" cy="260649"/>
            <a:chOff x="0" y="0"/>
            <a:chExt cx="767408" cy="260647"/>
          </a:xfrm>
        </p:grpSpPr>
        <p:sp>
          <p:nvSpPr>
            <p:cNvPr id="1334"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335"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339" name="Amarillo solar 251 187 33"/>
          <p:cNvGrpSpPr/>
          <p:nvPr/>
        </p:nvGrpSpPr>
        <p:grpSpPr>
          <a:xfrm>
            <a:off x="8256240" y="6597352"/>
            <a:ext cx="3312369" cy="260649"/>
            <a:chOff x="0" y="0"/>
            <a:chExt cx="3312367" cy="260647"/>
          </a:xfrm>
        </p:grpSpPr>
        <p:sp>
          <p:nvSpPr>
            <p:cNvPr id="1337"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338"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342" name="Amarillo solar 251 187 33"/>
          <p:cNvGrpSpPr/>
          <p:nvPr/>
        </p:nvGrpSpPr>
        <p:grpSpPr>
          <a:xfrm>
            <a:off x="2207567" y="6597352"/>
            <a:ext cx="6552729" cy="260649"/>
            <a:chOff x="0" y="0"/>
            <a:chExt cx="6552727" cy="260647"/>
          </a:xfrm>
        </p:grpSpPr>
        <p:sp>
          <p:nvSpPr>
            <p:cNvPr id="1340"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341"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343"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1344"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pic>
        <p:nvPicPr>
          <p:cNvPr id="1345" name="Imagen 15" descr="Imagen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1463" y="1196751"/>
            <a:ext cx="5110537" cy="4120601"/>
          </a:xfrm>
          <a:prstGeom prst="rect">
            <a:avLst/>
          </a:prstGeom>
          <a:ln w="12700">
            <a:miter lim="400000"/>
          </a:ln>
        </p:spPr>
      </p:pic>
      <p:grpSp>
        <p:nvGrpSpPr>
          <p:cNvPr id="1348" name="Azul amazónico 0 66 84"/>
          <p:cNvGrpSpPr/>
          <p:nvPr/>
        </p:nvGrpSpPr>
        <p:grpSpPr>
          <a:xfrm>
            <a:off x="-1" y="0"/>
            <a:ext cx="7967665" cy="6524625"/>
            <a:chOff x="0" y="0"/>
            <a:chExt cx="7967663" cy="6524625"/>
          </a:xfrm>
        </p:grpSpPr>
        <p:sp>
          <p:nvSpPr>
            <p:cNvPr id="1346" name="Rectángulo"/>
            <p:cNvSpPr/>
            <p:nvPr/>
          </p:nvSpPr>
          <p:spPr>
            <a:xfrm>
              <a:off x="-1" y="0"/>
              <a:ext cx="7967665" cy="6524625"/>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347" name="Texto"/>
            <p:cNvSpPr txBox="1"/>
            <p:nvPr/>
          </p:nvSpPr>
          <p:spPr>
            <a:xfrm>
              <a:off x="45719" y="3146742"/>
              <a:ext cx="7876224"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349" name="Nivel de texto 1…"/>
          <p:cNvSpPr txBox="1">
            <a:spLocks noGrp="1"/>
          </p:cNvSpPr>
          <p:nvPr>
            <p:ph type="body" sz="quarter" idx="1"/>
          </p:nvPr>
        </p:nvSpPr>
        <p:spPr>
          <a:xfrm>
            <a:off x="479425" y="3428998"/>
            <a:ext cx="6336656" cy="1412876"/>
          </a:xfrm>
          <a:prstGeom prst="rect">
            <a:avLst/>
          </a:prstGeom>
        </p:spPr>
        <p:txBody>
          <a:bodyPr lIns="0" tIns="0" rIns="0" bIns="0">
            <a:normAutofit/>
          </a:bodyPr>
          <a:lstStyle>
            <a:lvl1pPr marL="0" indent="0">
              <a:lnSpc>
                <a:spcPts val="5000"/>
              </a:lnSpc>
              <a:spcBef>
                <a:spcPts val="0"/>
              </a:spcBef>
              <a:buSzTx/>
              <a:buFontTx/>
              <a:buNone/>
              <a:defRPr sz="4000">
                <a:solidFill>
                  <a:schemeClr val="accent4">
                    <a:lumOff val="9019"/>
                  </a:schemeClr>
                </a:solidFill>
              </a:defRPr>
            </a:lvl1pPr>
            <a:lvl2pPr marL="838200" indent="-381000">
              <a:lnSpc>
                <a:spcPts val="5000"/>
              </a:lnSpc>
              <a:spcBef>
                <a:spcPts val="0"/>
              </a:spcBef>
              <a:buFontTx/>
              <a:defRPr sz="4000">
                <a:solidFill>
                  <a:schemeClr val="accent4">
                    <a:lumOff val="9019"/>
                  </a:schemeClr>
                </a:solidFill>
              </a:defRPr>
            </a:lvl2pPr>
            <a:lvl3pPr marL="1371600" indent="-457200">
              <a:lnSpc>
                <a:spcPts val="5000"/>
              </a:lnSpc>
              <a:spcBef>
                <a:spcPts val="0"/>
              </a:spcBef>
              <a:buFontTx/>
              <a:defRPr sz="4000">
                <a:solidFill>
                  <a:schemeClr val="accent4">
                    <a:lumOff val="9019"/>
                  </a:schemeClr>
                </a:solidFill>
              </a:defRPr>
            </a:lvl3pPr>
            <a:lvl4pPr marL="1879600" indent="-508000">
              <a:lnSpc>
                <a:spcPts val="5000"/>
              </a:lnSpc>
              <a:spcBef>
                <a:spcPts val="0"/>
              </a:spcBef>
              <a:buFontTx/>
              <a:defRPr sz="4000">
                <a:solidFill>
                  <a:schemeClr val="accent4">
                    <a:lumOff val="9019"/>
                  </a:schemeClr>
                </a:solidFill>
              </a:defRPr>
            </a:lvl4pPr>
            <a:lvl5pPr marL="2336800" indent="-508000">
              <a:lnSpc>
                <a:spcPts val="5000"/>
              </a:lnSpc>
              <a:spcBef>
                <a:spcPts val="0"/>
              </a:spcBef>
              <a:buFontTx/>
              <a:defRPr sz="4000">
                <a:solidFill>
                  <a:schemeClr val="accent4">
                    <a:lumOff val="9019"/>
                  </a:schemeClr>
                </a:solidFill>
              </a:defRPr>
            </a:lvl5pPr>
          </a:lstStyle>
          <a:p>
            <a:r>
              <a:t>Nivel de texto 1</a:t>
            </a:r>
          </a:p>
          <a:p>
            <a:pPr lvl="1"/>
            <a:r>
              <a:t>Nivel de texto 2</a:t>
            </a:r>
          </a:p>
          <a:p>
            <a:pPr lvl="2"/>
            <a:r>
              <a:t>Nivel de texto 3</a:t>
            </a:r>
          </a:p>
          <a:p>
            <a:pPr lvl="3"/>
            <a:r>
              <a:t>Nivel de texto 4</a:t>
            </a:r>
          </a:p>
          <a:p>
            <a:pPr lvl="4"/>
            <a:r>
              <a:t>Nivel de texto 5</a:t>
            </a:r>
          </a:p>
        </p:txBody>
      </p:sp>
      <p:sp>
        <p:nvSpPr>
          <p:cNvPr id="1350" name="Texto del título"/>
          <p:cNvSpPr txBox="1">
            <a:spLocks noGrp="1"/>
          </p:cNvSpPr>
          <p:nvPr>
            <p:ph type="title"/>
          </p:nvPr>
        </p:nvSpPr>
        <p:spPr>
          <a:xfrm>
            <a:off x="479425" y="1104900"/>
            <a:ext cx="6336656" cy="2180084"/>
          </a:xfrm>
          <a:prstGeom prst="rect">
            <a:avLst/>
          </a:prstGeom>
        </p:spPr>
        <p:txBody>
          <a:bodyPr lIns="0" tIns="0" rIns="0" bIns="0" anchor="t">
            <a:normAutofit/>
          </a:bodyPr>
          <a:lstStyle>
            <a:lvl1pPr>
              <a:lnSpc>
                <a:spcPts val="6600"/>
              </a:lnSpc>
              <a:defRPr sz="5600">
                <a:solidFill>
                  <a:schemeClr val="accent4">
                    <a:lumOff val="9019"/>
                  </a:schemeClr>
                </a:solidFill>
              </a:defRPr>
            </a:lvl1pPr>
          </a:lstStyle>
          <a:p>
            <a:r>
              <a:t>Texto del título</a:t>
            </a:r>
          </a:p>
        </p:txBody>
      </p:sp>
      <p:grpSp>
        <p:nvGrpSpPr>
          <p:cNvPr id="1353" name="Amarillo solar 251 187 33"/>
          <p:cNvGrpSpPr/>
          <p:nvPr/>
        </p:nvGrpSpPr>
        <p:grpSpPr>
          <a:xfrm>
            <a:off x="479376" y="5084762"/>
            <a:ext cx="1871712" cy="215901"/>
            <a:chOff x="0" y="7619"/>
            <a:chExt cx="1871710" cy="215900"/>
          </a:xfrm>
        </p:grpSpPr>
        <p:sp>
          <p:nvSpPr>
            <p:cNvPr id="1351" name="Rectángulo"/>
            <p:cNvSpPr/>
            <p:nvPr/>
          </p:nvSpPr>
          <p:spPr>
            <a:xfrm>
              <a:off x="0" y="7619"/>
              <a:ext cx="1871711" cy="215901"/>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352" name="Texto"/>
            <p:cNvSpPr/>
            <p:nvPr/>
          </p:nvSpPr>
          <p:spPr>
            <a:xfrm>
              <a:off x="45719" y="115569"/>
              <a:ext cx="178027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2"/>
                  </a:solidFill>
                </a:defRPr>
              </a:lvl1pPr>
            </a:lstStyle>
            <a:p>
              <a:r>
                <a:rPr dirty="0"/>
                <a:t> </a:t>
              </a:r>
            </a:p>
          </p:txBody>
        </p:sp>
      </p:grpSp>
      <p:grpSp>
        <p:nvGrpSpPr>
          <p:cNvPr id="1356" name="Gris niebla 232 232 232"/>
          <p:cNvGrpSpPr/>
          <p:nvPr/>
        </p:nvGrpSpPr>
        <p:grpSpPr>
          <a:xfrm>
            <a:off x="479426" y="5300662"/>
            <a:ext cx="7702551" cy="1223963"/>
            <a:chOff x="0" y="0"/>
            <a:chExt cx="7702550" cy="1223962"/>
          </a:xfrm>
        </p:grpSpPr>
        <p:sp>
          <p:nvSpPr>
            <p:cNvPr id="1354" name="Rectángulo"/>
            <p:cNvSpPr/>
            <p:nvPr/>
          </p:nvSpPr>
          <p:spPr>
            <a:xfrm>
              <a:off x="0" y="-1"/>
              <a:ext cx="7702550" cy="1223964"/>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355" name="Texto"/>
            <p:cNvSpPr txBox="1"/>
            <p:nvPr/>
          </p:nvSpPr>
          <p:spPr>
            <a:xfrm>
              <a:off x="45719" y="496411"/>
              <a:ext cx="7611111"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359" name="Amarillo solar 251 187 33"/>
          <p:cNvGrpSpPr/>
          <p:nvPr/>
        </p:nvGrpSpPr>
        <p:grpSpPr>
          <a:xfrm>
            <a:off x="7967661" y="5300662"/>
            <a:ext cx="4224340" cy="1223963"/>
            <a:chOff x="0" y="0"/>
            <a:chExt cx="4224339" cy="1223962"/>
          </a:xfrm>
        </p:grpSpPr>
        <p:sp>
          <p:nvSpPr>
            <p:cNvPr id="1357" name="Rectángulo"/>
            <p:cNvSpPr/>
            <p:nvPr/>
          </p:nvSpPr>
          <p:spPr>
            <a:xfrm>
              <a:off x="0" y="-1"/>
              <a:ext cx="4224340" cy="1223964"/>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358" name="Texto"/>
            <p:cNvSpPr txBox="1"/>
            <p:nvPr/>
          </p:nvSpPr>
          <p:spPr>
            <a:xfrm>
              <a:off x="45720" y="496411"/>
              <a:ext cx="4132900"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7. Imagen">
    <p:spTree>
      <p:nvGrpSpPr>
        <p:cNvPr id="1" name=""/>
        <p:cNvGrpSpPr/>
        <p:nvPr/>
      </p:nvGrpSpPr>
      <p:grpSpPr>
        <a:xfrm>
          <a:off x="0" y="0"/>
          <a:ext cx="0" cy="0"/>
          <a:chOff x="0" y="0"/>
          <a:chExt cx="0" cy="0"/>
        </a:xfrm>
      </p:grpSpPr>
      <p:grpSp>
        <p:nvGrpSpPr>
          <p:cNvPr id="256" name="Azul bruma 3 101 124"/>
          <p:cNvGrpSpPr/>
          <p:nvPr/>
        </p:nvGrpSpPr>
        <p:grpSpPr>
          <a:xfrm>
            <a:off x="-2" y="5634037"/>
            <a:ext cx="4367809" cy="1223963"/>
            <a:chOff x="0" y="0"/>
            <a:chExt cx="4367808" cy="1223962"/>
          </a:xfrm>
        </p:grpSpPr>
        <p:sp>
          <p:nvSpPr>
            <p:cNvPr id="254" name="Rectángulo"/>
            <p:cNvSpPr/>
            <p:nvPr/>
          </p:nvSpPr>
          <p:spPr>
            <a:xfrm>
              <a:off x="0" y="-1"/>
              <a:ext cx="4367809" cy="1223964"/>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255" name="Texto"/>
            <p:cNvSpPr txBox="1"/>
            <p:nvPr/>
          </p:nvSpPr>
          <p:spPr>
            <a:xfrm>
              <a:off x="45720" y="496411"/>
              <a:ext cx="4276369"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259" name="Gris niebla 232 232 232"/>
          <p:cNvGrpSpPr/>
          <p:nvPr/>
        </p:nvGrpSpPr>
        <p:grpSpPr>
          <a:xfrm>
            <a:off x="4224337" y="0"/>
            <a:ext cx="7967662" cy="6858000"/>
            <a:chOff x="0" y="0"/>
            <a:chExt cx="7967660" cy="6858000"/>
          </a:xfrm>
        </p:grpSpPr>
        <p:sp>
          <p:nvSpPr>
            <p:cNvPr id="257" name="Rectángulo"/>
            <p:cNvSpPr/>
            <p:nvPr/>
          </p:nvSpPr>
          <p:spPr>
            <a:xfrm>
              <a:off x="0" y="0"/>
              <a:ext cx="7967661" cy="685800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258" name="Texto"/>
            <p:cNvSpPr txBox="1"/>
            <p:nvPr/>
          </p:nvSpPr>
          <p:spPr>
            <a:xfrm>
              <a:off x="45720" y="3313430"/>
              <a:ext cx="7876221" cy="231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4"/>
                  </a:solidFill>
                </a:defRPr>
              </a:lvl1pPr>
            </a:lstStyle>
            <a:p>
              <a:r>
                <a:rPr dirty="0"/>
                <a:t> </a:t>
              </a:r>
            </a:p>
          </p:txBody>
        </p:sp>
      </p:grpSp>
      <p:pic>
        <p:nvPicPr>
          <p:cNvPr id="260" name="Imagen 4" descr="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5341" y="408280"/>
            <a:ext cx="967091" cy="252001"/>
          </a:xfrm>
          <a:prstGeom prst="rect">
            <a:avLst/>
          </a:prstGeom>
          <a:ln w="12700">
            <a:miter lim="400000"/>
          </a:ln>
        </p:spPr>
      </p:pic>
      <p:grpSp>
        <p:nvGrpSpPr>
          <p:cNvPr id="263" name="Azul amazónico 0 66 84"/>
          <p:cNvGrpSpPr/>
          <p:nvPr/>
        </p:nvGrpSpPr>
        <p:grpSpPr>
          <a:xfrm>
            <a:off x="4224337" y="5634037"/>
            <a:ext cx="7979869" cy="1223963"/>
            <a:chOff x="0" y="0"/>
            <a:chExt cx="7979867" cy="1223962"/>
          </a:xfrm>
        </p:grpSpPr>
        <p:sp>
          <p:nvSpPr>
            <p:cNvPr id="261" name="Rectángulo"/>
            <p:cNvSpPr/>
            <p:nvPr/>
          </p:nvSpPr>
          <p:spPr>
            <a:xfrm>
              <a:off x="0" y="-1"/>
              <a:ext cx="7979868" cy="1223964"/>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262" name="Texto"/>
            <p:cNvSpPr txBox="1"/>
            <p:nvPr/>
          </p:nvSpPr>
          <p:spPr>
            <a:xfrm>
              <a:off x="45720" y="496411"/>
              <a:ext cx="7888428"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266" name="Amarillo solar 251 187 33"/>
          <p:cNvGrpSpPr/>
          <p:nvPr/>
        </p:nvGrpSpPr>
        <p:grpSpPr>
          <a:xfrm>
            <a:off x="0" y="6597352"/>
            <a:ext cx="1558925" cy="260649"/>
            <a:chOff x="0" y="0"/>
            <a:chExt cx="1558925" cy="260647"/>
          </a:xfrm>
        </p:grpSpPr>
        <p:sp>
          <p:nvSpPr>
            <p:cNvPr id="264" name="Rectángulo"/>
            <p:cNvSpPr/>
            <p:nvPr/>
          </p:nvSpPr>
          <p:spPr>
            <a:xfrm>
              <a:off x="0" y="0"/>
              <a:ext cx="1558925"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265" name="Texto"/>
            <p:cNvSpPr/>
            <p:nvPr/>
          </p:nvSpPr>
          <p:spPr>
            <a:xfrm>
              <a:off x="45719" y="130323"/>
              <a:ext cx="146748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269" name="Amarillo solar 251 187 33"/>
          <p:cNvGrpSpPr/>
          <p:nvPr/>
        </p:nvGrpSpPr>
        <p:grpSpPr>
          <a:xfrm>
            <a:off x="0" y="5410837"/>
            <a:ext cx="4224338" cy="223200"/>
            <a:chOff x="0" y="3970"/>
            <a:chExt cx="4224337" cy="223198"/>
          </a:xfrm>
        </p:grpSpPr>
        <p:sp>
          <p:nvSpPr>
            <p:cNvPr id="267" name="Rectángulo"/>
            <p:cNvSpPr/>
            <p:nvPr/>
          </p:nvSpPr>
          <p:spPr>
            <a:xfrm>
              <a:off x="0" y="3970"/>
              <a:ext cx="4224338" cy="22320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268" name="Texto"/>
            <p:cNvSpPr/>
            <p:nvPr/>
          </p:nvSpPr>
          <p:spPr>
            <a:xfrm>
              <a:off x="45719" y="115570"/>
              <a:ext cx="413289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5"/>
                  </a:solidFill>
                </a:defRPr>
              </a:lvl1pPr>
            </a:lstStyle>
            <a:p>
              <a:r>
                <a:rPr dirty="0"/>
                <a:t> </a:t>
              </a:r>
            </a:p>
          </p:txBody>
        </p:sp>
      </p:grpSp>
      <p:sp>
        <p:nvSpPr>
          <p:cNvPr id="270" name="Titulo"/>
          <p:cNvSpPr txBox="1"/>
          <p:nvPr/>
        </p:nvSpPr>
        <p:spPr>
          <a:xfrm>
            <a:off x="479424" y="1104900"/>
            <a:ext cx="3456337" cy="848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6600"/>
              </a:lnSpc>
              <a:defRPr sz="5600">
                <a:latin typeface="Noe Display Regular"/>
                <a:ea typeface="Noe Display Regular"/>
                <a:cs typeface="Noe Display Regular"/>
                <a:sym typeface="Noe Display"/>
              </a:defRPr>
            </a:lvl1pPr>
          </a:lstStyle>
          <a:p>
            <a:r>
              <a:rPr dirty="0"/>
              <a:t>Agenda</a:t>
            </a:r>
          </a:p>
        </p:txBody>
      </p:sp>
      <p:grpSp>
        <p:nvGrpSpPr>
          <p:cNvPr id="273" name="Amarillo solar 251 187 33"/>
          <p:cNvGrpSpPr/>
          <p:nvPr/>
        </p:nvGrpSpPr>
        <p:grpSpPr>
          <a:xfrm>
            <a:off x="11424591" y="6597352"/>
            <a:ext cx="767409" cy="260649"/>
            <a:chOff x="0" y="0"/>
            <a:chExt cx="767408" cy="260647"/>
          </a:xfrm>
        </p:grpSpPr>
        <p:sp>
          <p:nvSpPr>
            <p:cNvPr id="271"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272"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276" name="Amarillo solar 251 187 33"/>
          <p:cNvGrpSpPr/>
          <p:nvPr/>
        </p:nvGrpSpPr>
        <p:grpSpPr>
          <a:xfrm>
            <a:off x="8256240" y="6597352"/>
            <a:ext cx="3312369" cy="260649"/>
            <a:chOff x="0" y="0"/>
            <a:chExt cx="3312367" cy="260647"/>
          </a:xfrm>
        </p:grpSpPr>
        <p:sp>
          <p:nvSpPr>
            <p:cNvPr id="274"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275"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279" name="Amarillo solar 251 187 33"/>
          <p:cNvGrpSpPr/>
          <p:nvPr/>
        </p:nvGrpSpPr>
        <p:grpSpPr>
          <a:xfrm>
            <a:off x="2207567" y="6597352"/>
            <a:ext cx="6552729" cy="260649"/>
            <a:chOff x="0" y="0"/>
            <a:chExt cx="6552727" cy="260647"/>
          </a:xfrm>
        </p:grpSpPr>
        <p:sp>
          <p:nvSpPr>
            <p:cNvPr id="277"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278"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280"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sp>
        <p:nvSpPr>
          <p:cNvPr id="281" name="Marcador de posición de imagen 4"/>
          <p:cNvSpPr>
            <a:spLocks noGrp="1"/>
          </p:cNvSpPr>
          <p:nvPr>
            <p:ph type="pic" idx="13"/>
          </p:nvPr>
        </p:nvSpPr>
        <p:spPr>
          <a:xfrm>
            <a:off x="0" y="-14057"/>
            <a:ext cx="12192000" cy="6359296"/>
          </a:xfrm>
          <a:prstGeom prst="rect">
            <a:avLst/>
          </a:prstGeom>
        </p:spPr>
        <p:txBody>
          <a:bodyPr lIns="91439" rIns="91439"/>
          <a:lstStyle/>
          <a:p>
            <a:endParaRPr dirty="0"/>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Separata n1">
    <p:spTree>
      <p:nvGrpSpPr>
        <p:cNvPr id="1" name=""/>
        <p:cNvGrpSpPr/>
        <p:nvPr/>
      </p:nvGrpSpPr>
      <p:grpSpPr>
        <a:xfrm>
          <a:off x="0" y="0"/>
          <a:ext cx="0" cy="0"/>
          <a:chOff x="0" y="0"/>
          <a:chExt cx="0" cy="0"/>
        </a:xfrm>
      </p:grpSpPr>
      <p:grpSp>
        <p:nvGrpSpPr>
          <p:cNvPr id="1368" name="Amarillo solar 251 187 33"/>
          <p:cNvGrpSpPr/>
          <p:nvPr/>
        </p:nvGrpSpPr>
        <p:grpSpPr>
          <a:xfrm>
            <a:off x="11424591" y="6597352"/>
            <a:ext cx="767409" cy="260649"/>
            <a:chOff x="0" y="0"/>
            <a:chExt cx="767408" cy="260647"/>
          </a:xfrm>
        </p:grpSpPr>
        <p:sp>
          <p:nvSpPr>
            <p:cNvPr id="1366"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367"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371" name="Amarillo solar 251 187 33"/>
          <p:cNvGrpSpPr/>
          <p:nvPr/>
        </p:nvGrpSpPr>
        <p:grpSpPr>
          <a:xfrm>
            <a:off x="8256240" y="6597352"/>
            <a:ext cx="3312369" cy="260649"/>
            <a:chOff x="0" y="0"/>
            <a:chExt cx="3312367" cy="260647"/>
          </a:xfrm>
        </p:grpSpPr>
        <p:sp>
          <p:nvSpPr>
            <p:cNvPr id="1369"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370"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374" name="Amarillo solar 251 187 33"/>
          <p:cNvGrpSpPr/>
          <p:nvPr/>
        </p:nvGrpSpPr>
        <p:grpSpPr>
          <a:xfrm>
            <a:off x="2207567" y="6597352"/>
            <a:ext cx="6552729" cy="260649"/>
            <a:chOff x="0" y="0"/>
            <a:chExt cx="6552727" cy="260647"/>
          </a:xfrm>
        </p:grpSpPr>
        <p:sp>
          <p:nvSpPr>
            <p:cNvPr id="1372"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373"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375"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1376"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grpSp>
        <p:nvGrpSpPr>
          <p:cNvPr id="1379" name="Gris niebla 232 232 232"/>
          <p:cNvGrpSpPr/>
          <p:nvPr/>
        </p:nvGrpSpPr>
        <p:grpSpPr>
          <a:xfrm>
            <a:off x="7967663" y="0"/>
            <a:ext cx="4224336" cy="6858000"/>
            <a:chOff x="0" y="0"/>
            <a:chExt cx="4224335" cy="6858000"/>
          </a:xfrm>
        </p:grpSpPr>
        <p:sp>
          <p:nvSpPr>
            <p:cNvPr id="1377" name="Rectángulo"/>
            <p:cNvSpPr/>
            <p:nvPr/>
          </p:nvSpPr>
          <p:spPr>
            <a:xfrm>
              <a:off x="-1" y="0"/>
              <a:ext cx="4224337" cy="685800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378" name="Texto"/>
            <p:cNvSpPr txBox="1"/>
            <p:nvPr/>
          </p:nvSpPr>
          <p:spPr>
            <a:xfrm>
              <a:off x="45719" y="3313430"/>
              <a:ext cx="4132896" cy="231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382" name="Azul bruma 3 101 124"/>
          <p:cNvGrpSpPr/>
          <p:nvPr/>
        </p:nvGrpSpPr>
        <p:grpSpPr>
          <a:xfrm>
            <a:off x="-2" y="5634037"/>
            <a:ext cx="8184234" cy="1223963"/>
            <a:chOff x="0" y="0"/>
            <a:chExt cx="8184233" cy="1223962"/>
          </a:xfrm>
        </p:grpSpPr>
        <p:sp>
          <p:nvSpPr>
            <p:cNvPr id="1380" name="Rectángulo"/>
            <p:cNvSpPr/>
            <p:nvPr/>
          </p:nvSpPr>
          <p:spPr>
            <a:xfrm>
              <a:off x="0" y="-1"/>
              <a:ext cx="8184234" cy="1223964"/>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381" name="Texto"/>
            <p:cNvSpPr txBox="1"/>
            <p:nvPr/>
          </p:nvSpPr>
          <p:spPr>
            <a:xfrm>
              <a:off x="45720" y="496411"/>
              <a:ext cx="8092794"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385" name="Azul amazónico 0 66 84"/>
          <p:cNvGrpSpPr/>
          <p:nvPr/>
        </p:nvGrpSpPr>
        <p:grpSpPr>
          <a:xfrm>
            <a:off x="7967660" y="5634037"/>
            <a:ext cx="4224340" cy="1223963"/>
            <a:chOff x="0" y="0"/>
            <a:chExt cx="4224339" cy="1223962"/>
          </a:xfrm>
        </p:grpSpPr>
        <p:sp>
          <p:nvSpPr>
            <p:cNvPr id="1383" name="Rectángulo"/>
            <p:cNvSpPr/>
            <p:nvPr/>
          </p:nvSpPr>
          <p:spPr>
            <a:xfrm>
              <a:off x="-1" y="-1"/>
              <a:ext cx="4224341" cy="1223964"/>
            </a:xfrm>
            <a:prstGeom prst="rect">
              <a:avLst/>
            </a:prstGeom>
            <a:solidFill>
              <a:srgbClr val="785573"/>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384" name="Texto"/>
            <p:cNvSpPr txBox="1"/>
            <p:nvPr/>
          </p:nvSpPr>
          <p:spPr>
            <a:xfrm>
              <a:off x="45719" y="496411"/>
              <a:ext cx="4132900"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388" name="Amarillo solar 251 187 33"/>
          <p:cNvGrpSpPr/>
          <p:nvPr/>
        </p:nvGrpSpPr>
        <p:grpSpPr>
          <a:xfrm>
            <a:off x="0" y="6597352"/>
            <a:ext cx="1558925" cy="260649"/>
            <a:chOff x="0" y="0"/>
            <a:chExt cx="1558925" cy="260647"/>
          </a:xfrm>
        </p:grpSpPr>
        <p:sp>
          <p:nvSpPr>
            <p:cNvPr id="1386" name="Rectángulo"/>
            <p:cNvSpPr/>
            <p:nvPr/>
          </p:nvSpPr>
          <p:spPr>
            <a:xfrm>
              <a:off x="0" y="0"/>
              <a:ext cx="1558925"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387" name="Texto"/>
            <p:cNvSpPr/>
            <p:nvPr/>
          </p:nvSpPr>
          <p:spPr>
            <a:xfrm>
              <a:off x="45719" y="130323"/>
              <a:ext cx="146748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2"/>
                  </a:solidFill>
                </a:defRPr>
              </a:lvl1pPr>
            </a:lstStyle>
            <a:p>
              <a:r>
                <a:rPr dirty="0"/>
                <a:t> </a:t>
              </a:r>
            </a:p>
          </p:txBody>
        </p:sp>
      </p:grpSp>
      <p:pic>
        <p:nvPicPr>
          <p:cNvPr id="1389" name="Imagen 11" descr="Imagen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5341" y="404813"/>
            <a:ext cx="967091" cy="252001"/>
          </a:xfrm>
          <a:prstGeom prst="rect">
            <a:avLst/>
          </a:prstGeom>
          <a:ln w="12700">
            <a:miter lim="400000"/>
          </a:ln>
        </p:spPr>
      </p:pic>
      <p:sp>
        <p:nvSpPr>
          <p:cNvPr id="1390" name="Nivel de texto 1…"/>
          <p:cNvSpPr txBox="1">
            <a:spLocks noGrp="1"/>
          </p:cNvSpPr>
          <p:nvPr>
            <p:ph type="body" sz="quarter" idx="1"/>
          </p:nvPr>
        </p:nvSpPr>
        <p:spPr>
          <a:xfrm>
            <a:off x="8679336" y="2133600"/>
            <a:ext cx="2800986" cy="3277238"/>
          </a:xfrm>
          <a:prstGeom prst="rect">
            <a:avLst/>
          </a:prstGeom>
        </p:spPr>
        <p:txBody>
          <a:bodyPr anchor="b">
            <a:normAutofit/>
          </a:bodyPr>
          <a:lstStyle>
            <a:lvl1pPr marL="0" indent="0" algn="ctr">
              <a:buSzTx/>
              <a:buFontTx/>
              <a:buNone/>
              <a:defRPr sz="15000">
                <a:latin typeface="Noe Display Regular"/>
                <a:ea typeface="Noe Display Regular"/>
                <a:cs typeface="Noe Display Regular"/>
                <a:sym typeface="Noe Display"/>
              </a:defRPr>
            </a:lvl1pPr>
            <a:lvl2pPr marL="1885950" indent="-1428750" algn="ctr">
              <a:buFontTx/>
              <a:defRPr sz="15000">
                <a:latin typeface="Noe Display Regular"/>
                <a:ea typeface="Noe Display Regular"/>
                <a:cs typeface="Noe Display Regular"/>
                <a:sym typeface="Noe Display"/>
              </a:defRPr>
            </a:lvl2pPr>
            <a:lvl3pPr marL="2628900" indent="-1714500" algn="ctr">
              <a:buFontTx/>
              <a:defRPr sz="15000">
                <a:latin typeface="Noe Display Regular"/>
                <a:ea typeface="Noe Display Regular"/>
                <a:cs typeface="Noe Display Regular"/>
                <a:sym typeface="Noe Display"/>
              </a:defRPr>
            </a:lvl3pPr>
            <a:lvl4pPr marL="3276600" indent="-1905000" algn="ctr">
              <a:buFontTx/>
              <a:defRPr sz="15000">
                <a:latin typeface="Noe Display Regular"/>
                <a:ea typeface="Noe Display Regular"/>
                <a:cs typeface="Noe Display Regular"/>
                <a:sym typeface="Noe Display"/>
              </a:defRPr>
            </a:lvl4pPr>
            <a:lvl5pPr marL="3733800" indent="-1905000" algn="ctr">
              <a:buFontTx/>
              <a:defRPr sz="15000">
                <a:latin typeface="Noe Display Regular"/>
                <a:ea typeface="Noe Display Regular"/>
                <a:cs typeface="Noe Display Regular"/>
                <a:sym typeface="Noe Display"/>
              </a:defRPr>
            </a:lvl5pPr>
          </a:lstStyle>
          <a:p>
            <a:r>
              <a:t>Nivel de texto 1</a:t>
            </a:r>
          </a:p>
          <a:p>
            <a:pPr lvl="1"/>
            <a:r>
              <a:t>Nivel de texto 2</a:t>
            </a:r>
          </a:p>
          <a:p>
            <a:pPr lvl="2"/>
            <a:r>
              <a:t>Nivel de texto 3</a:t>
            </a:r>
          </a:p>
          <a:p>
            <a:pPr lvl="3"/>
            <a:r>
              <a:t>Nivel de texto 4</a:t>
            </a:r>
          </a:p>
          <a:p>
            <a:pPr lvl="4"/>
            <a:r>
              <a:t>Nivel de texto 5</a:t>
            </a:r>
          </a:p>
        </p:txBody>
      </p:sp>
      <p:grpSp>
        <p:nvGrpSpPr>
          <p:cNvPr id="1393" name="Amarillo solar 251 187 33"/>
          <p:cNvGrpSpPr/>
          <p:nvPr/>
        </p:nvGrpSpPr>
        <p:grpSpPr>
          <a:xfrm>
            <a:off x="7967661" y="5410837"/>
            <a:ext cx="4224339" cy="223200"/>
            <a:chOff x="0" y="3970"/>
            <a:chExt cx="4224337" cy="223198"/>
          </a:xfrm>
        </p:grpSpPr>
        <p:sp>
          <p:nvSpPr>
            <p:cNvPr id="1391" name="Rectángulo"/>
            <p:cNvSpPr/>
            <p:nvPr/>
          </p:nvSpPr>
          <p:spPr>
            <a:xfrm>
              <a:off x="0" y="3970"/>
              <a:ext cx="4224338" cy="22320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392" name="Texto"/>
            <p:cNvSpPr/>
            <p:nvPr/>
          </p:nvSpPr>
          <p:spPr>
            <a:xfrm>
              <a:off x="45719" y="115570"/>
              <a:ext cx="413289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2"/>
                  </a:solidFill>
                </a:defRPr>
              </a:lvl1pPr>
            </a:lstStyle>
            <a:p>
              <a:r>
                <a:rPr dirty="0"/>
                <a:t> </a:t>
              </a:r>
            </a:p>
          </p:txBody>
        </p:sp>
      </p:grpSp>
      <p:sp>
        <p:nvSpPr>
          <p:cNvPr id="1394" name="Texto del título"/>
          <p:cNvSpPr txBox="1">
            <a:spLocks noGrp="1"/>
          </p:cNvSpPr>
          <p:nvPr>
            <p:ph type="title"/>
          </p:nvPr>
        </p:nvSpPr>
        <p:spPr>
          <a:xfrm>
            <a:off x="479425" y="755650"/>
            <a:ext cx="6336656" cy="1953270"/>
          </a:xfrm>
          <a:prstGeom prst="rect">
            <a:avLst/>
          </a:prstGeom>
        </p:spPr>
        <p:txBody>
          <a:bodyPr lIns="0" tIns="0" rIns="0" bIns="0" anchor="t">
            <a:normAutofit/>
          </a:bodyPr>
          <a:lstStyle>
            <a:lvl1pPr>
              <a:lnSpc>
                <a:spcPts val="6600"/>
              </a:lnSpc>
              <a:defRPr sz="5600"/>
            </a:lvl1pPr>
          </a:lstStyle>
          <a:p>
            <a:r>
              <a:t>Texto del título</a:t>
            </a: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3_Solo el título y subtítulo">
    <p:spTree>
      <p:nvGrpSpPr>
        <p:cNvPr id="1" name=""/>
        <p:cNvGrpSpPr/>
        <p:nvPr/>
      </p:nvGrpSpPr>
      <p:grpSpPr>
        <a:xfrm>
          <a:off x="0" y="0"/>
          <a:ext cx="0" cy="0"/>
          <a:chOff x="0" y="0"/>
          <a:chExt cx="0" cy="0"/>
        </a:xfrm>
      </p:grpSpPr>
      <p:grpSp>
        <p:nvGrpSpPr>
          <p:cNvPr id="1403" name="Amarillo solar 251 187 33"/>
          <p:cNvGrpSpPr/>
          <p:nvPr/>
        </p:nvGrpSpPr>
        <p:grpSpPr>
          <a:xfrm>
            <a:off x="11424591" y="6597352"/>
            <a:ext cx="767409" cy="260649"/>
            <a:chOff x="0" y="0"/>
            <a:chExt cx="767408" cy="260647"/>
          </a:xfrm>
        </p:grpSpPr>
        <p:sp>
          <p:nvSpPr>
            <p:cNvPr id="1401"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402"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406" name="Amarillo solar 251 187 33"/>
          <p:cNvGrpSpPr/>
          <p:nvPr/>
        </p:nvGrpSpPr>
        <p:grpSpPr>
          <a:xfrm>
            <a:off x="8256240" y="6597352"/>
            <a:ext cx="3312369" cy="260649"/>
            <a:chOff x="0" y="0"/>
            <a:chExt cx="3312367" cy="260647"/>
          </a:xfrm>
        </p:grpSpPr>
        <p:sp>
          <p:nvSpPr>
            <p:cNvPr id="1404"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405"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409" name="Amarillo solar 251 187 33"/>
          <p:cNvGrpSpPr/>
          <p:nvPr/>
        </p:nvGrpSpPr>
        <p:grpSpPr>
          <a:xfrm>
            <a:off x="2207567" y="6597352"/>
            <a:ext cx="6552729" cy="260649"/>
            <a:chOff x="0" y="0"/>
            <a:chExt cx="6552727" cy="260647"/>
          </a:xfrm>
        </p:grpSpPr>
        <p:sp>
          <p:nvSpPr>
            <p:cNvPr id="1407"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408"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410"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pic>
        <p:nvPicPr>
          <p:cNvPr id="1411"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1412" name="Texto del título"/>
          <p:cNvSpPr txBox="1">
            <a:spLocks noGrp="1"/>
          </p:cNvSpPr>
          <p:nvPr>
            <p:ph type="title"/>
          </p:nvPr>
        </p:nvSpPr>
        <p:spPr>
          <a:xfrm>
            <a:off x="0" y="-2"/>
            <a:ext cx="12192000" cy="591673"/>
          </a:xfrm>
          <a:prstGeom prst="rect">
            <a:avLst/>
          </a:prstGeom>
          <a:solidFill>
            <a:srgbClr val="953887"/>
          </a:solidFill>
        </p:spPr>
        <p:txBody>
          <a:bodyPr lIns="46799" tIns="46799" rIns="46799" bIns="46799" anchor="b">
            <a:normAutofit/>
          </a:bodyPr>
          <a:lstStyle>
            <a:lvl1pPr defTabSz="444500">
              <a:defRPr sz="1800">
                <a:solidFill>
                  <a:srgbClr val="785573"/>
                </a:solidFill>
                <a:latin typeface="Neo Sans Light"/>
                <a:ea typeface="Neo Sans Light"/>
                <a:cs typeface="Neo Sans Light"/>
                <a:sym typeface="Neo Sans Light"/>
              </a:defRPr>
            </a:lvl1pPr>
          </a:lstStyle>
          <a:p>
            <a:r>
              <a:t>Texto del título</a:t>
            </a:r>
          </a:p>
        </p:txBody>
      </p:sp>
      <p:sp>
        <p:nvSpPr>
          <p:cNvPr id="1413" name="Nivel de texto 1…"/>
          <p:cNvSpPr txBox="1">
            <a:spLocks noGrp="1"/>
          </p:cNvSpPr>
          <p:nvPr>
            <p:ph type="body" sz="quarter" idx="1"/>
          </p:nvPr>
        </p:nvSpPr>
        <p:spPr>
          <a:xfrm>
            <a:off x="0" y="590038"/>
            <a:ext cx="12192000" cy="353828"/>
          </a:xfrm>
          <a:prstGeom prst="rect">
            <a:avLst/>
          </a:prstGeom>
          <a:solidFill>
            <a:schemeClr val="accent1"/>
          </a:solidFill>
        </p:spPr>
        <p:txBody>
          <a:bodyPr lIns="36000" tIns="36000" rIns="36000" bIns="36000" anchor="ctr">
            <a:normAutofit/>
          </a:bodyPr>
          <a:lstStyle>
            <a:lvl1pPr marL="0" indent="0">
              <a:defRPr sz="1400" b="1">
                <a:solidFill>
                  <a:srgbClr val="785573"/>
                </a:solidFill>
                <a:latin typeface="Neo Sans"/>
                <a:ea typeface="Neo Sans"/>
                <a:cs typeface="Neo Sans"/>
                <a:sym typeface="Neo Sans"/>
              </a:defRPr>
            </a:lvl1pPr>
            <a:lvl2pPr marL="590550" indent="-133350">
              <a:defRPr sz="1400" b="1">
                <a:solidFill>
                  <a:srgbClr val="785573"/>
                </a:solidFill>
                <a:latin typeface="Neo Sans"/>
                <a:ea typeface="Neo Sans"/>
                <a:cs typeface="Neo Sans"/>
                <a:sym typeface="Neo Sans"/>
              </a:defRPr>
            </a:lvl2pPr>
            <a:lvl3pPr marL="1074419" indent="-160019">
              <a:defRPr sz="1400" b="1">
                <a:solidFill>
                  <a:srgbClr val="785573"/>
                </a:solidFill>
                <a:latin typeface="Neo Sans"/>
                <a:ea typeface="Neo Sans"/>
                <a:cs typeface="Neo Sans"/>
                <a:sym typeface="Neo Sans"/>
              </a:defRPr>
            </a:lvl3pPr>
            <a:lvl4pPr marL="1549400" indent="-177800">
              <a:defRPr sz="1400" b="1">
                <a:solidFill>
                  <a:srgbClr val="785573"/>
                </a:solidFill>
                <a:latin typeface="Neo Sans"/>
                <a:ea typeface="Neo Sans"/>
                <a:cs typeface="Neo Sans"/>
                <a:sym typeface="Neo Sans"/>
              </a:defRPr>
            </a:lvl4pPr>
            <a:lvl5pPr marL="2006600" indent="-177800">
              <a:defRPr sz="1400" b="1">
                <a:solidFill>
                  <a:srgbClr val="785573"/>
                </a:solidFill>
                <a:latin typeface="Neo Sans"/>
                <a:ea typeface="Neo Sans"/>
                <a:cs typeface="Neo Sans"/>
                <a:sym typeface="Neo Sans"/>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Diseño personalizado">
    <p:spTree>
      <p:nvGrpSpPr>
        <p:cNvPr id="1" name=""/>
        <p:cNvGrpSpPr/>
        <p:nvPr/>
      </p:nvGrpSpPr>
      <p:grpSpPr>
        <a:xfrm>
          <a:off x="0" y="0"/>
          <a:ext cx="0" cy="0"/>
          <a:chOff x="0" y="0"/>
          <a:chExt cx="0" cy="0"/>
        </a:xfrm>
      </p:grpSpPr>
      <p:sp>
        <p:nvSpPr>
          <p:cNvPr id="1420"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1"/>
                </a:solidFill>
                <a:latin typeface="Neo Sans Medium"/>
                <a:ea typeface="Neo Sans Medium"/>
                <a:cs typeface="Neo Sans Medium"/>
                <a:sym typeface="Neo Sans Medium"/>
              </a:defRPr>
            </a:lvl1pPr>
          </a:lstStyle>
          <a:p>
            <a:fld id="{86CB4B4D-7CA3-9044-876B-883B54F8677D}" type="slidenum">
              <a:t>‹Nº›</a:t>
            </a:fld>
            <a:endParaRPr dirty="0"/>
          </a:p>
        </p:txBody>
      </p:sp>
      <p:sp>
        <p:nvSpPr>
          <p:cNvPr id="1421"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
        <p:nvSpPr>
          <p:cNvPr id="1422" name="Nivel de texto 1…"/>
          <p:cNvSpPr txBox="1">
            <a:spLocks noGrp="1"/>
          </p:cNvSpPr>
          <p:nvPr>
            <p:ph type="body" sz="quarter" idx="1"/>
          </p:nvPr>
        </p:nvSpPr>
        <p:spPr>
          <a:xfrm>
            <a:off x="550862" y="1700213"/>
            <a:ext cx="10585698" cy="864692"/>
          </a:xfrm>
          <a:prstGeom prst="rect">
            <a:avLst/>
          </a:prstGeom>
        </p:spPr>
        <p:txBody>
          <a:bodyPr lIns="0" tIns="0" rIns="0" bIns="0">
            <a:normAutofit/>
          </a:bodyPr>
          <a:lstStyle>
            <a:lvl1pPr marL="0" indent="0">
              <a:lnSpc>
                <a:spcPts val="2800"/>
              </a:lnSpc>
              <a:spcBef>
                <a:spcPts val="0"/>
              </a:spcBef>
              <a:buSzTx/>
              <a:buFontTx/>
              <a:buNone/>
              <a:defRPr sz="2600">
                <a:solidFill>
                  <a:srgbClr val="03657C"/>
                </a:solidFill>
              </a:defRPr>
            </a:lvl1pPr>
            <a:lvl2pPr marL="704850" indent="-247650">
              <a:lnSpc>
                <a:spcPts val="2800"/>
              </a:lnSpc>
              <a:spcBef>
                <a:spcPts val="0"/>
              </a:spcBef>
              <a:buFontTx/>
              <a:defRPr sz="2600">
                <a:solidFill>
                  <a:srgbClr val="03657C"/>
                </a:solidFill>
              </a:defRPr>
            </a:lvl2pPr>
            <a:lvl3pPr marL="1211580" indent="-297180">
              <a:lnSpc>
                <a:spcPts val="2800"/>
              </a:lnSpc>
              <a:spcBef>
                <a:spcPts val="0"/>
              </a:spcBef>
              <a:buFontTx/>
              <a:defRPr sz="2600">
                <a:solidFill>
                  <a:srgbClr val="03657C"/>
                </a:solidFill>
              </a:defRPr>
            </a:lvl3pPr>
            <a:lvl4pPr marL="1701800" indent="-330200">
              <a:lnSpc>
                <a:spcPts val="2800"/>
              </a:lnSpc>
              <a:spcBef>
                <a:spcPts val="0"/>
              </a:spcBef>
              <a:buFontTx/>
              <a:defRPr sz="2600">
                <a:solidFill>
                  <a:srgbClr val="03657C"/>
                </a:solidFill>
              </a:defRPr>
            </a:lvl4pPr>
            <a:lvl5pPr marL="2159000" indent="-330200">
              <a:lnSpc>
                <a:spcPts val="2800"/>
              </a:lnSpc>
              <a:spcBef>
                <a:spcPts val="0"/>
              </a:spcBef>
              <a:buFontTx/>
              <a:defRPr sz="2600">
                <a:solidFill>
                  <a:srgbClr val="03657C"/>
                </a:solidFill>
              </a:defRPr>
            </a:lvl5pPr>
          </a:lstStyle>
          <a:p>
            <a:r>
              <a:t>Nivel de texto 1</a:t>
            </a:r>
          </a:p>
          <a:p>
            <a:pPr lvl="1"/>
            <a:r>
              <a:t>Nivel de texto 2</a:t>
            </a:r>
          </a:p>
          <a:p>
            <a:pPr lvl="2"/>
            <a:r>
              <a:t>Nivel de texto 3</a:t>
            </a:r>
          </a:p>
          <a:p>
            <a:pPr lvl="3"/>
            <a:r>
              <a:t>Nivel de texto 4</a:t>
            </a:r>
          </a:p>
          <a:p>
            <a:pPr lvl="4"/>
            <a:r>
              <a:t>Nivel de texto 5</a:t>
            </a:r>
          </a:p>
        </p:txBody>
      </p:sp>
      <p:pic>
        <p:nvPicPr>
          <p:cNvPr id="1423" name="Imagen 7" descr="Imagen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1_Diseño personalizado">
    <p:spTree>
      <p:nvGrpSpPr>
        <p:cNvPr id="1" name=""/>
        <p:cNvGrpSpPr/>
        <p:nvPr/>
      </p:nvGrpSpPr>
      <p:grpSpPr>
        <a:xfrm>
          <a:off x="0" y="0"/>
          <a:ext cx="0" cy="0"/>
          <a:chOff x="0" y="0"/>
          <a:chExt cx="0" cy="0"/>
        </a:xfrm>
      </p:grpSpPr>
      <p:sp>
        <p:nvSpPr>
          <p:cNvPr id="1430"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sp>
        <p:nvSpPr>
          <p:cNvPr id="1431"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4">
                    <a:lumOff val="9019"/>
                  </a:schemeClr>
                </a:solidFill>
              </a:defRPr>
            </a:lvl1pPr>
          </a:lstStyle>
          <a:p>
            <a:r>
              <a:t>Texto del título</a:t>
            </a:r>
          </a:p>
        </p:txBody>
      </p:sp>
      <p:sp>
        <p:nvSpPr>
          <p:cNvPr id="1432" name="Nivel de texto 1…"/>
          <p:cNvSpPr txBox="1">
            <a:spLocks noGrp="1"/>
          </p:cNvSpPr>
          <p:nvPr>
            <p:ph type="body" sz="quarter" idx="1"/>
          </p:nvPr>
        </p:nvSpPr>
        <p:spPr>
          <a:xfrm>
            <a:off x="550862" y="1700213"/>
            <a:ext cx="10585698" cy="864692"/>
          </a:xfrm>
          <a:prstGeom prst="rect">
            <a:avLst/>
          </a:prstGeom>
        </p:spPr>
        <p:txBody>
          <a:bodyPr lIns="0" tIns="0" rIns="0" bIns="0">
            <a:normAutofit/>
          </a:bodyPr>
          <a:lstStyle>
            <a:lvl1pPr marL="0" indent="0">
              <a:lnSpc>
                <a:spcPts val="2800"/>
              </a:lnSpc>
              <a:spcBef>
                <a:spcPts val="0"/>
              </a:spcBef>
              <a:buSzTx/>
              <a:buFontTx/>
              <a:buNone/>
              <a:defRPr sz="2600">
                <a:solidFill>
                  <a:schemeClr val="accent4">
                    <a:lumOff val="9019"/>
                  </a:schemeClr>
                </a:solidFill>
              </a:defRPr>
            </a:lvl1pPr>
            <a:lvl2pPr marL="704850" indent="-247650">
              <a:lnSpc>
                <a:spcPts val="2800"/>
              </a:lnSpc>
              <a:spcBef>
                <a:spcPts val="0"/>
              </a:spcBef>
              <a:buFontTx/>
              <a:defRPr sz="2600">
                <a:solidFill>
                  <a:schemeClr val="accent4">
                    <a:lumOff val="9019"/>
                  </a:schemeClr>
                </a:solidFill>
              </a:defRPr>
            </a:lvl2pPr>
            <a:lvl3pPr marL="1211580" indent="-297180">
              <a:lnSpc>
                <a:spcPts val="2800"/>
              </a:lnSpc>
              <a:spcBef>
                <a:spcPts val="0"/>
              </a:spcBef>
              <a:buFontTx/>
              <a:defRPr sz="2600">
                <a:solidFill>
                  <a:schemeClr val="accent4">
                    <a:lumOff val="9019"/>
                  </a:schemeClr>
                </a:solidFill>
              </a:defRPr>
            </a:lvl3pPr>
            <a:lvl4pPr marL="1701800" indent="-330200">
              <a:lnSpc>
                <a:spcPts val="2800"/>
              </a:lnSpc>
              <a:spcBef>
                <a:spcPts val="0"/>
              </a:spcBef>
              <a:buFontTx/>
              <a:defRPr sz="2600">
                <a:solidFill>
                  <a:schemeClr val="accent4">
                    <a:lumOff val="9019"/>
                  </a:schemeClr>
                </a:solidFill>
              </a:defRPr>
            </a:lvl4pPr>
            <a:lvl5pPr marL="2159000" indent="-330200">
              <a:lnSpc>
                <a:spcPts val="2800"/>
              </a:lnSpc>
              <a:spcBef>
                <a:spcPts val="0"/>
              </a:spcBef>
              <a:buFontTx/>
              <a:defRPr sz="2600">
                <a:solidFill>
                  <a:schemeClr val="accent4">
                    <a:lumOff val="9019"/>
                  </a:schemeClr>
                </a:solidFill>
              </a:defRPr>
            </a:lvl5pPr>
          </a:lstStyle>
          <a:p>
            <a:r>
              <a:t>Nivel de texto 1</a:t>
            </a:r>
          </a:p>
          <a:p>
            <a:pPr lvl="1"/>
            <a:r>
              <a:t>Nivel de texto 2</a:t>
            </a:r>
          </a:p>
          <a:p>
            <a:pPr lvl="2"/>
            <a:r>
              <a:t>Nivel de texto 3</a:t>
            </a:r>
          </a:p>
          <a:p>
            <a:pPr lvl="3"/>
            <a:r>
              <a:t>Nivel de texto 4</a:t>
            </a:r>
          </a:p>
          <a:p>
            <a:pPr lvl="4"/>
            <a:r>
              <a:t>Nivel de texto 5</a:t>
            </a:r>
          </a:p>
        </p:txBody>
      </p:sp>
      <p:pic>
        <p:nvPicPr>
          <p:cNvPr id="1433" name="Imagen 6" descr="Imagen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10. Título &amp; Subtítulo">
    <p:spTree>
      <p:nvGrpSpPr>
        <p:cNvPr id="1" name=""/>
        <p:cNvGrpSpPr/>
        <p:nvPr/>
      </p:nvGrpSpPr>
      <p:grpSpPr>
        <a:xfrm>
          <a:off x="0" y="0"/>
          <a:ext cx="0" cy="0"/>
          <a:chOff x="0" y="0"/>
          <a:chExt cx="0" cy="0"/>
        </a:xfrm>
      </p:grpSpPr>
      <p:sp>
        <p:nvSpPr>
          <p:cNvPr id="1440"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latin typeface="Georgia"/>
                <a:ea typeface="Georgia"/>
                <a:cs typeface="Georgia"/>
                <a:sym typeface="Georgia"/>
              </a:defRPr>
            </a:lvl1pPr>
          </a:lstStyle>
          <a:p>
            <a:r>
              <a:t>Texto del título</a:t>
            </a:r>
          </a:p>
        </p:txBody>
      </p:sp>
      <p:sp>
        <p:nvSpPr>
          <p:cNvPr id="1441" name="Nivel de texto 1…"/>
          <p:cNvSpPr txBox="1">
            <a:spLocks noGrp="1"/>
          </p:cNvSpPr>
          <p:nvPr>
            <p:ph type="body" sz="quarter" idx="1"/>
          </p:nvPr>
        </p:nvSpPr>
        <p:spPr>
          <a:xfrm>
            <a:off x="550862" y="1700213"/>
            <a:ext cx="10585698" cy="864692"/>
          </a:xfrm>
          <a:prstGeom prst="rect">
            <a:avLst/>
          </a:prstGeom>
        </p:spPr>
        <p:txBody>
          <a:bodyPr lIns="0" tIns="0" rIns="0" bIns="0">
            <a:normAutofit/>
          </a:bodyPr>
          <a:lstStyle>
            <a:lvl1pPr marL="0" indent="0">
              <a:lnSpc>
                <a:spcPts val="2800"/>
              </a:lnSpc>
              <a:spcBef>
                <a:spcPts val="0"/>
              </a:spcBef>
              <a:buSzTx/>
              <a:buFontTx/>
              <a:buNone/>
              <a:defRPr sz="2600">
                <a:solidFill>
                  <a:srgbClr val="A48DA1"/>
                </a:solidFill>
                <a:latin typeface="Arial"/>
                <a:ea typeface="Arial"/>
                <a:cs typeface="Arial"/>
                <a:sym typeface="Arial"/>
              </a:defRPr>
            </a:lvl1pPr>
            <a:lvl2pPr marL="704850" indent="-247650">
              <a:lnSpc>
                <a:spcPts val="2800"/>
              </a:lnSpc>
              <a:spcBef>
                <a:spcPts val="0"/>
              </a:spcBef>
              <a:buFontTx/>
              <a:defRPr sz="2600">
                <a:solidFill>
                  <a:srgbClr val="A48DA1"/>
                </a:solidFill>
                <a:latin typeface="Arial"/>
                <a:ea typeface="Arial"/>
                <a:cs typeface="Arial"/>
                <a:sym typeface="Arial"/>
              </a:defRPr>
            </a:lvl2pPr>
            <a:lvl3pPr marL="1211580" indent="-297180">
              <a:lnSpc>
                <a:spcPts val="2800"/>
              </a:lnSpc>
              <a:spcBef>
                <a:spcPts val="0"/>
              </a:spcBef>
              <a:buFontTx/>
              <a:defRPr sz="2600">
                <a:solidFill>
                  <a:srgbClr val="A48DA1"/>
                </a:solidFill>
                <a:latin typeface="Arial"/>
                <a:ea typeface="Arial"/>
                <a:cs typeface="Arial"/>
                <a:sym typeface="Arial"/>
              </a:defRPr>
            </a:lvl3pPr>
            <a:lvl4pPr marL="1701800" indent="-330200">
              <a:lnSpc>
                <a:spcPts val="2800"/>
              </a:lnSpc>
              <a:spcBef>
                <a:spcPts val="0"/>
              </a:spcBef>
              <a:buFontTx/>
              <a:defRPr sz="2600">
                <a:solidFill>
                  <a:srgbClr val="A48DA1"/>
                </a:solidFill>
                <a:latin typeface="Arial"/>
                <a:ea typeface="Arial"/>
                <a:cs typeface="Arial"/>
                <a:sym typeface="Arial"/>
              </a:defRPr>
            </a:lvl4pPr>
            <a:lvl5pPr marL="2159000" indent="-330200">
              <a:lnSpc>
                <a:spcPts val="2800"/>
              </a:lnSpc>
              <a:spcBef>
                <a:spcPts val="0"/>
              </a:spcBef>
              <a:buFontTx/>
              <a:defRPr sz="2600">
                <a:solidFill>
                  <a:srgbClr val="A48DA1"/>
                </a:solidFill>
                <a:latin typeface="Arial"/>
                <a:ea typeface="Arial"/>
                <a:cs typeface="Arial"/>
                <a:sym typeface="Arial"/>
              </a:defRPr>
            </a:lvl5pPr>
          </a:lstStyle>
          <a:p>
            <a:r>
              <a:t>Nivel de texto 1</a:t>
            </a:r>
          </a:p>
          <a:p>
            <a:pPr lvl="1"/>
            <a:r>
              <a:t>Nivel de texto 2</a:t>
            </a:r>
          </a:p>
          <a:p>
            <a:pPr lvl="2"/>
            <a:r>
              <a:t>Nivel de texto 3</a:t>
            </a:r>
          </a:p>
          <a:p>
            <a:pPr lvl="3"/>
            <a:r>
              <a:t>Nivel de texto 4</a:t>
            </a:r>
          </a:p>
          <a:p>
            <a:pPr lvl="4"/>
            <a:r>
              <a:t>Nivel de texto 5</a:t>
            </a:r>
          </a:p>
        </p:txBody>
      </p:sp>
      <p:sp>
        <p:nvSpPr>
          <p:cNvPr id="1442"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3_Portada Diseño 1_logo cliente">
    <p:spTree>
      <p:nvGrpSpPr>
        <p:cNvPr id="1" name=""/>
        <p:cNvGrpSpPr/>
        <p:nvPr/>
      </p:nvGrpSpPr>
      <p:grpSpPr>
        <a:xfrm>
          <a:off x="0" y="0"/>
          <a:ext cx="0" cy="0"/>
          <a:chOff x="0" y="0"/>
          <a:chExt cx="0" cy="0"/>
        </a:xfrm>
      </p:grpSpPr>
      <p:pic>
        <p:nvPicPr>
          <p:cNvPr id="1449" name="Imagen 15" descr="Imagen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81463" y="1196751"/>
            <a:ext cx="5110537" cy="4120601"/>
          </a:xfrm>
          <a:prstGeom prst="rect">
            <a:avLst/>
          </a:prstGeom>
          <a:ln w="12700">
            <a:miter lim="400000"/>
          </a:ln>
        </p:spPr>
      </p:pic>
      <p:grpSp>
        <p:nvGrpSpPr>
          <p:cNvPr id="1452" name="Azul amazónico 0 66 84"/>
          <p:cNvGrpSpPr/>
          <p:nvPr/>
        </p:nvGrpSpPr>
        <p:grpSpPr>
          <a:xfrm>
            <a:off x="-1" y="0"/>
            <a:ext cx="7967665" cy="6524625"/>
            <a:chOff x="0" y="0"/>
            <a:chExt cx="7967663" cy="6524625"/>
          </a:xfrm>
        </p:grpSpPr>
        <p:sp>
          <p:nvSpPr>
            <p:cNvPr id="1450" name="Rectángulo"/>
            <p:cNvSpPr/>
            <p:nvPr/>
          </p:nvSpPr>
          <p:spPr>
            <a:xfrm>
              <a:off x="-1" y="0"/>
              <a:ext cx="7967665" cy="6524625"/>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451" name="Texto"/>
            <p:cNvSpPr txBox="1"/>
            <p:nvPr/>
          </p:nvSpPr>
          <p:spPr>
            <a:xfrm>
              <a:off x="45719" y="3146742"/>
              <a:ext cx="7876224"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453" name="Nivel de texto 1…"/>
          <p:cNvSpPr txBox="1">
            <a:spLocks noGrp="1"/>
          </p:cNvSpPr>
          <p:nvPr>
            <p:ph type="body" sz="quarter" idx="1"/>
          </p:nvPr>
        </p:nvSpPr>
        <p:spPr>
          <a:xfrm>
            <a:off x="479425" y="3428998"/>
            <a:ext cx="6336656" cy="1412876"/>
          </a:xfrm>
          <a:prstGeom prst="rect">
            <a:avLst/>
          </a:prstGeom>
        </p:spPr>
        <p:txBody>
          <a:bodyPr lIns="0" tIns="0" rIns="0" bIns="0">
            <a:normAutofit/>
          </a:bodyPr>
          <a:lstStyle>
            <a:lvl1pPr marL="0" indent="0">
              <a:lnSpc>
                <a:spcPts val="5000"/>
              </a:lnSpc>
              <a:spcBef>
                <a:spcPts val="0"/>
              </a:spcBef>
              <a:buSzTx/>
              <a:buFontTx/>
              <a:buNone/>
              <a:defRPr sz="4000">
                <a:solidFill>
                  <a:schemeClr val="accent4">
                    <a:lumOff val="9019"/>
                  </a:schemeClr>
                </a:solidFill>
              </a:defRPr>
            </a:lvl1pPr>
            <a:lvl2pPr marL="838200" indent="-381000">
              <a:lnSpc>
                <a:spcPts val="5000"/>
              </a:lnSpc>
              <a:spcBef>
                <a:spcPts val="0"/>
              </a:spcBef>
              <a:buFontTx/>
              <a:defRPr sz="4000">
                <a:solidFill>
                  <a:schemeClr val="accent4">
                    <a:lumOff val="9019"/>
                  </a:schemeClr>
                </a:solidFill>
              </a:defRPr>
            </a:lvl2pPr>
            <a:lvl3pPr marL="1371600" indent="-457200">
              <a:lnSpc>
                <a:spcPts val="5000"/>
              </a:lnSpc>
              <a:spcBef>
                <a:spcPts val="0"/>
              </a:spcBef>
              <a:buFontTx/>
              <a:defRPr sz="4000">
                <a:solidFill>
                  <a:schemeClr val="accent4">
                    <a:lumOff val="9019"/>
                  </a:schemeClr>
                </a:solidFill>
              </a:defRPr>
            </a:lvl3pPr>
            <a:lvl4pPr marL="1879600" indent="-508000">
              <a:lnSpc>
                <a:spcPts val="5000"/>
              </a:lnSpc>
              <a:spcBef>
                <a:spcPts val="0"/>
              </a:spcBef>
              <a:buFontTx/>
              <a:defRPr sz="4000">
                <a:solidFill>
                  <a:schemeClr val="accent4">
                    <a:lumOff val="9019"/>
                  </a:schemeClr>
                </a:solidFill>
              </a:defRPr>
            </a:lvl4pPr>
            <a:lvl5pPr marL="2336800" indent="-508000">
              <a:lnSpc>
                <a:spcPts val="5000"/>
              </a:lnSpc>
              <a:spcBef>
                <a:spcPts val="0"/>
              </a:spcBef>
              <a:buFontTx/>
              <a:defRPr sz="4000">
                <a:solidFill>
                  <a:schemeClr val="accent4">
                    <a:lumOff val="9019"/>
                  </a:schemeClr>
                </a:solidFill>
              </a:defRPr>
            </a:lvl5pPr>
          </a:lstStyle>
          <a:p>
            <a:r>
              <a:t>Nivel de texto 1</a:t>
            </a:r>
          </a:p>
          <a:p>
            <a:pPr lvl="1"/>
            <a:r>
              <a:t>Nivel de texto 2</a:t>
            </a:r>
          </a:p>
          <a:p>
            <a:pPr lvl="2"/>
            <a:r>
              <a:t>Nivel de texto 3</a:t>
            </a:r>
          </a:p>
          <a:p>
            <a:pPr lvl="3"/>
            <a:r>
              <a:t>Nivel de texto 4</a:t>
            </a:r>
          </a:p>
          <a:p>
            <a:pPr lvl="4"/>
            <a:r>
              <a:t>Nivel de texto 5</a:t>
            </a:r>
          </a:p>
        </p:txBody>
      </p:sp>
      <p:sp>
        <p:nvSpPr>
          <p:cNvPr id="1454" name="Texto del título"/>
          <p:cNvSpPr txBox="1">
            <a:spLocks noGrp="1"/>
          </p:cNvSpPr>
          <p:nvPr>
            <p:ph type="title"/>
          </p:nvPr>
        </p:nvSpPr>
        <p:spPr>
          <a:xfrm>
            <a:off x="479425" y="1104900"/>
            <a:ext cx="6336656" cy="2180084"/>
          </a:xfrm>
          <a:prstGeom prst="rect">
            <a:avLst/>
          </a:prstGeom>
        </p:spPr>
        <p:txBody>
          <a:bodyPr lIns="0" tIns="0" rIns="0" bIns="0" anchor="t">
            <a:normAutofit/>
          </a:bodyPr>
          <a:lstStyle>
            <a:lvl1pPr>
              <a:lnSpc>
                <a:spcPts val="6600"/>
              </a:lnSpc>
              <a:defRPr sz="5600">
                <a:solidFill>
                  <a:schemeClr val="accent4">
                    <a:lumOff val="9019"/>
                  </a:schemeClr>
                </a:solidFill>
              </a:defRPr>
            </a:lvl1pPr>
          </a:lstStyle>
          <a:p>
            <a:r>
              <a:t>Texto del título</a:t>
            </a:r>
          </a:p>
        </p:txBody>
      </p:sp>
      <p:grpSp>
        <p:nvGrpSpPr>
          <p:cNvPr id="1457" name="Amarillo solar 251 187 33"/>
          <p:cNvGrpSpPr/>
          <p:nvPr/>
        </p:nvGrpSpPr>
        <p:grpSpPr>
          <a:xfrm>
            <a:off x="479376" y="5084762"/>
            <a:ext cx="1871712" cy="215901"/>
            <a:chOff x="0" y="7619"/>
            <a:chExt cx="1871710" cy="215900"/>
          </a:xfrm>
        </p:grpSpPr>
        <p:sp>
          <p:nvSpPr>
            <p:cNvPr id="1455" name="Rectángulo"/>
            <p:cNvSpPr/>
            <p:nvPr/>
          </p:nvSpPr>
          <p:spPr>
            <a:xfrm>
              <a:off x="0" y="7619"/>
              <a:ext cx="1871711" cy="215901"/>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456" name="Texto"/>
            <p:cNvSpPr/>
            <p:nvPr/>
          </p:nvSpPr>
          <p:spPr>
            <a:xfrm>
              <a:off x="45719" y="115569"/>
              <a:ext cx="178027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2"/>
                  </a:solidFill>
                </a:defRPr>
              </a:lvl1pPr>
            </a:lstStyle>
            <a:p>
              <a:r>
                <a:rPr dirty="0"/>
                <a:t> </a:t>
              </a:r>
            </a:p>
          </p:txBody>
        </p:sp>
      </p:grpSp>
      <p:grpSp>
        <p:nvGrpSpPr>
          <p:cNvPr id="1460" name="Gris niebla 232 232 232"/>
          <p:cNvGrpSpPr/>
          <p:nvPr/>
        </p:nvGrpSpPr>
        <p:grpSpPr>
          <a:xfrm>
            <a:off x="479426" y="5300662"/>
            <a:ext cx="7702551" cy="1223963"/>
            <a:chOff x="0" y="0"/>
            <a:chExt cx="7702550" cy="1223962"/>
          </a:xfrm>
        </p:grpSpPr>
        <p:sp>
          <p:nvSpPr>
            <p:cNvPr id="1458" name="Rectángulo"/>
            <p:cNvSpPr/>
            <p:nvPr/>
          </p:nvSpPr>
          <p:spPr>
            <a:xfrm>
              <a:off x="0" y="-1"/>
              <a:ext cx="7702550" cy="1223964"/>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459" name="Texto"/>
            <p:cNvSpPr txBox="1"/>
            <p:nvPr/>
          </p:nvSpPr>
          <p:spPr>
            <a:xfrm>
              <a:off x="45719" y="496411"/>
              <a:ext cx="7611111"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463" name="Amarillo solar 251 187 33"/>
          <p:cNvGrpSpPr/>
          <p:nvPr/>
        </p:nvGrpSpPr>
        <p:grpSpPr>
          <a:xfrm>
            <a:off x="7967661" y="5300662"/>
            <a:ext cx="4224340" cy="1223963"/>
            <a:chOff x="0" y="0"/>
            <a:chExt cx="4224339" cy="1223962"/>
          </a:xfrm>
        </p:grpSpPr>
        <p:sp>
          <p:nvSpPr>
            <p:cNvPr id="1461" name="Rectángulo"/>
            <p:cNvSpPr/>
            <p:nvPr/>
          </p:nvSpPr>
          <p:spPr>
            <a:xfrm>
              <a:off x="0" y="-1"/>
              <a:ext cx="4224340" cy="1223964"/>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462" name="Texto"/>
            <p:cNvSpPr txBox="1"/>
            <p:nvPr/>
          </p:nvSpPr>
          <p:spPr>
            <a:xfrm>
              <a:off x="45720" y="496411"/>
              <a:ext cx="4132900"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sp>
        <p:nvSpPr>
          <p:cNvPr id="1464"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Índice">
    <p:spTree>
      <p:nvGrpSpPr>
        <p:cNvPr id="1" name=""/>
        <p:cNvGrpSpPr/>
        <p:nvPr/>
      </p:nvGrpSpPr>
      <p:grpSpPr>
        <a:xfrm>
          <a:off x="0" y="0"/>
          <a:ext cx="0" cy="0"/>
          <a:chOff x="0" y="0"/>
          <a:chExt cx="0" cy="0"/>
        </a:xfrm>
      </p:grpSpPr>
      <p:sp>
        <p:nvSpPr>
          <p:cNvPr id="1471" name="Nivel de texto 1…"/>
          <p:cNvSpPr txBox="1">
            <a:spLocks noGrp="1"/>
          </p:cNvSpPr>
          <p:nvPr>
            <p:ph type="body" sz="quarter" idx="1"/>
          </p:nvPr>
        </p:nvSpPr>
        <p:spPr>
          <a:xfrm>
            <a:off x="4943873" y="2133600"/>
            <a:ext cx="4752529" cy="2951164"/>
          </a:xfrm>
          <a:prstGeom prst="rect">
            <a:avLst/>
          </a:prstGeom>
        </p:spPr>
        <p:txBody>
          <a:bodyPr lIns="0" tIns="0" rIns="0" bIns="0">
            <a:normAutofit/>
          </a:bodyPr>
          <a:lstStyle>
            <a:lvl1pPr marL="0" indent="0">
              <a:lnSpc>
                <a:spcPts val="2500"/>
              </a:lnSpc>
              <a:spcBef>
                <a:spcPts val="1200"/>
              </a:spcBef>
              <a:buSzTx/>
              <a:buFontTx/>
              <a:buNone/>
              <a:defRPr sz="2000">
                <a:solidFill>
                  <a:schemeClr val="accent1"/>
                </a:solidFill>
              </a:defRPr>
            </a:lvl1pPr>
            <a:lvl2pPr marL="647700" indent="-190500">
              <a:lnSpc>
                <a:spcPts val="2500"/>
              </a:lnSpc>
              <a:spcBef>
                <a:spcPts val="1200"/>
              </a:spcBef>
              <a:buFontTx/>
              <a:defRPr sz="2000">
                <a:solidFill>
                  <a:schemeClr val="accent1"/>
                </a:solidFill>
              </a:defRPr>
            </a:lvl2pPr>
            <a:lvl3pPr marL="1143000" indent="-228600">
              <a:lnSpc>
                <a:spcPts val="2500"/>
              </a:lnSpc>
              <a:spcBef>
                <a:spcPts val="1200"/>
              </a:spcBef>
              <a:buFontTx/>
              <a:defRPr sz="2000">
                <a:solidFill>
                  <a:schemeClr val="accent1"/>
                </a:solidFill>
              </a:defRPr>
            </a:lvl3pPr>
            <a:lvl4pPr marL="1625600" indent="-254000">
              <a:lnSpc>
                <a:spcPts val="2500"/>
              </a:lnSpc>
              <a:spcBef>
                <a:spcPts val="1200"/>
              </a:spcBef>
              <a:buFontTx/>
              <a:defRPr sz="2000">
                <a:solidFill>
                  <a:schemeClr val="accent1"/>
                </a:solidFill>
              </a:defRPr>
            </a:lvl4pPr>
            <a:lvl5pPr marL="2082800" indent="-254000">
              <a:lnSpc>
                <a:spcPts val="2500"/>
              </a:lnSpc>
              <a:spcBef>
                <a:spcPts val="1200"/>
              </a:spcBef>
              <a:buFontTx/>
              <a:defRPr sz="2000">
                <a:solidFill>
                  <a:schemeClr val="accent1"/>
                </a:solidFill>
              </a:defRPr>
            </a:lvl5pPr>
          </a:lstStyle>
          <a:p>
            <a:r>
              <a:t>Nivel de texto 1</a:t>
            </a:r>
          </a:p>
          <a:p>
            <a:pPr lvl="1"/>
            <a:r>
              <a:t>Nivel de texto 2</a:t>
            </a:r>
          </a:p>
          <a:p>
            <a:pPr lvl="2"/>
            <a:r>
              <a:t>Nivel de texto 3</a:t>
            </a:r>
          </a:p>
          <a:p>
            <a:pPr lvl="3"/>
            <a:r>
              <a:t>Nivel de texto 4</a:t>
            </a:r>
          </a:p>
          <a:p>
            <a:pPr lvl="4"/>
            <a:r>
              <a:t>Nivel de texto 5</a:t>
            </a:r>
          </a:p>
        </p:txBody>
      </p:sp>
      <p:sp>
        <p:nvSpPr>
          <p:cNvPr id="1472"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Separata n1">
    <p:spTree>
      <p:nvGrpSpPr>
        <p:cNvPr id="1" name=""/>
        <p:cNvGrpSpPr/>
        <p:nvPr/>
      </p:nvGrpSpPr>
      <p:grpSpPr>
        <a:xfrm>
          <a:off x="0" y="0"/>
          <a:ext cx="0" cy="0"/>
          <a:chOff x="0" y="0"/>
          <a:chExt cx="0" cy="0"/>
        </a:xfrm>
      </p:grpSpPr>
      <p:grpSp>
        <p:nvGrpSpPr>
          <p:cNvPr id="1481" name="Gris niebla 232 232 232"/>
          <p:cNvGrpSpPr/>
          <p:nvPr/>
        </p:nvGrpSpPr>
        <p:grpSpPr>
          <a:xfrm>
            <a:off x="7967663" y="0"/>
            <a:ext cx="4224336" cy="6858000"/>
            <a:chOff x="0" y="0"/>
            <a:chExt cx="4224335" cy="6858000"/>
          </a:xfrm>
        </p:grpSpPr>
        <p:sp>
          <p:nvSpPr>
            <p:cNvPr id="1479" name="Rectángulo"/>
            <p:cNvSpPr/>
            <p:nvPr/>
          </p:nvSpPr>
          <p:spPr>
            <a:xfrm>
              <a:off x="-1" y="0"/>
              <a:ext cx="4224337" cy="685800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480" name="Texto"/>
            <p:cNvSpPr txBox="1"/>
            <p:nvPr/>
          </p:nvSpPr>
          <p:spPr>
            <a:xfrm>
              <a:off x="45719" y="3313430"/>
              <a:ext cx="4132896" cy="231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484" name="Azul bruma 3 101 124"/>
          <p:cNvGrpSpPr/>
          <p:nvPr/>
        </p:nvGrpSpPr>
        <p:grpSpPr>
          <a:xfrm>
            <a:off x="-2" y="5634037"/>
            <a:ext cx="8184234" cy="1223963"/>
            <a:chOff x="0" y="0"/>
            <a:chExt cx="8184233" cy="1223962"/>
          </a:xfrm>
        </p:grpSpPr>
        <p:sp>
          <p:nvSpPr>
            <p:cNvPr id="1482" name="Rectángulo"/>
            <p:cNvSpPr/>
            <p:nvPr/>
          </p:nvSpPr>
          <p:spPr>
            <a:xfrm>
              <a:off x="0" y="-1"/>
              <a:ext cx="8184234" cy="1223964"/>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483" name="Texto"/>
            <p:cNvSpPr txBox="1"/>
            <p:nvPr/>
          </p:nvSpPr>
          <p:spPr>
            <a:xfrm>
              <a:off x="45720" y="496411"/>
              <a:ext cx="8092794"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487" name="Azul amazónico 0 66 84"/>
          <p:cNvGrpSpPr/>
          <p:nvPr/>
        </p:nvGrpSpPr>
        <p:grpSpPr>
          <a:xfrm>
            <a:off x="7967660" y="5634037"/>
            <a:ext cx="4224340" cy="1223963"/>
            <a:chOff x="0" y="0"/>
            <a:chExt cx="4224339" cy="1223962"/>
          </a:xfrm>
        </p:grpSpPr>
        <p:sp>
          <p:nvSpPr>
            <p:cNvPr id="1485" name="Rectángulo"/>
            <p:cNvSpPr/>
            <p:nvPr/>
          </p:nvSpPr>
          <p:spPr>
            <a:xfrm>
              <a:off x="-1" y="-1"/>
              <a:ext cx="4224341" cy="1223964"/>
            </a:xfrm>
            <a:prstGeom prst="rect">
              <a:avLst/>
            </a:prstGeom>
            <a:solidFill>
              <a:srgbClr val="785573"/>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486" name="Texto"/>
            <p:cNvSpPr txBox="1"/>
            <p:nvPr/>
          </p:nvSpPr>
          <p:spPr>
            <a:xfrm>
              <a:off x="45719" y="496411"/>
              <a:ext cx="4132900"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490" name="Amarillo solar 251 187 33"/>
          <p:cNvGrpSpPr/>
          <p:nvPr/>
        </p:nvGrpSpPr>
        <p:grpSpPr>
          <a:xfrm>
            <a:off x="0" y="6597352"/>
            <a:ext cx="1558925" cy="260649"/>
            <a:chOff x="0" y="0"/>
            <a:chExt cx="1558925" cy="260647"/>
          </a:xfrm>
        </p:grpSpPr>
        <p:sp>
          <p:nvSpPr>
            <p:cNvPr id="1488" name="Rectángulo"/>
            <p:cNvSpPr/>
            <p:nvPr/>
          </p:nvSpPr>
          <p:spPr>
            <a:xfrm>
              <a:off x="0" y="0"/>
              <a:ext cx="1558925"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489" name="Texto"/>
            <p:cNvSpPr/>
            <p:nvPr/>
          </p:nvSpPr>
          <p:spPr>
            <a:xfrm>
              <a:off x="45719" y="130323"/>
              <a:ext cx="146748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2"/>
                  </a:solidFill>
                </a:defRPr>
              </a:lvl1pPr>
            </a:lstStyle>
            <a:p>
              <a:r>
                <a:rPr dirty="0"/>
                <a:t> </a:t>
              </a:r>
            </a:p>
          </p:txBody>
        </p:sp>
      </p:grpSp>
      <p:pic>
        <p:nvPicPr>
          <p:cNvPr id="1491" name="Imagen 11" descr="Imagen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5341" y="404813"/>
            <a:ext cx="967091" cy="252001"/>
          </a:xfrm>
          <a:prstGeom prst="rect">
            <a:avLst/>
          </a:prstGeom>
          <a:ln w="12700">
            <a:miter lim="400000"/>
          </a:ln>
        </p:spPr>
      </p:pic>
      <p:sp>
        <p:nvSpPr>
          <p:cNvPr id="1492" name="Nivel de texto 1…"/>
          <p:cNvSpPr txBox="1">
            <a:spLocks noGrp="1"/>
          </p:cNvSpPr>
          <p:nvPr>
            <p:ph type="body" sz="quarter" idx="1"/>
          </p:nvPr>
        </p:nvSpPr>
        <p:spPr>
          <a:xfrm>
            <a:off x="8679336" y="2133600"/>
            <a:ext cx="2800986" cy="3277238"/>
          </a:xfrm>
          <a:prstGeom prst="rect">
            <a:avLst/>
          </a:prstGeom>
        </p:spPr>
        <p:txBody>
          <a:bodyPr anchor="b">
            <a:normAutofit/>
          </a:bodyPr>
          <a:lstStyle>
            <a:lvl1pPr marL="0" indent="0" algn="ctr">
              <a:buSzTx/>
              <a:buFontTx/>
              <a:buNone/>
              <a:defRPr sz="15000">
                <a:latin typeface="Noe Display Regular"/>
                <a:ea typeface="Noe Display Regular"/>
                <a:cs typeface="Noe Display Regular"/>
                <a:sym typeface="Noe Display"/>
              </a:defRPr>
            </a:lvl1pPr>
            <a:lvl2pPr marL="1885950" indent="-1428750" algn="ctr">
              <a:buFontTx/>
              <a:defRPr sz="15000">
                <a:latin typeface="Noe Display Regular"/>
                <a:ea typeface="Noe Display Regular"/>
                <a:cs typeface="Noe Display Regular"/>
                <a:sym typeface="Noe Display"/>
              </a:defRPr>
            </a:lvl2pPr>
            <a:lvl3pPr marL="2628900" indent="-1714500" algn="ctr">
              <a:buFontTx/>
              <a:defRPr sz="15000">
                <a:latin typeface="Noe Display Regular"/>
                <a:ea typeface="Noe Display Regular"/>
                <a:cs typeface="Noe Display Regular"/>
                <a:sym typeface="Noe Display"/>
              </a:defRPr>
            </a:lvl3pPr>
            <a:lvl4pPr marL="3276600" indent="-1905000" algn="ctr">
              <a:buFontTx/>
              <a:defRPr sz="15000">
                <a:latin typeface="Noe Display Regular"/>
                <a:ea typeface="Noe Display Regular"/>
                <a:cs typeface="Noe Display Regular"/>
                <a:sym typeface="Noe Display"/>
              </a:defRPr>
            </a:lvl4pPr>
            <a:lvl5pPr marL="3733800" indent="-1905000" algn="ctr">
              <a:buFontTx/>
              <a:defRPr sz="15000">
                <a:latin typeface="Noe Display Regular"/>
                <a:ea typeface="Noe Display Regular"/>
                <a:cs typeface="Noe Display Regular"/>
                <a:sym typeface="Noe Display"/>
              </a:defRPr>
            </a:lvl5pPr>
          </a:lstStyle>
          <a:p>
            <a:r>
              <a:t>Nivel de texto 1</a:t>
            </a:r>
          </a:p>
          <a:p>
            <a:pPr lvl="1"/>
            <a:r>
              <a:t>Nivel de texto 2</a:t>
            </a:r>
          </a:p>
          <a:p>
            <a:pPr lvl="2"/>
            <a:r>
              <a:t>Nivel de texto 3</a:t>
            </a:r>
          </a:p>
          <a:p>
            <a:pPr lvl="3"/>
            <a:r>
              <a:t>Nivel de texto 4</a:t>
            </a:r>
          </a:p>
          <a:p>
            <a:pPr lvl="4"/>
            <a:r>
              <a:t>Nivel de texto 5</a:t>
            </a:r>
          </a:p>
        </p:txBody>
      </p:sp>
      <p:grpSp>
        <p:nvGrpSpPr>
          <p:cNvPr id="1495" name="Amarillo solar 251 187 33"/>
          <p:cNvGrpSpPr/>
          <p:nvPr/>
        </p:nvGrpSpPr>
        <p:grpSpPr>
          <a:xfrm>
            <a:off x="7967661" y="5410837"/>
            <a:ext cx="4224339" cy="223200"/>
            <a:chOff x="0" y="3970"/>
            <a:chExt cx="4224337" cy="223198"/>
          </a:xfrm>
        </p:grpSpPr>
        <p:sp>
          <p:nvSpPr>
            <p:cNvPr id="1493" name="Rectángulo"/>
            <p:cNvSpPr/>
            <p:nvPr/>
          </p:nvSpPr>
          <p:spPr>
            <a:xfrm>
              <a:off x="0" y="3970"/>
              <a:ext cx="4224338" cy="22320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494" name="Texto"/>
            <p:cNvSpPr/>
            <p:nvPr/>
          </p:nvSpPr>
          <p:spPr>
            <a:xfrm>
              <a:off x="45719" y="115570"/>
              <a:ext cx="413289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2"/>
                  </a:solidFill>
                </a:defRPr>
              </a:lvl1pPr>
            </a:lstStyle>
            <a:p>
              <a:r>
                <a:rPr dirty="0"/>
                <a:t> </a:t>
              </a:r>
            </a:p>
          </p:txBody>
        </p:sp>
      </p:grpSp>
      <p:sp>
        <p:nvSpPr>
          <p:cNvPr id="1496" name="Texto del título"/>
          <p:cNvSpPr txBox="1">
            <a:spLocks noGrp="1"/>
          </p:cNvSpPr>
          <p:nvPr>
            <p:ph type="title"/>
          </p:nvPr>
        </p:nvSpPr>
        <p:spPr>
          <a:xfrm>
            <a:off x="479425" y="755650"/>
            <a:ext cx="6336656" cy="1953270"/>
          </a:xfrm>
          <a:prstGeom prst="rect">
            <a:avLst/>
          </a:prstGeom>
        </p:spPr>
        <p:txBody>
          <a:bodyPr lIns="0" tIns="0" rIns="0" bIns="0" anchor="t">
            <a:normAutofit/>
          </a:bodyPr>
          <a:lstStyle>
            <a:lvl1pPr>
              <a:lnSpc>
                <a:spcPts val="6600"/>
              </a:lnSpc>
              <a:defRPr sz="5600"/>
            </a:lvl1pPr>
          </a:lstStyle>
          <a:p>
            <a:r>
              <a:t>Texto del título</a:t>
            </a:r>
          </a:p>
        </p:txBody>
      </p:sp>
      <p:sp>
        <p:nvSpPr>
          <p:cNvPr id="1497"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2. Texto estándar">
    <p:spTree>
      <p:nvGrpSpPr>
        <p:cNvPr id="1" name=""/>
        <p:cNvGrpSpPr/>
        <p:nvPr/>
      </p:nvGrpSpPr>
      <p:grpSpPr>
        <a:xfrm>
          <a:off x="0" y="0"/>
          <a:ext cx="0" cy="0"/>
          <a:chOff x="0" y="0"/>
          <a:chExt cx="0" cy="0"/>
        </a:xfrm>
      </p:grpSpPr>
      <p:sp>
        <p:nvSpPr>
          <p:cNvPr id="1504" name="Nivel de texto 1…"/>
          <p:cNvSpPr txBox="1">
            <a:spLocks noGrp="1"/>
          </p:cNvSpPr>
          <p:nvPr>
            <p:ph type="body" idx="1"/>
          </p:nvPr>
        </p:nvSpPr>
        <p:spPr>
          <a:xfrm>
            <a:off x="550862" y="2852736"/>
            <a:ext cx="10585699" cy="3240088"/>
          </a:xfrm>
          <a:prstGeom prst="rect">
            <a:avLst/>
          </a:prstGeom>
        </p:spPr>
        <p:txBody>
          <a:bodyPr lIns="0" tIns="0" rIns="0" bIns="0">
            <a:normAutofit/>
          </a:bodyPr>
          <a:lstStyle>
            <a:lvl1pPr marL="0" indent="0">
              <a:lnSpc>
                <a:spcPct val="100000"/>
              </a:lnSpc>
              <a:spcBef>
                <a:spcPts val="2000"/>
              </a:spcBef>
              <a:buSzTx/>
              <a:buFontTx/>
              <a:buNone/>
              <a:defRPr sz="1800">
                <a:solidFill>
                  <a:schemeClr val="accent1"/>
                </a:solidFill>
              </a:defRPr>
            </a:lvl1pPr>
            <a:lvl2pPr marL="628650" indent="-171450">
              <a:lnSpc>
                <a:spcPct val="100000"/>
              </a:lnSpc>
              <a:spcBef>
                <a:spcPts val="2000"/>
              </a:spcBef>
              <a:buFontTx/>
              <a:defRPr sz="1800">
                <a:solidFill>
                  <a:schemeClr val="accent1"/>
                </a:solidFill>
              </a:defRPr>
            </a:lvl2pPr>
            <a:lvl3pPr marL="1120139" indent="-205739">
              <a:lnSpc>
                <a:spcPct val="100000"/>
              </a:lnSpc>
              <a:spcBef>
                <a:spcPts val="2000"/>
              </a:spcBef>
              <a:buFontTx/>
              <a:defRPr sz="1800">
                <a:solidFill>
                  <a:schemeClr val="accent1"/>
                </a:solidFill>
              </a:defRPr>
            </a:lvl3pPr>
            <a:lvl4pPr marL="1600200" indent="-228600">
              <a:lnSpc>
                <a:spcPct val="100000"/>
              </a:lnSpc>
              <a:spcBef>
                <a:spcPts val="2000"/>
              </a:spcBef>
              <a:buFontTx/>
              <a:defRPr sz="1800">
                <a:solidFill>
                  <a:schemeClr val="accent1"/>
                </a:solidFill>
              </a:defRPr>
            </a:lvl4pPr>
            <a:lvl5pPr marL="2057400" indent="-228600">
              <a:lnSpc>
                <a:spcPct val="100000"/>
              </a:lnSpc>
              <a:spcBef>
                <a:spcPts val="2000"/>
              </a:spcBef>
              <a:buFontTx/>
              <a:defRPr sz="1800">
                <a:solidFill>
                  <a:schemeClr val="accent1"/>
                </a:solidFill>
              </a:defRPr>
            </a:lvl5pPr>
          </a:lstStyle>
          <a:p>
            <a:r>
              <a:t>Nivel de texto 1</a:t>
            </a:r>
          </a:p>
          <a:p>
            <a:pPr lvl="1"/>
            <a:r>
              <a:t>Nivel de texto 2</a:t>
            </a:r>
          </a:p>
          <a:p>
            <a:pPr lvl="2"/>
            <a:r>
              <a:t>Nivel de texto 3</a:t>
            </a:r>
          </a:p>
          <a:p>
            <a:pPr lvl="3"/>
            <a:r>
              <a:t>Nivel de texto 4</a:t>
            </a:r>
          </a:p>
          <a:p>
            <a:pPr lvl="4"/>
            <a:r>
              <a:t>Nivel de texto 5</a:t>
            </a:r>
          </a:p>
        </p:txBody>
      </p:sp>
      <p:sp>
        <p:nvSpPr>
          <p:cNvPr id="1505"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
        <p:nvSpPr>
          <p:cNvPr id="1506"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7. Imagen">
    <p:spTree>
      <p:nvGrpSpPr>
        <p:cNvPr id="1" name=""/>
        <p:cNvGrpSpPr/>
        <p:nvPr/>
      </p:nvGrpSpPr>
      <p:grpSpPr>
        <a:xfrm>
          <a:off x="0" y="0"/>
          <a:ext cx="0" cy="0"/>
          <a:chOff x="0" y="0"/>
          <a:chExt cx="0" cy="0"/>
        </a:xfrm>
      </p:grpSpPr>
      <p:grpSp>
        <p:nvGrpSpPr>
          <p:cNvPr id="1515" name="Amarillo solar 251 187 33"/>
          <p:cNvGrpSpPr/>
          <p:nvPr/>
        </p:nvGrpSpPr>
        <p:grpSpPr>
          <a:xfrm>
            <a:off x="11424591" y="6597352"/>
            <a:ext cx="767409" cy="260649"/>
            <a:chOff x="0" y="0"/>
            <a:chExt cx="767408" cy="260647"/>
          </a:xfrm>
        </p:grpSpPr>
        <p:sp>
          <p:nvSpPr>
            <p:cNvPr id="1513"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514"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518" name="Amarillo solar 251 187 33"/>
          <p:cNvGrpSpPr/>
          <p:nvPr/>
        </p:nvGrpSpPr>
        <p:grpSpPr>
          <a:xfrm>
            <a:off x="8256240" y="6597352"/>
            <a:ext cx="3312369" cy="260649"/>
            <a:chOff x="0" y="0"/>
            <a:chExt cx="3312367" cy="260647"/>
          </a:xfrm>
        </p:grpSpPr>
        <p:sp>
          <p:nvSpPr>
            <p:cNvPr id="1516"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517"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521" name="Amarillo solar 251 187 33"/>
          <p:cNvGrpSpPr/>
          <p:nvPr/>
        </p:nvGrpSpPr>
        <p:grpSpPr>
          <a:xfrm>
            <a:off x="2207567" y="6597352"/>
            <a:ext cx="6552729" cy="260649"/>
            <a:chOff x="0" y="0"/>
            <a:chExt cx="6552727" cy="260647"/>
          </a:xfrm>
        </p:grpSpPr>
        <p:sp>
          <p:nvSpPr>
            <p:cNvPr id="1519"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520"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522"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sp>
        <p:nvSpPr>
          <p:cNvPr id="1523" name="Marcador de posición de imagen 4"/>
          <p:cNvSpPr>
            <a:spLocks noGrp="1"/>
          </p:cNvSpPr>
          <p:nvPr>
            <p:ph type="pic" idx="13"/>
          </p:nvPr>
        </p:nvSpPr>
        <p:spPr>
          <a:xfrm>
            <a:off x="0" y="-14057"/>
            <a:ext cx="12192000" cy="6359296"/>
          </a:xfrm>
          <a:prstGeom prst="rect">
            <a:avLst/>
          </a:prstGeom>
        </p:spPr>
        <p:txBody>
          <a:bodyPr lIns="91439" rIns="91439"/>
          <a:lstStyle/>
          <a:p>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Diseño personalizado">
    <p:spTree>
      <p:nvGrpSpPr>
        <p:cNvPr id="1" name=""/>
        <p:cNvGrpSpPr/>
        <p:nvPr/>
      </p:nvGrpSpPr>
      <p:grpSpPr>
        <a:xfrm>
          <a:off x="0" y="0"/>
          <a:ext cx="0" cy="0"/>
          <a:chOff x="0" y="0"/>
          <a:chExt cx="0" cy="0"/>
        </a:xfrm>
      </p:grpSpPr>
      <p:grpSp>
        <p:nvGrpSpPr>
          <p:cNvPr id="290" name="Azul bruma 3 101 124"/>
          <p:cNvGrpSpPr/>
          <p:nvPr/>
        </p:nvGrpSpPr>
        <p:grpSpPr>
          <a:xfrm>
            <a:off x="-2" y="5634037"/>
            <a:ext cx="4367809" cy="1223963"/>
            <a:chOff x="0" y="0"/>
            <a:chExt cx="4367808" cy="1223962"/>
          </a:xfrm>
        </p:grpSpPr>
        <p:sp>
          <p:nvSpPr>
            <p:cNvPr id="288" name="Rectángulo"/>
            <p:cNvSpPr/>
            <p:nvPr/>
          </p:nvSpPr>
          <p:spPr>
            <a:xfrm>
              <a:off x="0" y="-1"/>
              <a:ext cx="4367809" cy="1223964"/>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289" name="Texto"/>
            <p:cNvSpPr txBox="1"/>
            <p:nvPr/>
          </p:nvSpPr>
          <p:spPr>
            <a:xfrm>
              <a:off x="45720" y="496411"/>
              <a:ext cx="4276369"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293" name="Gris niebla 232 232 232"/>
          <p:cNvGrpSpPr/>
          <p:nvPr/>
        </p:nvGrpSpPr>
        <p:grpSpPr>
          <a:xfrm>
            <a:off x="4224337" y="0"/>
            <a:ext cx="7967662" cy="6858000"/>
            <a:chOff x="0" y="0"/>
            <a:chExt cx="7967660" cy="6858000"/>
          </a:xfrm>
        </p:grpSpPr>
        <p:sp>
          <p:nvSpPr>
            <p:cNvPr id="291" name="Rectángulo"/>
            <p:cNvSpPr/>
            <p:nvPr/>
          </p:nvSpPr>
          <p:spPr>
            <a:xfrm>
              <a:off x="0" y="0"/>
              <a:ext cx="7967661" cy="685800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292" name="Texto"/>
            <p:cNvSpPr txBox="1"/>
            <p:nvPr/>
          </p:nvSpPr>
          <p:spPr>
            <a:xfrm>
              <a:off x="45720" y="3313430"/>
              <a:ext cx="7876221" cy="231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4"/>
                  </a:solidFill>
                </a:defRPr>
              </a:lvl1pPr>
            </a:lstStyle>
            <a:p>
              <a:r>
                <a:rPr dirty="0"/>
                <a:t> </a:t>
              </a:r>
            </a:p>
          </p:txBody>
        </p:sp>
      </p:grpSp>
      <p:pic>
        <p:nvPicPr>
          <p:cNvPr id="294" name="Imagen 4" descr="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5341" y="408280"/>
            <a:ext cx="967091" cy="252001"/>
          </a:xfrm>
          <a:prstGeom prst="rect">
            <a:avLst/>
          </a:prstGeom>
          <a:ln w="12700">
            <a:miter lim="400000"/>
          </a:ln>
        </p:spPr>
      </p:pic>
      <p:grpSp>
        <p:nvGrpSpPr>
          <p:cNvPr id="297" name="Azul amazónico 0 66 84"/>
          <p:cNvGrpSpPr/>
          <p:nvPr/>
        </p:nvGrpSpPr>
        <p:grpSpPr>
          <a:xfrm>
            <a:off x="4224337" y="5634037"/>
            <a:ext cx="7979869" cy="1223963"/>
            <a:chOff x="0" y="0"/>
            <a:chExt cx="7979867" cy="1223962"/>
          </a:xfrm>
        </p:grpSpPr>
        <p:sp>
          <p:nvSpPr>
            <p:cNvPr id="295" name="Rectángulo"/>
            <p:cNvSpPr/>
            <p:nvPr/>
          </p:nvSpPr>
          <p:spPr>
            <a:xfrm>
              <a:off x="0" y="-1"/>
              <a:ext cx="7979868" cy="1223964"/>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296" name="Texto"/>
            <p:cNvSpPr txBox="1"/>
            <p:nvPr/>
          </p:nvSpPr>
          <p:spPr>
            <a:xfrm>
              <a:off x="45720" y="496411"/>
              <a:ext cx="7888428"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300" name="Amarillo solar 251 187 33"/>
          <p:cNvGrpSpPr/>
          <p:nvPr/>
        </p:nvGrpSpPr>
        <p:grpSpPr>
          <a:xfrm>
            <a:off x="0" y="6597352"/>
            <a:ext cx="1558925" cy="260649"/>
            <a:chOff x="0" y="0"/>
            <a:chExt cx="1558925" cy="260647"/>
          </a:xfrm>
        </p:grpSpPr>
        <p:sp>
          <p:nvSpPr>
            <p:cNvPr id="298" name="Rectángulo"/>
            <p:cNvSpPr/>
            <p:nvPr/>
          </p:nvSpPr>
          <p:spPr>
            <a:xfrm>
              <a:off x="0" y="0"/>
              <a:ext cx="1558925"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299" name="Texto"/>
            <p:cNvSpPr/>
            <p:nvPr/>
          </p:nvSpPr>
          <p:spPr>
            <a:xfrm>
              <a:off x="45719" y="130323"/>
              <a:ext cx="146748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303" name="Amarillo solar 251 187 33"/>
          <p:cNvGrpSpPr/>
          <p:nvPr/>
        </p:nvGrpSpPr>
        <p:grpSpPr>
          <a:xfrm>
            <a:off x="0" y="5410837"/>
            <a:ext cx="4224338" cy="223200"/>
            <a:chOff x="0" y="3970"/>
            <a:chExt cx="4224337" cy="223198"/>
          </a:xfrm>
        </p:grpSpPr>
        <p:sp>
          <p:nvSpPr>
            <p:cNvPr id="301" name="Rectángulo"/>
            <p:cNvSpPr/>
            <p:nvPr/>
          </p:nvSpPr>
          <p:spPr>
            <a:xfrm>
              <a:off x="0" y="3970"/>
              <a:ext cx="4224338" cy="22320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302" name="Texto"/>
            <p:cNvSpPr/>
            <p:nvPr/>
          </p:nvSpPr>
          <p:spPr>
            <a:xfrm>
              <a:off x="45719" y="115570"/>
              <a:ext cx="413289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5"/>
                  </a:solidFill>
                </a:defRPr>
              </a:lvl1pPr>
            </a:lstStyle>
            <a:p>
              <a:r>
                <a:rPr dirty="0"/>
                <a:t> </a:t>
              </a:r>
            </a:p>
          </p:txBody>
        </p:sp>
      </p:grpSp>
      <p:sp>
        <p:nvSpPr>
          <p:cNvPr id="304" name="Titulo"/>
          <p:cNvSpPr txBox="1"/>
          <p:nvPr/>
        </p:nvSpPr>
        <p:spPr>
          <a:xfrm>
            <a:off x="479424" y="1104900"/>
            <a:ext cx="3456337" cy="848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6600"/>
              </a:lnSpc>
              <a:defRPr sz="5600">
                <a:latin typeface="Noe Display Regular"/>
                <a:ea typeface="Noe Display Regular"/>
                <a:cs typeface="Noe Display Regular"/>
                <a:sym typeface="Noe Display"/>
              </a:defRPr>
            </a:lvl1pPr>
          </a:lstStyle>
          <a:p>
            <a:r>
              <a:rPr dirty="0"/>
              <a:t>Agenda</a:t>
            </a:r>
          </a:p>
        </p:txBody>
      </p:sp>
      <p:sp>
        <p:nvSpPr>
          <p:cNvPr id="305"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1"/>
                </a:solidFill>
                <a:latin typeface="Neo Sans Medium"/>
                <a:ea typeface="Neo Sans Medium"/>
                <a:cs typeface="Neo Sans Medium"/>
                <a:sym typeface="Neo Sans Medium"/>
              </a:defRPr>
            </a:lvl1pPr>
          </a:lstStyle>
          <a:p>
            <a:fld id="{86CB4B4D-7CA3-9044-876B-883B54F8677D}" type="slidenum">
              <a:t>‹Nº›</a:t>
            </a:fld>
            <a:endParaRPr dirty="0"/>
          </a:p>
        </p:txBody>
      </p:sp>
      <p:sp>
        <p:nvSpPr>
          <p:cNvPr id="306"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
        <p:nvSpPr>
          <p:cNvPr id="307" name="Nivel de texto 1…"/>
          <p:cNvSpPr txBox="1">
            <a:spLocks noGrp="1"/>
          </p:cNvSpPr>
          <p:nvPr>
            <p:ph type="body" sz="quarter" idx="1"/>
          </p:nvPr>
        </p:nvSpPr>
        <p:spPr>
          <a:xfrm>
            <a:off x="550862" y="1700213"/>
            <a:ext cx="10585698" cy="864692"/>
          </a:xfrm>
          <a:prstGeom prst="rect">
            <a:avLst/>
          </a:prstGeom>
        </p:spPr>
        <p:txBody>
          <a:bodyPr lIns="0" tIns="0" rIns="0" bIns="0">
            <a:normAutofit/>
          </a:bodyPr>
          <a:lstStyle>
            <a:lvl1pPr marL="0" indent="0">
              <a:lnSpc>
                <a:spcPts val="2800"/>
              </a:lnSpc>
              <a:spcBef>
                <a:spcPts val="0"/>
              </a:spcBef>
              <a:buSzTx/>
              <a:buFontTx/>
              <a:buNone/>
              <a:defRPr sz="2600">
                <a:solidFill>
                  <a:srgbClr val="03657C"/>
                </a:solidFill>
              </a:defRPr>
            </a:lvl1pPr>
            <a:lvl2pPr marL="704850" indent="-247650">
              <a:lnSpc>
                <a:spcPts val="2800"/>
              </a:lnSpc>
              <a:spcBef>
                <a:spcPts val="0"/>
              </a:spcBef>
              <a:buFontTx/>
              <a:defRPr sz="2600">
                <a:solidFill>
                  <a:srgbClr val="03657C"/>
                </a:solidFill>
              </a:defRPr>
            </a:lvl2pPr>
            <a:lvl3pPr marL="1211580" indent="-297180">
              <a:lnSpc>
                <a:spcPts val="2800"/>
              </a:lnSpc>
              <a:spcBef>
                <a:spcPts val="0"/>
              </a:spcBef>
              <a:buFontTx/>
              <a:defRPr sz="2600">
                <a:solidFill>
                  <a:srgbClr val="03657C"/>
                </a:solidFill>
              </a:defRPr>
            </a:lvl3pPr>
            <a:lvl4pPr marL="1701800" indent="-330200">
              <a:lnSpc>
                <a:spcPts val="2800"/>
              </a:lnSpc>
              <a:spcBef>
                <a:spcPts val="0"/>
              </a:spcBef>
              <a:buFontTx/>
              <a:defRPr sz="2600">
                <a:solidFill>
                  <a:srgbClr val="03657C"/>
                </a:solidFill>
              </a:defRPr>
            </a:lvl4pPr>
            <a:lvl5pPr marL="2159000" indent="-330200">
              <a:lnSpc>
                <a:spcPts val="2800"/>
              </a:lnSpc>
              <a:spcBef>
                <a:spcPts val="0"/>
              </a:spcBef>
              <a:buFontTx/>
              <a:defRPr sz="2600">
                <a:solidFill>
                  <a:srgbClr val="03657C"/>
                </a:solidFill>
              </a:defRPr>
            </a:lvl5pPr>
          </a:lstStyle>
          <a:p>
            <a:r>
              <a:t>Nivel de texto 1</a:t>
            </a:r>
          </a:p>
          <a:p>
            <a:pPr lvl="1"/>
            <a:r>
              <a:t>Nivel de texto 2</a:t>
            </a:r>
          </a:p>
          <a:p>
            <a:pPr lvl="2"/>
            <a:r>
              <a:t>Nivel de texto 3</a:t>
            </a:r>
          </a:p>
          <a:p>
            <a:pPr lvl="3"/>
            <a:r>
              <a:t>Nivel de texto 4</a:t>
            </a:r>
          </a:p>
          <a:p>
            <a:pPr lvl="4"/>
            <a:r>
              <a:t>Nivel de texto 5</a:t>
            </a:r>
          </a:p>
        </p:txBody>
      </p:sp>
      <p:pic>
        <p:nvPicPr>
          <p:cNvPr id="308" name="Imagen 7" descr="Imagen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11_Diseño vacio">
    <p:spTree>
      <p:nvGrpSpPr>
        <p:cNvPr id="1" name=""/>
        <p:cNvGrpSpPr/>
        <p:nvPr/>
      </p:nvGrpSpPr>
      <p:grpSpPr>
        <a:xfrm>
          <a:off x="0" y="0"/>
          <a:ext cx="0" cy="0"/>
          <a:chOff x="0" y="0"/>
          <a:chExt cx="0" cy="0"/>
        </a:xfrm>
      </p:grpSpPr>
      <p:sp>
        <p:nvSpPr>
          <p:cNvPr id="1530"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02_Cierre">
    <p:spTree>
      <p:nvGrpSpPr>
        <p:cNvPr id="1" name=""/>
        <p:cNvGrpSpPr/>
        <p:nvPr/>
      </p:nvGrpSpPr>
      <p:grpSpPr>
        <a:xfrm>
          <a:off x="0" y="0"/>
          <a:ext cx="0" cy="0"/>
          <a:chOff x="0" y="0"/>
          <a:chExt cx="0" cy="0"/>
        </a:xfrm>
      </p:grpSpPr>
      <p:grpSp>
        <p:nvGrpSpPr>
          <p:cNvPr id="1539" name="Amarillo solar 251 187 33"/>
          <p:cNvGrpSpPr/>
          <p:nvPr/>
        </p:nvGrpSpPr>
        <p:grpSpPr>
          <a:xfrm>
            <a:off x="11424591" y="6597352"/>
            <a:ext cx="767409" cy="260649"/>
            <a:chOff x="0" y="0"/>
            <a:chExt cx="767408" cy="260647"/>
          </a:xfrm>
        </p:grpSpPr>
        <p:sp>
          <p:nvSpPr>
            <p:cNvPr id="1537"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538"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542" name="Amarillo solar 251 187 33"/>
          <p:cNvGrpSpPr/>
          <p:nvPr/>
        </p:nvGrpSpPr>
        <p:grpSpPr>
          <a:xfrm>
            <a:off x="8256240" y="6597352"/>
            <a:ext cx="3312369" cy="260649"/>
            <a:chOff x="0" y="0"/>
            <a:chExt cx="3312367" cy="260647"/>
          </a:xfrm>
        </p:grpSpPr>
        <p:sp>
          <p:nvSpPr>
            <p:cNvPr id="1540"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541"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545" name="Amarillo solar 251 187 33"/>
          <p:cNvGrpSpPr/>
          <p:nvPr/>
        </p:nvGrpSpPr>
        <p:grpSpPr>
          <a:xfrm>
            <a:off x="-1" y="6597352"/>
            <a:ext cx="8760298" cy="260649"/>
            <a:chOff x="0" y="0"/>
            <a:chExt cx="8760296" cy="260647"/>
          </a:xfrm>
        </p:grpSpPr>
        <p:sp>
          <p:nvSpPr>
            <p:cNvPr id="1543" name="Rectángulo"/>
            <p:cNvSpPr/>
            <p:nvPr/>
          </p:nvSpPr>
          <p:spPr>
            <a:xfrm>
              <a:off x="0" y="0"/>
              <a:ext cx="8760297"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544" name="Texto"/>
            <p:cNvSpPr/>
            <p:nvPr/>
          </p:nvSpPr>
          <p:spPr>
            <a:xfrm>
              <a:off x="45719" y="130323"/>
              <a:ext cx="866885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546"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01_Cierre">
    <p:spTree>
      <p:nvGrpSpPr>
        <p:cNvPr id="1" name=""/>
        <p:cNvGrpSpPr/>
        <p:nvPr/>
      </p:nvGrpSpPr>
      <p:grpSpPr>
        <a:xfrm>
          <a:off x="0" y="0"/>
          <a:ext cx="0" cy="0"/>
          <a:chOff x="0" y="0"/>
          <a:chExt cx="0" cy="0"/>
        </a:xfrm>
      </p:grpSpPr>
      <p:pic>
        <p:nvPicPr>
          <p:cNvPr id="1553" name="Imagen 5" descr="Imagen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5710" y="2770247"/>
            <a:ext cx="2620580" cy="1090801"/>
          </a:xfrm>
          <a:prstGeom prst="rect">
            <a:avLst/>
          </a:prstGeom>
          <a:ln w="12700">
            <a:miter lim="400000"/>
          </a:ln>
        </p:spPr>
      </p:pic>
      <p:grpSp>
        <p:nvGrpSpPr>
          <p:cNvPr id="1556" name="Amarillo solar 251 187 33"/>
          <p:cNvGrpSpPr/>
          <p:nvPr/>
        </p:nvGrpSpPr>
        <p:grpSpPr>
          <a:xfrm>
            <a:off x="479376" y="5084762"/>
            <a:ext cx="1871712" cy="215901"/>
            <a:chOff x="0" y="7619"/>
            <a:chExt cx="1871710" cy="215900"/>
          </a:xfrm>
        </p:grpSpPr>
        <p:sp>
          <p:nvSpPr>
            <p:cNvPr id="1554" name="Rectángulo"/>
            <p:cNvSpPr/>
            <p:nvPr/>
          </p:nvSpPr>
          <p:spPr>
            <a:xfrm>
              <a:off x="0" y="7619"/>
              <a:ext cx="1871711" cy="215901"/>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555" name="Texto"/>
            <p:cNvSpPr/>
            <p:nvPr/>
          </p:nvSpPr>
          <p:spPr>
            <a:xfrm>
              <a:off x="45719" y="115569"/>
              <a:ext cx="178027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2"/>
                  </a:solidFill>
                </a:defRPr>
              </a:lvl1pPr>
            </a:lstStyle>
            <a:p>
              <a:r>
                <a:rPr dirty="0"/>
                <a:t> </a:t>
              </a:r>
            </a:p>
          </p:txBody>
        </p:sp>
      </p:grpSp>
      <p:grpSp>
        <p:nvGrpSpPr>
          <p:cNvPr id="1559" name="Gris niebla 232 232 232"/>
          <p:cNvGrpSpPr/>
          <p:nvPr/>
        </p:nvGrpSpPr>
        <p:grpSpPr>
          <a:xfrm>
            <a:off x="479426" y="5300662"/>
            <a:ext cx="7702551" cy="1223963"/>
            <a:chOff x="0" y="0"/>
            <a:chExt cx="7702550" cy="1223962"/>
          </a:xfrm>
        </p:grpSpPr>
        <p:sp>
          <p:nvSpPr>
            <p:cNvPr id="1557" name="Rectángulo"/>
            <p:cNvSpPr/>
            <p:nvPr/>
          </p:nvSpPr>
          <p:spPr>
            <a:xfrm>
              <a:off x="0" y="-1"/>
              <a:ext cx="7702550" cy="1223964"/>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558" name="Texto"/>
            <p:cNvSpPr txBox="1"/>
            <p:nvPr/>
          </p:nvSpPr>
          <p:spPr>
            <a:xfrm>
              <a:off x="45719" y="496411"/>
              <a:ext cx="7611111"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562" name="Amarillo solar 251 187 33"/>
          <p:cNvGrpSpPr/>
          <p:nvPr/>
        </p:nvGrpSpPr>
        <p:grpSpPr>
          <a:xfrm>
            <a:off x="7967661" y="5300662"/>
            <a:ext cx="4224340" cy="1223963"/>
            <a:chOff x="0" y="0"/>
            <a:chExt cx="4224339" cy="1223962"/>
          </a:xfrm>
        </p:grpSpPr>
        <p:sp>
          <p:nvSpPr>
            <p:cNvPr id="1560" name="Rectángulo"/>
            <p:cNvSpPr/>
            <p:nvPr/>
          </p:nvSpPr>
          <p:spPr>
            <a:xfrm>
              <a:off x="0" y="-1"/>
              <a:ext cx="4224340" cy="1223964"/>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561" name="Texto"/>
            <p:cNvSpPr txBox="1"/>
            <p:nvPr/>
          </p:nvSpPr>
          <p:spPr>
            <a:xfrm>
              <a:off x="45720" y="496411"/>
              <a:ext cx="4132900"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sp>
        <p:nvSpPr>
          <p:cNvPr id="1563" name="Nivel de texto 1…"/>
          <p:cNvSpPr txBox="1">
            <a:spLocks noGrp="1"/>
          </p:cNvSpPr>
          <p:nvPr>
            <p:ph type="body" sz="quarter" idx="1"/>
          </p:nvPr>
        </p:nvSpPr>
        <p:spPr>
          <a:xfrm>
            <a:off x="929159" y="5589239"/>
            <a:ext cx="1710459" cy="792511"/>
          </a:xfrm>
          <a:prstGeom prst="rect">
            <a:avLst/>
          </a:prstGeom>
        </p:spPr>
        <p:txBody>
          <a:bodyPr lIns="0" tIns="0" rIns="0" bIns="0">
            <a:normAutofit/>
          </a:bodyPr>
          <a:lstStyle>
            <a:lvl1pPr marL="0" indent="0">
              <a:lnSpc>
                <a:spcPts val="1200"/>
              </a:lnSpc>
              <a:spcBef>
                <a:spcPts val="0"/>
              </a:spcBef>
              <a:buSzTx/>
              <a:buFontTx/>
              <a:buNone/>
              <a:defRPr sz="1000">
                <a:solidFill>
                  <a:schemeClr val="accent4">
                    <a:lumOff val="9019"/>
                  </a:schemeClr>
                </a:solidFill>
              </a:defRPr>
            </a:lvl1pPr>
            <a:lvl2pPr marL="552450" indent="-95250">
              <a:lnSpc>
                <a:spcPts val="1200"/>
              </a:lnSpc>
              <a:spcBef>
                <a:spcPts val="0"/>
              </a:spcBef>
              <a:buFontTx/>
              <a:defRPr sz="1000">
                <a:solidFill>
                  <a:schemeClr val="accent4">
                    <a:lumOff val="9019"/>
                  </a:schemeClr>
                </a:solidFill>
              </a:defRPr>
            </a:lvl2pPr>
            <a:lvl3pPr marL="1028700" indent="-114300">
              <a:lnSpc>
                <a:spcPts val="1200"/>
              </a:lnSpc>
              <a:spcBef>
                <a:spcPts val="0"/>
              </a:spcBef>
              <a:buFontTx/>
              <a:defRPr sz="1000">
                <a:solidFill>
                  <a:schemeClr val="accent4">
                    <a:lumOff val="9019"/>
                  </a:schemeClr>
                </a:solidFill>
              </a:defRPr>
            </a:lvl3pPr>
            <a:lvl4pPr marL="1498600" indent="-127000">
              <a:lnSpc>
                <a:spcPts val="1200"/>
              </a:lnSpc>
              <a:spcBef>
                <a:spcPts val="0"/>
              </a:spcBef>
              <a:buFontTx/>
              <a:defRPr sz="1000">
                <a:solidFill>
                  <a:schemeClr val="accent4">
                    <a:lumOff val="9019"/>
                  </a:schemeClr>
                </a:solidFill>
              </a:defRPr>
            </a:lvl4pPr>
            <a:lvl5pPr marL="1955800" indent="-127000">
              <a:lnSpc>
                <a:spcPts val="1200"/>
              </a:lnSpc>
              <a:spcBef>
                <a:spcPts val="0"/>
              </a:spcBef>
              <a:buFontTx/>
              <a:defRPr sz="1000">
                <a:solidFill>
                  <a:schemeClr val="accent4">
                    <a:lumOff val="9019"/>
                  </a:schemeClr>
                </a:solidFill>
              </a:defRPr>
            </a:lvl5pPr>
          </a:lstStyle>
          <a:p>
            <a:r>
              <a:t>Nivel de texto 1</a:t>
            </a:r>
          </a:p>
          <a:p>
            <a:pPr lvl="1"/>
            <a:r>
              <a:t>Nivel de texto 2</a:t>
            </a:r>
          </a:p>
          <a:p>
            <a:pPr lvl="2"/>
            <a:r>
              <a:t>Nivel de texto 3</a:t>
            </a:r>
          </a:p>
          <a:p>
            <a:pPr lvl="3"/>
            <a:r>
              <a:t>Nivel de texto 4</a:t>
            </a:r>
          </a:p>
          <a:p>
            <a:pPr lvl="4"/>
            <a:r>
              <a:t>Nivel de texto 5</a:t>
            </a:r>
          </a:p>
        </p:txBody>
      </p:sp>
      <p:sp>
        <p:nvSpPr>
          <p:cNvPr id="1564"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pic>
        <p:nvPicPr>
          <p:cNvPr id="14" name="Imagen 3"/>
          <p:cNvPicPr/>
          <p:nvPr userDrawn="1"/>
        </p:nvPicPr>
        <p:blipFill rotWithShape="1">
          <a:blip r:embed="rId3" cstate="screen">
            <a:extLst>
              <a:ext uri="{28A0092B-C50C-407E-A947-70E740481C1C}">
                <a14:useLocalDpi xmlns:a14="http://schemas.microsoft.com/office/drawing/2010/main"/>
              </a:ext>
            </a:extLst>
          </a:blip>
          <a:srcRect/>
          <a:stretch/>
        </p:blipFill>
        <p:spPr>
          <a:xfrm>
            <a:off x="4648200" y="2770247"/>
            <a:ext cx="2895600" cy="1192153"/>
          </a:xfrm>
          <a:prstGeom prst="rect">
            <a:avLst/>
          </a:prstGeom>
          <a:solidFill>
            <a:schemeClr val="accent3"/>
          </a:solidFill>
        </p:spPr>
      </p:pic>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02_Cierre">
    <p:spTree>
      <p:nvGrpSpPr>
        <p:cNvPr id="1" name=""/>
        <p:cNvGrpSpPr/>
        <p:nvPr/>
      </p:nvGrpSpPr>
      <p:grpSpPr>
        <a:xfrm>
          <a:off x="0" y="0"/>
          <a:ext cx="0" cy="0"/>
          <a:chOff x="0" y="0"/>
          <a:chExt cx="0" cy="0"/>
        </a:xfrm>
      </p:grpSpPr>
      <p:pic>
        <p:nvPicPr>
          <p:cNvPr id="1571" name="Imagen 5" descr="Imagen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5710" y="2770247"/>
            <a:ext cx="2620580" cy="1090801"/>
          </a:xfrm>
          <a:prstGeom prst="rect">
            <a:avLst/>
          </a:prstGeom>
          <a:ln w="12700">
            <a:miter lim="400000"/>
          </a:ln>
        </p:spPr>
      </p:pic>
      <p:grpSp>
        <p:nvGrpSpPr>
          <p:cNvPr id="1574" name="Amarillo solar 251 187 33"/>
          <p:cNvGrpSpPr/>
          <p:nvPr/>
        </p:nvGrpSpPr>
        <p:grpSpPr>
          <a:xfrm>
            <a:off x="11424591" y="6597352"/>
            <a:ext cx="767409" cy="260649"/>
            <a:chOff x="0" y="0"/>
            <a:chExt cx="767408" cy="260647"/>
          </a:xfrm>
        </p:grpSpPr>
        <p:sp>
          <p:nvSpPr>
            <p:cNvPr id="1572"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573"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577" name="Amarillo solar 251 187 33"/>
          <p:cNvGrpSpPr/>
          <p:nvPr/>
        </p:nvGrpSpPr>
        <p:grpSpPr>
          <a:xfrm>
            <a:off x="8256240" y="6597352"/>
            <a:ext cx="3312369" cy="260649"/>
            <a:chOff x="0" y="0"/>
            <a:chExt cx="3312367" cy="260647"/>
          </a:xfrm>
        </p:grpSpPr>
        <p:sp>
          <p:nvSpPr>
            <p:cNvPr id="1575"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576"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580" name="Amarillo solar 251 187 33"/>
          <p:cNvGrpSpPr/>
          <p:nvPr/>
        </p:nvGrpSpPr>
        <p:grpSpPr>
          <a:xfrm>
            <a:off x="-1" y="6597352"/>
            <a:ext cx="8760298" cy="260649"/>
            <a:chOff x="0" y="0"/>
            <a:chExt cx="8760296" cy="260647"/>
          </a:xfrm>
        </p:grpSpPr>
        <p:sp>
          <p:nvSpPr>
            <p:cNvPr id="1578" name="Rectángulo"/>
            <p:cNvSpPr/>
            <p:nvPr/>
          </p:nvSpPr>
          <p:spPr>
            <a:xfrm>
              <a:off x="0" y="0"/>
              <a:ext cx="8760297"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579" name="Texto"/>
            <p:cNvSpPr/>
            <p:nvPr/>
          </p:nvSpPr>
          <p:spPr>
            <a:xfrm>
              <a:off x="45719" y="130323"/>
              <a:ext cx="866885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581"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pic>
        <p:nvPicPr>
          <p:cNvPr id="2" name="Picture 1"/>
          <p:cNvPicPr>
            <a:picLocks noChangeAspect="1"/>
          </p:cNvPicPr>
          <p:nvPr userDrawn="1"/>
        </p:nvPicPr>
        <p:blipFill>
          <a:blip r:embed="rId3"/>
          <a:stretch>
            <a:fillRect/>
          </a:stretch>
        </p:blipFill>
        <p:spPr>
          <a:xfrm>
            <a:off x="4783082" y="2639922"/>
            <a:ext cx="682811" cy="274344"/>
          </a:xfrm>
          <a:prstGeom prst="rect">
            <a:avLst/>
          </a:prstGeom>
        </p:spPr>
      </p:pic>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3_Portada Diseño 1_logo cliente">
    <p:spTree>
      <p:nvGrpSpPr>
        <p:cNvPr id="1" name=""/>
        <p:cNvGrpSpPr/>
        <p:nvPr/>
      </p:nvGrpSpPr>
      <p:grpSpPr>
        <a:xfrm>
          <a:off x="0" y="0"/>
          <a:ext cx="0" cy="0"/>
          <a:chOff x="0" y="0"/>
          <a:chExt cx="0" cy="0"/>
        </a:xfrm>
      </p:grpSpPr>
      <p:pic>
        <p:nvPicPr>
          <p:cNvPr id="1588" name="Imagen 5" descr="Imagen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5710" y="2770247"/>
            <a:ext cx="2620580" cy="1090801"/>
          </a:xfrm>
          <a:prstGeom prst="rect">
            <a:avLst/>
          </a:prstGeom>
          <a:ln w="12700">
            <a:miter lim="400000"/>
          </a:ln>
        </p:spPr>
      </p:pic>
      <p:pic>
        <p:nvPicPr>
          <p:cNvPr id="1589" name="Imagen 15" descr="Imagen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1463" y="1196751"/>
            <a:ext cx="5110537" cy="4120601"/>
          </a:xfrm>
          <a:prstGeom prst="rect">
            <a:avLst/>
          </a:prstGeom>
          <a:ln w="12700">
            <a:miter lim="400000"/>
          </a:ln>
        </p:spPr>
      </p:pic>
      <p:grpSp>
        <p:nvGrpSpPr>
          <p:cNvPr id="1592" name="Azul amazónico 0 66 84"/>
          <p:cNvGrpSpPr/>
          <p:nvPr/>
        </p:nvGrpSpPr>
        <p:grpSpPr>
          <a:xfrm>
            <a:off x="-1" y="0"/>
            <a:ext cx="7967665" cy="6524625"/>
            <a:chOff x="0" y="0"/>
            <a:chExt cx="7967663" cy="6524625"/>
          </a:xfrm>
        </p:grpSpPr>
        <p:sp>
          <p:nvSpPr>
            <p:cNvPr id="1590" name="Rectángulo"/>
            <p:cNvSpPr/>
            <p:nvPr/>
          </p:nvSpPr>
          <p:spPr>
            <a:xfrm>
              <a:off x="-1" y="0"/>
              <a:ext cx="7967665" cy="6524625"/>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591" name="Texto"/>
            <p:cNvSpPr txBox="1"/>
            <p:nvPr/>
          </p:nvSpPr>
          <p:spPr>
            <a:xfrm>
              <a:off x="45719" y="3146742"/>
              <a:ext cx="7876224"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593" name="Nivel de texto 1…"/>
          <p:cNvSpPr txBox="1">
            <a:spLocks noGrp="1"/>
          </p:cNvSpPr>
          <p:nvPr>
            <p:ph type="body" sz="quarter" idx="1"/>
          </p:nvPr>
        </p:nvSpPr>
        <p:spPr>
          <a:xfrm>
            <a:off x="479425" y="3428998"/>
            <a:ext cx="6336656" cy="1412876"/>
          </a:xfrm>
          <a:prstGeom prst="rect">
            <a:avLst/>
          </a:prstGeom>
        </p:spPr>
        <p:txBody>
          <a:bodyPr lIns="0" tIns="0" rIns="0" bIns="0">
            <a:normAutofit/>
          </a:bodyPr>
          <a:lstStyle>
            <a:lvl1pPr marL="0" indent="0">
              <a:lnSpc>
                <a:spcPts val="5000"/>
              </a:lnSpc>
              <a:spcBef>
                <a:spcPts val="0"/>
              </a:spcBef>
              <a:buSzTx/>
              <a:buFontTx/>
              <a:buNone/>
              <a:defRPr sz="4000">
                <a:solidFill>
                  <a:schemeClr val="accent4">
                    <a:lumOff val="9019"/>
                  </a:schemeClr>
                </a:solidFill>
              </a:defRPr>
            </a:lvl1pPr>
            <a:lvl2pPr marL="838200" indent="-381000">
              <a:lnSpc>
                <a:spcPts val="5000"/>
              </a:lnSpc>
              <a:spcBef>
                <a:spcPts val="0"/>
              </a:spcBef>
              <a:buFontTx/>
              <a:defRPr sz="4000">
                <a:solidFill>
                  <a:schemeClr val="accent4">
                    <a:lumOff val="9019"/>
                  </a:schemeClr>
                </a:solidFill>
              </a:defRPr>
            </a:lvl2pPr>
            <a:lvl3pPr marL="1371600" indent="-457200">
              <a:lnSpc>
                <a:spcPts val="5000"/>
              </a:lnSpc>
              <a:spcBef>
                <a:spcPts val="0"/>
              </a:spcBef>
              <a:buFontTx/>
              <a:defRPr sz="4000">
                <a:solidFill>
                  <a:schemeClr val="accent4">
                    <a:lumOff val="9019"/>
                  </a:schemeClr>
                </a:solidFill>
              </a:defRPr>
            </a:lvl3pPr>
            <a:lvl4pPr marL="1879600" indent="-508000">
              <a:lnSpc>
                <a:spcPts val="5000"/>
              </a:lnSpc>
              <a:spcBef>
                <a:spcPts val="0"/>
              </a:spcBef>
              <a:buFontTx/>
              <a:defRPr sz="4000">
                <a:solidFill>
                  <a:schemeClr val="accent4">
                    <a:lumOff val="9019"/>
                  </a:schemeClr>
                </a:solidFill>
              </a:defRPr>
            </a:lvl4pPr>
            <a:lvl5pPr marL="2336800" indent="-508000">
              <a:lnSpc>
                <a:spcPts val="5000"/>
              </a:lnSpc>
              <a:spcBef>
                <a:spcPts val="0"/>
              </a:spcBef>
              <a:buFontTx/>
              <a:defRPr sz="4000">
                <a:solidFill>
                  <a:schemeClr val="accent4">
                    <a:lumOff val="9019"/>
                  </a:schemeClr>
                </a:solidFill>
              </a:defRPr>
            </a:lvl5pPr>
          </a:lstStyle>
          <a:p>
            <a:r>
              <a:t>Nivel de texto 1</a:t>
            </a:r>
          </a:p>
          <a:p>
            <a:pPr lvl="1"/>
            <a:r>
              <a:t>Nivel de texto 2</a:t>
            </a:r>
          </a:p>
          <a:p>
            <a:pPr lvl="2"/>
            <a:r>
              <a:t>Nivel de texto 3</a:t>
            </a:r>
          </a:p>
          <a:p>
            <a:pPr lvl="3"/>
            <a:r>
              <a:t>Nivel de texto 4</a:t>
            </a:r>
          </a:p>
          <a:p>
            <a:pPr lvl="4"/>
            <a:r>
              <a:t>Nivel de texto 5</a:t>
            </a:r>
          </a:p>
        </p:txBody>
      </p:sp>
      <p:sp>
        <p:nvSpPr>
          <p:cNvPr id="1594" name="Texto del título"/>
          <p:cNvSpPr txBox="1">
            <a:spLocks noGrp="1"/>
          </p:cNvSpPr>
          <p:nvPr>
            <p:ph type="title"/>
          </p:nvPr>
        </p:nvSpPr>
        <p:spPr>
          <a:xfrm>
            <a:off x="479425" y="1104900"/>
            <a:ext cx="6336656" cy="2180084"/>
          </a:xfrm>
          <a:prstGeom prst="rect">
            <a:avLst/>
          </a:prstGeom>
        </p:spPr>
        <p:txBody>
          <a:bodyPr lIns="0" tIns="0" rIns="0" bIns="0" anchor="t">
            <a:normAutofit/>
          </a:bodyPr>
          <a:lstStyle>
            <a:lvl1pPr>
              <a:lnSpc>
                <a:spcPts val="6600"/>
              </a:lnSpc>
              <a:defRPr sz="5600">
                <a:solidFill>
                  <a:schemeClr val="accent4">
                    <a:lumOff val="9019"/>
                  </a:schemeClr>
                </a:solidFill>
              </a:defRPr>
            </a:lvl1pPr>
          </a:lstStyle>
          <a:p>
            <a:r>
              <a:t>Texto del título</a:t>
            </a:r>
          </a:p>
        </p:txBody>
      </p:sp>
      <p:grpSp>
        <p:nvGrpSpPr>
          <p:cNvPr id="1597" name="Amarillo solar 251 187 33"/>
          <p:cNvGrpSpPr/>
          <p:nvPr/>
        </p:nvGrpSpPr>
        <p:grpSpPr>
          <a:xfrm>
            <a:off x="479376" y="5084762"/>
            <a:ext cx="1871712" cy="215901"/>
            <a:chOff x="0" y="7619"/>
            <a:chExt cx="1871710" cy="215900"/>
          </a:xfrm>
        </p:grpSpPr>
        <p:sp>
          <p:nvSpPr>
            <p:cNvPr id="1595" name="Rectángulo"/>
            <p:cNvSpPr/>
            <p:nvPr/>
          </p:nvSpPr>
          <p:spPr>
            <a:xfrm>
              <a:off x="0" y="7619"/>
              <a:ext cx="1871711" cy="215901"/>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596" name="Texto"/>
            <p:cNvSpPr/>
            <p:nvPr/>
          </p:nvSpPr>
          <p:spPr>
            <a:xfrm>
              <a:off x="45719" y="115569"/>
              <a:ext cx="178027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2"/>
                  </a:solidFill>
                </a:defRPr>
              </a:lvl1pPr>
            </a:lstStyle>
            <a:p>
              <a:r>
                <a:rPr dirty="0"/>
                <a:t> </a:t>
              </a:r>
            </a:p>
          </p:txBody>
        </p:sp>
      </p:grpSp>
      <p:grpSp>
        <p:nvGrpSpPr>
          <p:cNvPr id="1600" name="Gris niebla 232 232 232"/>
          <p:cNvGrpSpPr/>
          <p:nvPr/>
        </p:nvGrpSpPr>
        <p:grpSpPr>
          <a:xfrm>
            <a:off x="479426" y="5300662"/>
            <a:ext cx="7702551" cy="1223963"/>
            <a:chOff x="0" y="0"/>
            <a:chExt cx="7702550" cy="1223962"/>
          </a:xfrm>
        </p:grpSpPr>
        <p:sp>
          <p:nvSpPr>
            <p:cNvPr id="1598" name="Rectángulo"/>
            <p:cNvSpPr/>
            <p:nvPr/>
          </p:nvSpPr>
          <p:spPr>
            <a:xfrm>
              <a:off x="0" y="-1"/>
              <a:ext cx="7702550" cy="1223964"/>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599" name="Texto"/>
            <p:cNvSpPr txBox="1"/>
            <p:nvPr/>
          </p:nvSpPr>
          <p:spPr>
            <a:xfrm>
              <a:off x="45719" y="496411"/>
              <a:ext cx="7611111"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603" name="Amarillo solar 251 187 33"/>
          <p:cNvGrpSpPr/>
          <p:nvPr/>
        </p:nvGrpSpPr>
        <p:grpSpPr>
          <a:xfrm>
            <a:off x="7967661" y="5300662"/>
            <a:ext cx="4224340" cy="1223963"/>
            <a:chOff x="0" y="0"/>
            <a:chExt cx="4224339" cy="1223962"/>
          </a:xfrm>
        </p:grpSpPr>
        <p:sp>
          <p:nvSpPr>
            <p:cNvPr id="1601" name="Rectángulo"/>
            <p:cNvSpPr/>
            <p:nvPr/>
          </p:nvSpPr>
          <p:spPr>
            <a:xfrm>
              <a:off x="0" y="-1"/>
              <a:ext cx="4224340" cy="1223964"/>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602" name="Texto"/>
            <p:cNvSpPr txBox="1"/>
            <p:nvPr/>
          </p:nvSpPr>
          <p:spPr>
            <a:xfrm>
              <a:off x="45720" y="496411"/>
              <a:ext cx="4132900"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sp>
        <p:nvSpPr>
          <p:cNvPr id="1604"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Índice">
    <p:spTree>
      <p:nvGrpSpPr>
        <p:cNvPr id="1" name=""/>
        <p:cNvGrpSpPr/>
        <p:nvPr/>
      </p:nvGrpSpPr>
      <p:grpSpPr>
        <a:xfrm>
          <a:off x="0" y="0"/>
          <a:ext cx="0" cy="0"/>
          <a:chOff x="0" y="0"/>
          <a:chExt cx="0" cy="0"/>
        </a:xfrm>
      </p:grpSpPr>
      <p:pic>
        <p:nvPicPr>
          <p:cNvPr id="1611" name="Imagen 5" descr="Imagen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5710" y="2770247"/>
            <a:ext cx="2620580" cy="1090801"/>
          </a:xfrm>
          <a:prstGeom prst="rect">
            <a:avLst/>
          </a:prstGeom>
          <a:ln w="12700">
            <a:miter lim="400000"/>
          </a:ln>
        </p:spPr>
      </p:pic>
      <p:sp>
        <p:nvSpPr>
          <p:cNvPr id="1612" name="Nivel de texto 1…"/>
          <p:cNvSpPr txBox="1">
            <a:spLocks noGrp="1"/>
          </p:cNvSpPr>
          <p:nvPr>
            <p:ph type="body" sz="quarter" idx="1"/>
          </p:nvPr>
        </p:nvSpPr>
        <p:spPr>
          <a:xfrm>
            <a:off x="4943873" y="2133600"/>
            <a:ext cx="4752529" cy="2951164"/>
          </a:xfrm>
          <a:prstGeom prst="rect">
            <a:avLst/>
          </a:prstGeom>
        </p:spPr>
        <p:txBody>
          <a:bodyPr lIns="0" tIns="0" rIns="0" bIns="0">
            <a:normAutofit/>
          </a:bodyPr>
          <a:lstStyle>
            <a:lvl1pPr marL="0" indent="0">
              <a:lnSpc>
                <a:spcPts val="2500"/>
              </a:lnSpc>
              <a:spcBef>
                <a:spcPts val="1200"/>
              </a:spcBef>
              <a:buSzTx/>
              <a:buFontTx/>
              <a:buNone/>
              <a:defRPr sz="2000">
                <a:solidFill>
                  <a:schemeClr val="accent1"/>
                </a:solidFill>
              </a:defRPr>
            </a:lvl1pPr>
            <a:lvl2pPr marL="647700" indent="-190500">
              <a:lnSpc>
                <a:spcPts val="2500"/>
              </a:lnSpc>
              <a:spcBef>
                <a:spcPts val="1200"/>
              </a:spcBef>
              <a:buFontTx/>
              <a:defRPr sz="2000">
                <a:solidFill>
                  <a:schemeClr val="accent1"/>
                </a:solidFill>
              </a:defRPr>
            </a:lvl2pPr>
            <a:lvl3pPr marL="1143000" indent="-228600">
              <a:lnSpc>
                <a:spcPts val="2500"/>
              </a:lnSpc>
              <a:spcBef>
                <a:spcPts val="1200"/>
              </a:spcBef>
              <a:buFontTx/>
              <a:defRPr sz="2000">
                <a:solidFill>
                  <a:schemeClr val="accent1"/>
                </a:solidFill>
              </a:defRPr>
            </a:lvl3pPr>
            <a:lvl4pPr marL="1625600" indent="-254000">
              <a:lnSpc>
                <a:spcPts val="2500"/>
              </a:lnSpc>
              <a:spcBef>
                <a:spcPts val="1200"/>
              </a:spcBef>
              <a:buFontTx/>
              <a:defRPr sz="2000">
                <a:solidFill>
                  <a:schemeClr val="accent1"/>
                </a:solidFill>
              </a:defRPr>
            </a:lvl4pPr>
            <a:lvl5pPr marL="2082800" indent="-254000">
              <a:lnSpc>
                <a:spcPts val="2500"/>
              </a:lnSpc>
              <a:spcBef>
                <a:spcPts val="1200"/>
              </a:spcBef>
              <a:buFontTx/>
              <a:defRPr sz="2000">
                <a:solidFill>
                  <a:schemeClr val="accent1"/>
                </a:solidFill>
              </a:defRPr>
            </a:lvl5pPr>
          </a:lstStyle>
          <a:p>
            <a:r>
              <a:rPr dirty="0" err="1"/>
              <a:t>Nivel</a:t>
            </a:r>
            <a:r>
              <a:rPr dirty="0"/>
              <a:t> de </a:t>
            </a:r>
            <a:r>
              <a:rPr dirty="0" err="1"/>
              <a:t>texto</a:t>
            </a:r>
            <a:r>
              <a:rPr dirty="0"/>
              <a:t> 1</a:t>
            </a:r>
          </a:p>
          <a:p>
            <a:pPr lvl="1"/>
            <a:r>
              <a:rPr dirty="0" err="1"/>
              <a:t>Nivel</a:t>
            </a:r>
            <a:r>
              <a:rPr dirty="0"/>
              <a:t> de </a:t>
            </a:r>
            <a:r>
              <a:rPr dirty="0" err="1"/>
              <a:t>texto</a:t>
            </a:r>
            <a:r>
              <a:rPr dirty="0"/>
              <a:t> 2</a:t>
            </a:r>
          </a:p>
          <a:p>
            <a:pPr lvl="2"/>
            <a:r>
              <a:rPr dirty="0" err="1"/>
              <a:t>Nivel</a:t>
            </a:r>
            <a:r>
              <a:rPr dirty="0"/>
              <a:t> de </a:t>
            </a:r>
            <a:r>
              <a:rPr dirty="0" err="1"/>
              <a:t>texto</a:t>
            </a:r>
            <a:r>
              <a:rPr dirty="0"/>
              <a:t> 3</a:t>
            </a:r>
          </a:p>
          <a:p>
            <a:pPr lvl="3"/>
            <a:r>
              <a:rPr dirty="0" err="1"/>
              <a:t>Nivel</a:t>
            </a:r>
            <a:r>
              <a:rPr dirty="0"/>
              <a:t> de </a:t>
            </a:r>
            <a:r>
              <a:rPr dirty="0" err="1"/>
              <a:t>texto</a:t>
            </a:r>
            <a:r>
              <a:rPr dirty="0"/>
              <a:t> 4</a:t>
            </a:r>
          </a:p>
          <a:p>
            <a:pPr lvl="4"/>
            <a:r>
              <a:rPr dirty="0" err="1"/>
              <a:t>Nivel</a:t>
            </a:r>
            <a:r>
              <a:rPr dirty="0"/>
              <a:t> de </a:t>
            </a:r>
            <a:r>
              <a:rPr dirty="0" err="1"/>
              <a:t>texto</a:t>
            </a:r>
            <a:r>
              <a:rPr dirty="0"/>
              <a:t> 5</a:t>
            </a:r>
          </a:p>
        </p:txBody>
      </p:sp>
      <p:sp>
        <p:nvSpPr>
          <p:cNvPr id="1613"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Separata n1">
    <p:spTree>
      <p:nvGrpSpPr>
        <p:cNvPr id="1" name=""/>
        <p:cNvGrpSpPr/>
        <p:nvPr/>
      </p:nvGrpSpPr>
      <p:grpSpPr>
        <a:xfrm>
          <a:off x="0" y="0"/>
          <a:ext cx="0" cy="0"/>
          <a:chOff x="0" y="0"/>
          <a:chExt cx="0" cy="0"/>
        </a:xfrm>
      </p:grpSpPr>
      <p:pic>
        <p:nvPicPr>
          <p:cNvPr id="1620" name="Imagen 5" descr="Imagen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5710" y="2770247"/>
            <a:ext cx="2620580" cy="1090801"/>
          </a:xfrm>
          <a:prstGeom prst="rect">
            <a:avLst/>
          </a:prstGeom>
          <a:ln w="12700">
            <a:miter lim="400000"/>
          </a:ln>
        </p:spPr>
      </p:pic>
      <p:grpSp>
        <p:nvGrpSpPr>
          <p:cNvPr id="1623" name="Gris niebla 232 232 232"/>
          <p:cNvGrpSpPr/>
          <p:nvPr/>
        </p:nvGrpSpPr>
        <p:grpSpPr>
          <a:xfrm>
            <a:off x="7967663" y="0"/>
            <a:ext cx="4224336" cy="6858000"/>
            <a:chOff x="0" y="0"/>
            <a:chExt cx="4224335" cy="6858000"/>
          </a:xfrm>
        </p:grpSpPr>
        <p:sp>
          <p:nvSpPr>
            <p:cNvPr id="1621" name="Rectángulo"/>
            <p:cNvSpPr/>
            <p:nvPr/>
          </p:nvSpPr>
          <p:spPr>
            <a:xfrm>
              <a:off x="-1" y="0"/>
              <a:ext cx="4224337" cy="685800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622" name="Texto"/>
            <p:cNvSpPr txBox="1"/>
            <p:nvPr/>
          </p:nvSpPr>
          <p:spPr>
            <a:xfrm>
              <a:off x="45719" y="3313430"/>
              <a:ext cx="4132896" cy="231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626" name="Azul bruma 3 101 124"/>
          <p:cNvGrpSpPr/>
          <p:nvPr/>
        </p:nvGrpSpPr>
        <p:grpSpPr>
          <a:xfrm>
            <a:off x="-2" y="5634037"/>
            <a:ext cx="8184234" cy="1223963"/>
            <a:chOff x="0" y="0"/>
            <a:chExt cx="8184233" cy="1223962"/>
          </a:xfrm>
        </p:grpSpPr>
        <p:sp>
          <p:nvSpPr>
            <p:cNvPr id="1624" name="Rectángulo"/>
            <p:cNvSpPr/>
            <p:nvPr/>
          </p:nvSpPr>
          <p:spPr>
            <a:xfrm>
              <a:off x="0" y="-1"/>
              <a:ext cx="8184234" cy="1223964"/>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625" name="Texto"/>
            <p:cNvSpPr txBox="1"/>
            <p:nvPr/>
          </p:nvSpPr>
          <p:spPr>
            <a:xfrm>
              <a:off x="45720" y="496411"/>
              <a:ext cx="8092794"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629" name="Azul amazónico 0 66 84"/>
          <p:cNvGrpSpPr/>
          <p:nvPr/>
        </p:nvGrpSpPr>
        <p:grpSpPr>
          <a:xfrm>
            <a:off x="7967660" y="5634037"/>
            <a:ext cx="4224340" cy="1223963"/>
            <a:chOff x="0" y="0"/>
            <a:chExt cx="4224339" cy="1223962"/>
          </a:xfrm>
        </p:grpSpPr>
        <p:sp>
          <p:nvSpPr>
            <p:cNvPr id="1627" name="Rectángulo"/>
            <p:cNvSpPr/>
            <p:nvPr/>
          </p:nvSpPr>
          <p:spPr>
            <a:xfrm>
              <a:off x="-1" y="-1"/>
              <a:ext cx="4224341" cy="1223964"/>
            </a:xfrm>
            <a:prstGeom prst="rect">
              <a:avLst/>
            </a:prstGeom>
            <a:solidFill>
              <a:srgbClr val="785573"/>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628" name="Texto"/>
            <p:cNvSpPr txBox="1"/>
            <p:nvPr/>
          </p:nvSpPr>
          <p:spPr>
            <a:xfrm>
              <a:off x="45719" y="496411"/>
              <a:ext cx="4132900"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632" name="Amarillo solar 251 187 33"/>
          <p:cNvGrpSpPr/>
          <p:nvPr/>
        </p:nvGrpSpPr>
        <p:grpSpPr>
          <a:xfrm>
            <a:off x="0" y="6597352"/>
            <a:ext cx="1558925" cy="260649"/>
            <a:chOff x="0" y="0"/>
            <a:chExt cx="1558925" cy="260647"/>
          </a:xfrm>
        </p:grpSpPr>
        <p:sp>
          <p:nvSpPr>
            <p:cNvPr id="1630" name="Rectángulo"/>
            <p:cNvSpPr/>
            <p:nvPr/>
          </p:nvSpPr>
          <p:spPr>
            <a:xfrm>
              <a:off x="0" y="0"/>
              <a:ext cx="1558925"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631" name="Texto"/>
            <p:cNvSpPr/>
            <p:nvPr/>
          </p:nvSpPr>
          <p:spPr>
            <a:xfrm>
              <a:off x="45719" y="130323"/>
              <a:ext cx="146748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2"/>
                  </a:solidFill>
                </a:defRPr>
              </a:lvl1pPr>
            </a:lstStyle>
            <a:p>
              <a:r>
                <a:rPr dirty="0"/>
                <a:t> </a:t>
              </a:r>
            </a:p>
          </p:txBody>
        </p:sp>
      </p:grpSp>
      <p:pic>
        <p:nvPicPr>
          <p:cNvPr id="1633" name="Imagen 11" descr="Imagen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5341" y="404813"/>
            <a:ext cx="967091" cy="252001"/>
          </a:xfrm>
          <a:prstGeom prst="rect">
            <a:avLst/>
          </a:prstGeom>
          <a:ln w="12700">
            <a:miter lim="400000"/>
          </a:ln>
        </p:spPr>
      </p:pic>
      <p:sp>
        <p:nvSpPr>
          <p:cNvPr id="1634" name="Nivel de texto 1…"/>
          <p:cNvSpPr txBox="1">
            <a:spLocks noGrp="1"/>
          </p:cNvSpPr>
          <p:nvPr>
            <p:ph type="body" sz="quarter" idx="1"/>
          </p:nvPr>
        </p:nvSpPr>
        <p:spPr>
          <a:xfrm>
            <a:off x="8679336" y="2133600"/>
            <a:ext cx="2800986" cy="3277238"/>
          </a:xfrm>
          <a:prstGeom prst="rect">
            <a:avLst/>
          </a:prstGeom>
        </p:spPr>
        <p:txBody>
          <a:bodyPr anchor="b">
            <a:normAutofit/>
          </a:bodyPr>
          <a:lstStyle>
            <a:lvl1pPr marL="0" indent="0" algn="ctr">
              <a:buSzTx/>
              <a:buFontTx/>
              <a:buNone/>
              <a:defRPr sz="15000">
                <a:latin typeface="Noe Display Regular"/>
                <a:ea typeface="Noe Display Regular"/>
                <a:cs typeface="Noe Display Regular"/>
                <a:sym typeface="Noe Display"/>
              </a:defRPr>
            </a:lvl1pPr>
            <a:lvl2pPr marL="1885950" indent="-1428750" algn="ctr">
              <a:buFontTx/>
              <a:defRPr sz="15000">
                <a:latin typeface="Noe Display Regular"/>
                <a:ea typeface="Noe Display Regular"/>
                <a:cs typeface="Noe Display Regular"/>
                <a:sym typeface="Noe Display"/>
              </a:defRPr>
            </a:lvl2pPr>
            <a:lvl3pPr marL="2628900" indent="-1714500" algn="ctr">
              <a:buFontTx/>
              <a:defRPr sz="15000">
                <a:latin typeface="Noe Display Regular"/>
                <a:ea typeface="Noe Display Regular"/>
                <a:cs typeface="Noe Display Regular"/>
                <a:sym typeface="Noe Display"/>
              </a:defRPr>
            </a:lvl3pPr>
            <a:lvl4pPr marL="3276600" indent="-1905000" algn="ctr">
              <a:buFontTx/>
              <a:defRPr sz="15000">
                <a:latin typeface="Noe Display Regular"/>
                <a:ea typeface="Noe Display Regular"/>
                <a:cs typeface="Noe Display Regular"/>
                <a:sym typeface="Noe Display"/>
              </a:defRPr>
            </a:lvl4pPr>
            <a:lvl5pPr marL="3733800" indent="-1905000" algn="ctr">
              <a:buFontTx/>
              <a:defRPr sz="15000">
                <a:latin typeface="Noe Display Regular"/>
                <a:ea typeface="Noe Display Regular"/>
                <a:cs typeface="Noe Display Regular"/>
                <a:sym typeface="Noe Display"/>
              </a:defRPr>
            </a:lvl5pPr>
          </a:lstStyle>
          <a:p>
            <a:r>
              <a:t>Nivel de texto 1</a:t>
            </a:r>
          </a:p>
          <a:p>
            <a:pPr lvl="1"/>
            <a:r>
              <a:t>Nivel de texto 2</a:t>
            </a:r>
          </a:p>
          <a:p>
            <a:pPr lvl="2"/>
            <a:r>
              <a:t>Nivel de texto 3</a:t>
            </a:r>
          </a:p>
          <a:p>
            <a:pPr lvl="3"/>
            <a:r>
              <a:t>Nivel de texto 4</a:t>
            </a:r>
          </a:p>
          <a:p>
            <a:pPr lvl="4"/>
            <a:r>
              <a:t>Nivel de texto 5</a:t>
            </a:r>
          </a:p>
        </p:txBody>
      </p:sp>
      <p:grpSp>
        <p:nvGrpSpPr>
          <p:cNvPr id="1637" name="Amarillo solar 251 187 33"/>
          <p:cNvGrpSpPr/>
          <p:nvPr/>
        </p:nvGrpSpPr>
        <p:grpSpPr>
          <a:xfrm>
            <a:off x="7967661" y="5410837"/>
            <a:ext cx="4224339" cy="223200"/>
            <a:chOff x="0" y="3970"/>
            <a:chExt cx="4224337" cy="223198"/>
          </a:xfrm>
        </p:grpSpPr>
        <p:sp>
          <p:nvSpPr>
            <p:cNvPr id="1635" name="Rectángulo"/>
            <p:cNvSpPr/>
            <p:nvPr/>
          </p:nvSpPr>
          <p:spPr>
            <a:xfrm>
              <a:off x="0" y="3970"/>
              <a:ext cx="4224338" cy="22320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636" name="Texto"/>
            <p:cNvSpPr/>
            <p:nvPr/>
          </p:nvSpPr>
          <p:spPr>
            <a:xfrm>
              <a:off x="45719" y="115570"/>
              <a:ext cx="413289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2"/>
                  </a:solidFill>
                </a:defRPr>
              </a:lvl1pPr>
            </a:lstStyle>
            <a:p>
              <a:r>
                <a:rPr dirty="0"/>
                <a:t> </a:t>
              </a:r>
            </a:p>
          </p:txBody>
        </p:sp>
      </p:grpSp>
      <p:sp>
        <p:nvSpPr>
          <p:cNvPr id="1638" name="Texto del título"/>
          <p:cNvSpPr txBox="1">
            <a:spLocks noGrp="1"/>
          </p:cNvSpPr>
          <p:nvPr>
            <p:ph type="title"/>
          </p:nvPr>
        </p:nvSpPr>
        <p:spPr>
          <a:xfrm>
            <a:off x="479425" y="755650"/>
            <a:ext cx="6336656" cy="1953270"/>
          </a:xfrm>
          <a:prstGeom prst="rect">
            <a:avLst/>
          </a:prstGeom>
        </p:spPr>
        <p:txBody>
          <a:bodyPr lIns="0" tIns="0" rIns="0" bIns="0" anchor="t">
            <a:normAutofit/>
          </a:bodyPr>
          <a:lstStyle>
            <a:lvl1pPr>
              <a:lnSpc>
                <a:spcPts val="6600"/>
              </a:lnSpc>
              <a:defRPr sz="5600"/>
            </a:lvl1pPr>
          </a:lstStyle>
          <a:p>
            <a:r>
              <a:t>Texto del título</a:t>
            </a:r>
          </a:p>
        </p:txBody>
      </p:sp>
      <p:sp>
        <p:nvSpPr>
          <p:cNvPr id="1639"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2. Texto estándar">
    <p:spTree>
      <p:nvGrpSpPr>
        <p:cNvPr id="1" name=""/>
        <p:cNvGrpSpPr/>
        <p:nvPr/>
      </p:nvGrpSpPr>
      <p:grpSpPr>
        <a:xfrm>
          <a:off x="0" y="0"/>
          <a:ext cx="0" cy="0"/>
          <a:chOff x="0" y="0"/>
          <a:chExt cx="0" cy="0"/>
        </a:xfrm>
      </p:grpSpPr>
      <p:pic>
        <p:nvPicPr>
          <p:cNvPr id="1646" name="Imagen 5" descr="Imagen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5710" y="2770247"/>
            <a:ext cx="2620580" cy="1090801"/>
          </a:xfrm>
          <a:prstGeom prst="rect">
            <a:avLst/>
          </a:prstGeom>
          <a:ln w="12700">
            <a:miter lim="400000"/>
          </a:ln>
        </p:spPr>
      </p:pic>
      <p:sp>
        <p:nvSpPr>
          <p:cNvPr id="1647" name="Nivel de texto 1…"/>
          <p:cNvSpPr txBox="1">
            <a:spLocks noGrp="1"/>
          </p:cNvSpPr>
          <p:nvPr>
            <p:ph type="body" idx="1"/>
          </p:nvPr>
        </p:nvSpPr>
        <p:spPr>
          <a:xfrm>
            <a:off x="550862" y="2852736"/>
            <a:ext cx="10585699" cy="3240088"/>
          </a:xfrm>
          <a:prstGeom prst="rect">
            <a:avLst/>
          </a:prstGeom>
        </p:spPr>
        <p:txBody>
          <a:bodyPr lIns="0" tIns="0" rIns="0" bIns="0">
            <a:normAutofit/>
          </a:bodyPr>
          <a:lstStyle>
            <a:lvl1pPr marL="0" indent="0">
              <a:lnSpc>
                <a:spcPct val="100000"/>
              </a:lnSpc>
              <a:spcBef>
                <a:spcPts val="2000"/>
              </a:spcBef>
              <a:buSzTx/>
              <a:buFontTx/>
              <a:buNone/>
              <a:defRPr sz="1800">
                <a:solidFill>
                  <a:schemeClr val="accent1"/>
                </a:solidFill>
              </a:defRPr>
            </a:lvl1pPr>
            <a:lvl2pPr marL="628650" indent="-171450">
              <a:lnSpc>
                <a:spcPct val="100000"/>
              </a:lnSpc>
              <a:spcBef>
                <a:spcPts val="2000"/>
              </a:spcBef>
              <a:buFontTx/>
              <a:defRPr sz="1800">
                <a:solidFill>
                  <a:schemeClr val="accent1"/>
                </a:solidFill>
              </a:defRPr>
            </a:lvl2pPr>
            <a:lvl3pPr marL="1120139" indent="-205739">
              <a:lnSpc>
                <a:spcPct val="100000"/>
              </a:lnSpc>
              <a:spcBef>
                <a:spcPts val="2000"/>
              </a:spcBef>
              <a:buFontTx/>
              <a:defRPr sz="1800">
                <a:solidFill>
                  <a:schemeClr val="accent1"/>
                </a:solidFill>
              </a:defRPr>
            </a:lvl3pPr>
            <a:lvl4pPr marL="1600200" indent="-228600">
              <a:lnSpc>
                <a:spcPct val="100000"/>
              </a:lnSpc>
              <a:spcBef>
                <a:spcPts val="2000"/>
              </a:spcBef>
              <a:buFontTx/>
              <a:defRPr sz="1800">
                <a:solidFill>
                  <a:schemeClr val="accent1"/>
                </a:solidFill>
              </a:defRPr>
            </a:lvl4pPr>
            <a:lvl5pPr marL="2057400" indent="-228600">
              <a:lnSpc>
                <a:spcPct val="100000"/>
              </a:lnSpc>
              <a:spcBef>
                <a:spcPts val="2000"/>
              </a:spcBef>
              <a:buFontTx/>
              <a:defRPr sz="1800">
                <a:solidFill>
                  <a:schemeClr val="accent1"/>
                </a:solidFill>
              </a:defRPr>
            </a:lvl5pPr>
          </a:lstStyle>
          <a:p>
            <a:r>
              <a:t>Nivel de texto 1</a:t>
            </a:r>
          </a:p>
          <a:p>
            <a:pPr lvl="1"/>
            <a:r>
              <a:t>Nivel de texto 2</a:t>
            </a:r>
          </a:p>
          <a:p>
            <a:pPr lvl="2"/>
            <a:r>
              <a:t>Nivel de texto 3</a:t>
            </a:r>
          </a:p>
          <a:p>
            <a:pPr lvl="3"/>
            <a:r>
              <a:t>Nivel de texto 4</a:t>
            </a:r>
          </a:p>
          <a:p>
            <a:pPr lvl="4"/>
            <a:r>
              <a:t>Nivel de texto 5</a:t>
            </a:r>
          </a:p>
        </p:txBody>
      </p:sp>
      <p:sp>
        <p:nvSpPr>
          <p:cNvPr id="1648"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
        <p:nvSpPr>
          <p:cNvPr id="1649"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7. Imagen">
    <p:spTree>
      <p:nvGrpSpPr>
        <p:cNvPr id="1" name=""/>
        <p:cNvGrpSpPr/>
        <p:nvPr/>
      </p:nvGrpSpPr>
      <p:grpSpPr>
        <a:xfrm>
          <a:off x="0" y="0"/>
          <a:ext cx="0" cy="0"/>
          <a:chOff x="0" y="0"/>
          <a:chExt cx="0" cy="0"/>
        </a:xfrm>
      </p:grpSpPr>
      <p:grpSp>
        <p:nvGrpSpPr>
          <p:cNvPr id="1659" name="Amarillo solar 251 187 33"/>
          <p:cNvGrpSpPr/>
          <p:nvPr/>
        </p:nvGrpSpPr>
        <p:grpSpPr>
          <a:xfrm>
            <a:off x="11424591" y="6597352"/>
            <a:ext cx="767409" cy="260649"/>
            <a:chOff x="0" y="0"/>
            <a:chExt cx="767408" cy="260647"/>
          </a:xfrm>
        </p:grpSpPr>
        <p:sp>
          <p:nvSpPr>
            <p:cNvPr id="1657"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658"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1662" name="Amarillo solar 251 187 33"/>
          <p:cNvGrpSpPr/>
          <p:nvPr/>
        </p:nvGrpSpPr>
        <p:grpSpPr>
          <a:xfrm>
            <a:off x="8256240" y="6597352"/>
            <a:ext cx="3312369" cy="260649"/>
            <a:chOff x="0" y="0"/>
            <a:chExt cx="3312367" cy="260647"/>
          </a:xfrm>
        </p:grpSpPr>
        <p:sp>
          <p:nvSpPr>
            <p:cNvPr id="1660"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661"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665" name="Amarillo solar 251 187 33"/>
          <p:cNvGrpSpPr/>
          <p:nvPr/>
        </p:nvGrpSpPr>
        <p:grpSpPr>
          <a:xfrm>
            <a:off x="2207567" y="6597352"/>
            <a:ext cx="6552729" cy="260649"/>
            <a:chOff x="0" y="0"/>
            <a:chExt cx="6552727" cy="260647"/>
          </a:xfrm>
        </p:grpSpPr>
        <p:sp>
          <p:nvSpPr>
            <p:cNvPr id="1663"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664" name="Texto"/>
            <p:cNvSpPr/>
            <p:nvPr/>
          </p:nvSpPr>
          <p:spPr>
            <a:xfrm>
              <a:off x="45719" y="130323"/>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666"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4">
                    <a:lumOff val="9019"/>
                  </a:schemeClr>
                </a:solidFill>
                <a:latin typeface="Neo Sans Medium"/>
                <a:ea typeface="Neo Sans Medium"/>
                <a:cs typeface="Neo Sans Medium"/>
                <a:sym typeface="Neo Sans Medium"/>
              </a:defRPr>
            </a:lvl1pPr>
          </a:lstStyle>
          <a:p>
            <a:fld id="{86CB4B4D-7CA3-9044-876B-883B54F8677D}" type="slidenum">
              <a:t>‹Nº›</a:t>
            </a:fld>
            <a:endParaRPr dirty="0"/>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11_Diseño vacio">
    <p:spTree>
      <p:nvGrpSpPr>
        <p:cNvPr id="1" name=""/>
        <p:cNvGrpSpPr/>
        <p:nvPr/>
      </p:nvGrpSpPr>
      <p:grpSpPr>
        <a:xfrm>
          <a:off x="0" y="0"/>
          <a:ext cx="0" cy="0"/>
          <a:chOff x="0" y="0"/>
          <a:chExt cx="0" cy="0"/>
        </a:xfrm>
      </p:grpSpPr>
      <p:pic>
        <p:nvPicPr>
          <p:cNvPr id="1674" name="Imagen 5" descr="Imagen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5710" y="2770247"/>
            <a:ext cx="2620580" cy="1090801"/>
          </a:xfrm>
          <a:prstGeom prst="rect">
            <a:avLst/>
          </a:prstGeom>
          <a:ln w="12700">
            <a:miter lim="400000"/>
          </a:ln>
        </p:spPr>
      </p:pic>
      <p:sp>
        <p:nvSpPr>
          <p:cNvPr id="1675"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0. Título &amp; Subtítulo">
    <p:spTree>
      <p:nvGrpSpPr>
        <p:cNvPr id="1" name=""/>
        <p:cNvGrpSpPr/>
        <p:nvPr/>
      </p:nvGrpSpPr>
      <p:grpSpPr>
        <a:xfrm>
          <a:off x="0" y="0"/>
          <a:ext cx="0" cy="0"/>
          <a:chOff x="0" y="0"/>
          <a:chExt cx="0" cy="0"/>
        </a:xfrm>
      </p:grpSpPr>
      <p:grpSp>
        <p:nvGrpSpPr>
          <p:cNvPr id="317" name="Azul bruma 3 101 124"/>
          <p:cNvGrpSpPr/>
          <p:nvPr/>
        </p:nvGrpSpPr>
        <p:grpSpPr>
          <a:xfrm>
            <a:off x="-2" y="5634037"/>
            <a:ext cx="4367809" cy="1223963"/>
            <a:chOff x="0" y="0"/>
            <a:chExt cx="4367808" cy="1223962"/>
          </a:xfrm>
        </p:grpSpPr>
        <p:sp>
          <p:nvSpPr>
            <p:cNvPr id="315" name="Rectángulo"/>
            <p:cNvSpPr/>
            <p:nvPr/>
          </p:nvSpPr>
          <p:spPr>
            <a:xfrm>
              <a:off x="0" y="-1"/>
              <a:ext cx="4367809" cy="1223964"/>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316" name="Texto"/>
            <p:cNvSpPr txBox="1"/>
            <p:nvPr/>
          </p:nvSpPr>
          <p:spPr>
            <a:xfrm>
              <a:off x="45720" y="496411"/>
              <a:ext cx="4276369"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320" name="Gris niebla 232 232 232"/>
          <p:cNvGrpSpPr/>
          <p:nvPr/>
        </p:nvGrpSpPr>
        <p:grpSpPr>
          <a:xfrm>
            <a:off x="4224337" y="0"/>
            <a:ext cx="7967662" cy="6858000"/>
            <a:chOff x="0" y="0"/>
            <a:chExt cx="7967660" cy="6858000"/>
          </a:xfrm>
        </p:grpSpPr>
        <p:sp>
          <p:nvSpPr>
            <p:cNvPr id="318" name="Rectángulo"/>
            <p:cNvSpPr/>
            <p:nvPr/>
          </p:nvSpPr>
          <p:spPr>
            <a:xfrm>
              <a:off x="0" y="0"/>
              <a:ext cx="7967661" cy="685800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319" name="Texto"/>
            <p:cNvSpPr txBox="1"/>
            <p:nvPr/>
          </p:nvSpPr>
          <p:spPr>
            <a:xfrm>
              <a:off x="45720" y="3313430"/>
              <a:ext cx="7876221" cy="231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4"/>
                  </a:solidFill>
                </a:defRPr>
              </a:lvl1pPr>
            </a:lstStyle>
            <a:p>
              <a:r>
                <a:rPr dirty="0"/>
                <a:t> </a:t>
              </a:r>
            </a:p>
          </p:txBody>
        </p:sp>
      </p:grpSp>
      <p:pic>
        <p:nvPicPr>
          <p:cNvPr id="321" name="Imagen 4" descr="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5341" y="408280"/>
            <a:ext cx="967091" cy="252001"/>
          </a:xfrm>
          <a:prstGeom prst="rect">
            <a:avLst/>
          </a:prstGeom>
          <a:ln w="12700">
            <a:miter lim="400000"/>
          </a:ln>
        </p:spPr>
      </p:pic>
      <p:grpSp>
        <p:nvGrpSpPr>
          <p:cNvPr id="324" name="Azul amazónico 0 66 84"/>
          <p:cNvGrpSpPr/>
          <p:nvPr/>
        </p:nvGrpSpPr>
        <p:grpSpPr>
          <a:xfrm>
            <a:off x="4224337" y="5634037"/>
            <a:ext cx="7979869" cy="1223963"/>
            <a:chOff x="0" y="0"/>
            <a:chExt cx="7979867" cy="1223962"/>
          </a:xfrm>
        </p:grpSpPr>
        <p:sp>
          <p:nvSpPr>
            <p:cNvPr id="322" name="Rectángulo"/>
            <p:cNvSpPr/>
            <p:nvPr/>
          </p:nvSpPr>
          <p:spPr>
            <a:xfrm>
              <a:off x="0" y="-1"/>
              <a:ext cx="7979868" cy="1223964"/>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323" name="Texto"/>
            <p:cNvSpPr txBox="1"/>
            <p:nvPr/>
          </p:nvSpPr>
          <p:spPr>
            <a:xfrm>
              <a:off x="45720" y="496411"/>
              <a:ext cx="7888428"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327" name="Amarillo solar 251 187 33"/>
          <p:cNvGrpSpPr/>
          <p:nvPr/>
        </p:nvGrpSpPr>
        <p:grpSpPr>
          <a:xfrm>
            <a:off x="0" y="6597352"/>
            <a:ext cx="1558925" cy="260649"/>
            <a:chOff x="0" y="0"/>
            <a:chExt cx="1558925" cy="260647"/>
          </a:xfrm>
        </p:grpSpPr>
        <p:sp>
          <p:nvSpPr>
            <p:cNvPr id="325" name="Rectángulo"/>
            <p:cNvSpPr/>
            <p:nvPr/>
          </p:nvSpPr>
          <p:spPr>
            <a:xfrm>
              <a:off x="0" y="0"/>
              <a:ext cx="1558925"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326" name="Texto"/>
            <p:cNvSpPr/>
            <p:nvPr/>
          </p:nvSpPr>
          <p:spPr>
            <a:xfrm>
              <a:off x="45719" y="130323"/>
              <a:ext cx="146748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330" name="Amarillo solar 251 187 33"/>
          <p:cNvGrpSpPr/>
          <p:nvPr/>
        </p:nvGrpSpPr>
        <p:grpSpPr>
          <a:xfrm>
            <a:off x="0" y="5410837"/>
            <a:ext cx="4224338" cy="223200"/>
            <a:chOff x="0" y="3970"/>
            <a:chExt cx="4224337" cy="223198"/>
          </a:xfrm>
        </p:grpSpPr>
        <p:sp>
          <p:nvSpPr>
            <p:cNvPr id="328" name="Rectángulo"/>
            <p:cNvSpPr/>
            <p:nvPr/>
          </p:nvSpPr>
          <p:spPr>
            <a:xfrm>
              <a:off x="0" y="3970"/>
              <a:ext cx="4224338" cy="22320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329" name="Texto"/>
            <p:cNvSpPr/>
            <p:nvPr/>
          </p:nvSpPr>
          <p:spPr>
            <a:xfrm>
              <a:off x="45719" y="115570"/>
              <a:ext cx="413289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5"/>
                  </a:solidFill>
                </a:defRPr>
              </a:lvl1pPr>
            </a:lstStyle>
            <a:p>
              <a:r>
                <a:rPr dirty="0"/>
                <a:t> </a:t>
              </a:r>
            </a:p>
          </p:txBody>
        </p:sp>
      </p:grpSp>
      <p:sp>
        <p:nvSpPr>
          <p:cNvPr id="331" name="Titulo"/>
          <p:cNvSpPr txBox="1"/>
          <p:nvPr/>
        </p:nvSpPr>
        <p:spPr>
          <a:xfrm>
            <a:off x="479424" y="1104900"/>
            <a:ext cx="3456337" cy="848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6600"/>
              </a:lnSpc>
              <a:defRPr sz="5600">
                <a:latin typeface="Noe Display Regular"/>
                <a:ea typeface="Noe Display Regular"/>
                <a:cs typeface="Noe Display Regular"/>
                <a:sym typeface="Noe Display"/>
              </a:defRPr>
            </a:lvl1pPr>
          </a:lstStyle>
          <a:p>
            <a:r>
              <a:rPr dirty="0"/>
              <a:t>Agenda</a:t>
            </a:r>
          </a:p>
        </p:txBody>
      </p:sp>
      <p:sp>
        <p:nvSpPr>
          <p:cNvPr id="332"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
        <p:nvSpPr>
          <p:cNvPr id="333" name="Nivel de texto 1…"/>
          <p:cNvSpPr txBox="1">
            <a:spLocks noGrp="1"/>
          </p:cNvSpPr>
          <p:nvPr>
            <p:ph type="body" sz="quarter" idx="1"/>
          </p:nvPr>
        </p:nvSpPr>
        <p:spPr>
          <a:xfrm>
            <a:off x="550862" y="1700213"/>
            <a:ext cx="10585698" cy="864692"/>
          </a:xfrm>
          <a:prstGeom prst="rect">
            <a:avLst/>
          </a:prstGeom>
        </p:spPr>
        <p:txBody>
          <a:bodyPr lIns="0" tIns="0" rIns="0" bIns="0">
            <a:normAutofit/>
          </a:bodyPr>
          <a:lstStyle>
            <a:lvl1pPr marL="0" indent="0">
              <a:lnSpc>
                <a:spcPts val="2800"/>
              </a:lnSpc>
              <a:spcBef>
                <a:spcPts val="0"/>
              </a:spcBef>
              <a:buSzTx/>
              <a:buFontTx/>
              <a:buNone/>
              <a:defRPr sz="2600">
                <a:solidFill>
                  <a:srgbClr val="03657C"/>
                </a:solidFill>
              </a:defRPr>
            </a:lvl1pPr>
            <a:lvl2pPr marL="704850" indent="-247650">
              <a:lnSpc>
                <a:spcPts val="2800"/>
              </a:lnSpc>
              <a:spcBef>
                <a:spcPts val="0"/>
              </a:spcBef>
              <a:buFontTx/>
              <a:defRPr sz="2600">
                <a:solidFill>
                  <a:srgbClr val="03657C"/>
                </a:solidFill>
              </a:defRPr>
            </a:lvl2pPr>
            <a:lvl3pPr marL="1211580" indent="-297180">
              <a:lnSpc>
                <a:spcPts val="2800"/>
              </a:lnSpc>
              <a:spcBef>
                <a:spcPts val="0"/>
              </a:spcBef>
              <a:buFontTx/>
              <a:defRPr sz="2600">
                <a:solidFill>
                  <a:srgbClr val="03657C"/>
                </a:solidFill>
              </a:defRPr>
            </a:lvl3pPr>
            <a:lvl4pPr marL="1701800" indent="-330200">
              <a:lnSpc>
                <a:spcPts val="2800"/>
              </a:lnSpc>
              <a:spcBef>
                <a:spcPts val="0"/>
              </a:spcBef>
              <a:buFontTx/>
              <a:defRPr sz="2600">
                <a:solidFill>
                  <a:srgbClr val="03657C"/>
                </a:solidFill>
              </a:defRPr>
            </a:lvl4pPr>
            <a:lvl5pPr marL="2159000" indent="-330200">
              <a:lnSpc>
                <a:spcPts val="2800"/>
              </a:lnSpc>
              <a:spcBef>
                <a:spcPts val="0"/>
              </a:spcBef>
              <a:buFontTx/>
              <a:defRPr sz="2600">
                <a:solidFill>
                  <a:srgbClr val="03657C"/>
                </a:solidFill>
              </a:defRPr>
            </a:lvl5pPr>
          </a:lstStyle>
          <a:p>
            <a:r>
              <a:t>Nivel de texto 1</a:t>
            </a:r>
          </a:p>
          <a:p>
            <a:pPr lvl="1"/>
            <a:r>
              <a:t>Nivel de texto 2</a:t>
            </a:r>
          </a:p>
          <a:p>
            <a:pPr lvl="2"/>
            <a:r>
              <a:t>Nivel de texto 3</a:t>
            </a:r>
          </a:p>
          <a:p>
            <a:pPr lvl="3"/>
            <a:r>
              <a:t>Nivel de texto 4</a:t>
            </a:r>
          </a:p>
          <a:p>
            <a:pPr lvl="4"/>
            <a:r>
              <a:t>Nivel de texto 5</a:t>
            </a:r>
          </a:p>
        </p:txBody>
      </p:sp>
      <p:sp>
        <p:nvSpPr>
          <p:cNvPr id="334"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10. Título &amp; Subtítulo">
    <p:spTree>
      <p:nvGrpSpPr>
        <p:cNvPr id="1" name=""/>
        <p:cNvGrpSpPr/>
        <p:nvPr/>
      </p:nvGrpSpPr>
      <p:grpSpPr>
        <a:xfrm>
          <a:off x="0" y="0"/>
          <a:ext cx="0" cy="0"/>
          <a:chOff x="0" y="0"/>
          <a:chExt cx="0" cy="0"/>
        </a:xfrm>
      </p:grpSpPr>
      <p:pic>
        <p:nvPicPr>
          <p:cNvPr id="1682" name="Imagen 5" descr="Imagen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5710" y="2770247"/>
            <a:ext cx="2620580" cy="1090801"/>
          </a:xfrm>
          <a:prstGeom prst="rect">
            <a:avLst/>
          </a:prstGeom>
          <a:ln w="12700">
            <a:miter lim="400000"/>
          </a:ln>
        </p:spPr>
      </p:pic>
      <p:sp>
        <p:nvSpPr>
          <p:cNvPr id="1683"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latin typeface="Georgia"/>
                <a:ea typeface="Georgia"/>
                <a:cs typeface="Georgia"/>
                <a:sym typeface="Georgia"/>
              </a:defRPr>
            </a:lvl1pPr>
          </a:lstStyle>
          <a:p>
            <a:r>
              <a:t>Texto del título</a:t>
            </a:r>
          </a:p>
        </p:txBody>
      </p:sp>
      <p:sp>
        <p:nvSpPr>
          <p:cNvPr id="1684" name="Nivel de texto 1…"/>
          <p:cNvSpPr txBox="1">
            <a:spLocks noGrp="1"/>
          </p:cNvSpPr>
          <p:nvPr>
            <p:ph type="body" sz="quarter" idx="1"/>
          </p:nvPr>
        </p:nvSpPr>
        <p:spPr>
          <a:xfrm>
            <a:off x="550862" y="1700213"/>
            <a:ext cx="10585698" cy="864692"/>
          </a:xfrm>
          <a:prstGeom prst="rect">
            <a:avLst/>
          </a:prstGeom>
        </p:spPr>
        <p:txBody>
          <a:bodyPr lIns="0" tIns="0" rIns="0" bIns="0">
            <a:normAutofit/>
          </a:bodyPr>
          <a:lstStyle>
            <a:lvl1pPr marL="0" indent="0">
              <a:lnSpc>
                <a:spcPts val="2800"/>
              </a:lnSpc>
              <a:spcBef>
                <a:spcPts val="0"/>
              </a:spcBef>
              <a:buSzTx/>
              <a:buFontTx/>
              <a:buNone/>
              <a:defRPr sz="2600">
                <a:solidFill>
                  <a:srgbClr val="A48DA1"/>
                </a:solidFill>
                <a:latin typeface="Arial"/>
                <a:ea typeface="Arial"/>
                <a:cs typeface="Arial"/>
                <a:sym typeface="Arial"/>
              </a:defRPr>
            </a:lvl1pPr>
            <a:lvl2pPr marL="704850" indent="-247650">
              <a:lnSpc>
                <a:spcPts val="2800"/>
              </a:lnSpc>
              <a:spcBef>
                <a:spcPts val="0"/>
              </a:spcBef>
              <a:buFontTx/>
              <a:defRPr sz="2600">
                <a:solidFill>
                  <a:srgbClr val="A48DA1"/>
                </a:solidFill>
                <a:latin typeface="Arial"/>
                <a:ea typeface="Arial"/>
                <a:cs typeface="Arial"/>
                <a:sym typeface="Arial"/>
              </a:defRPr>
            </a:lvl2pPr>
            <a:lvl3pPr marL="1211580" indent="-297180">
              <a:lnSpc>
                <a:spcPts val="2800"/>
              </a:lnSpc>
              <a:spcBef>
                <a:spcPts val="0"/>
              </a:spcBef>
              <a:buFontTx/>
              <a:defRPr sz="2600">
                <a:solidFill>
                  <a:srgbClr val="A48DA1"/>
                </a:solidFill>
                <a:latin typeface="Arial"/>
                <a:ea typeface="Arial"/>
                <a:cs typeface="Arial"/>
                <a:sym typeface="Arial"/>
              </a:defRPr>
            </a:lvl3pPr>
            <a:lvl4pPr marL="1701800" indent="-330200">
              <a:lnSpc>
                <a:spcPts val="2800"/>
              </a:lnSpc>
              <a:spcBef>
                <a:spcPts val="0"/>
              </a:spcBef>
              <a:buFontTx/>
              <a:defRPr sz="2600">
                <a:solidFill>
                  <a:srgbClr val="A48DA1"/>
                </a:solidFill>
                <a:latin typeface="Arial"/>
                <a:ea typeface="Arial"/>
                <a:cs typeface="Arial"/>
                <a:sym typeface="Arial"/>
              </a:defRPr>
            </a:lvl4pPr>
            <a:lvl5pPr marL="2159000" indent="-330200">
              <a:lnSpc>
                <a:spcPts val="2800"/>
              </a:lnSpc>
              <a:spcBef>
                <a:spcPts val="0"/>
              </a:spcBef>
              <a:buFontTx/>
              <a:defRPr sz="2600">
                <a:solidFill>
                  <a:srgbClr val="A48DA1"/>
                </a:solidFill>
                <a:latin typeface="Arial"/>
                <a:ea typeface="Arial"/>
                <a:cs typeface="Arial"/>
                <a:sym typeface="Arial"/>
              </a:defRPr>
            </a:lvl5pPr>
          </a:lstStyle>
          <a:p>
            <a:r>
              <a:t>Nivel de texto 1</a:t>
            </a:r>
          </a:p>
          <a:p>
            <a:pPr lvl="1"/>
            <a:r>
              <a:t>Nivel de texto 2</a:t>
            </a:r>
          </a:p>
          <a:p>
            <a:pPr lvl="2"/>
            <a:r>
              <a:t>Nivel de texto 3</a:t>
            </a:r>
          </a:p>
          <a:p>
            <a:pPr lvl="3"/>
            <a:r>
              <a:t>Nivel de texto 4</a:t>
            </a:r>
          </a:p>
          <a:p>
            <a:pPr lvl="4"/>
            <a:r>
              <a:t>Nivel de texto 5</a:t>
            </a:r>
          </a:p>
        </p:txBody>
      </p:sp>
      <p:sp>
        <p:nvSpPr>
          <p:cNvPr id="1685"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Diseño personalizado">
    <p:spTree>
      <p:nvGrpSpPr>
        <p:cNvPr id="1" name=""/>
        <p:cNvGrpSpPr/>
        <p:nvPr/>
      </p:nvGrpSpPr>
      <p:grpSpPr>
        <a:xfrm>
          <a:off x="0" y="0"/>
          <a:ext cx="0" cy="0"/>
          <a:chOff x="0" y="0"/>
          <a:chExt cx="0" cy="0"/>
        </a:xfrm>
      </p:grpSpPr>
      <p:pic>
        <p:nvPicPr>
          <p:cNvPr id="1692" name="Imagen 5" descr="Imagen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5710" y="2770247"/>
            <a:ext cx="2620580" cy="1090801"/>
          </a:xfrm>
          <a:prstGeom prst="rect">
            <a:avLst/>
          </a:prstGeom>
          <a:ln w="12700">
            <a:miter lim="400000"/>
          </a:ln>
        </p:spPr>
      </p:pic>
      <p:sp>
        <p:nvSpPr>
          <p:cNvPr id="1693" name="Número de diapositiva"/>
          <p:cNvSpPr txBox="1">
            <a:spLocks noGrp="1"/>
          </p:cNvSpPr>
          <p:nvPr>
            <p:ph type="sldNum" sz="quarter" idx="2"/>
          </p:nvPr>
        </p:nvSpPr>
        <p:spPr>
          <a:xfrm>
            <a:off x="11270629" y="6651475"/>
            <a:ext cx="153963" cy="152401"/>
          </a:xfrm>
          <a:prstGeom prst="rect">
            <a:avLst/>
          </a:prstGeom>
        </p:spPr>
        <p:txBody>
          <a:bodyPr lIns="0" tIns="0" rIns="0" bIns="0"/>
          <a:lstStyle>
            <a:lvl1pPr defTabSz="685800">
              <a:defRPr sz="1000">
                <a:solidFill>
                  <a:schemeClr val="accent1"/>
                </a:solidFill>
                <a:latin typeface="Neo Sans Medium"/>
                <a:ea typeface="Neo Sans Medium"/>
                <a:cs typeface="Neo Sans Medium"/>
                <a:sym typeface="Neo Sans Medium"/>
              </a:defRPr>
            </a:lvl1pPr>
          </a:lstStyle>
          <a:p>
            <a:fld id="{86CB4B4D-7CA3-9044-876B-883B54F8677D}" type="slidenum">
              <a:t>‹Nº›</a:t>
            </a:fld>
            <a:endParaRPr dirty="0"/>
          </a:p>
        </p:txBody>
      </p:sp>
      <p:sp>
        <p:nvSpPr>
          <p:cNvPr id="1694"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defRPr>
            </a:lvl1pPr>
          </a:lstStyle>
          <a:p>
            <a:r>
              <a:t>Texto del título</a:t>
            </a:r>
          </a:p>
        </p:txBody>
      </p:sp>
      <p:sp>
        <p:nvSpPr>
          <p:cNvPr id="1695" name="Nivel de texto 1…"/>
          <p:cNvSpPr txBox="1">
            <a:spLocks noGrp="1"/>
          </p:cNvSpPr>
          <p:nvPr>
            <p:ph type="body" sz="quarter" idx="1"/>
          </p:nvPr>
        </p:nvSpPr>
        <p:spPr>
          <a:xfrm>
            <a:off x="550862" y="1700213"/>
            <a:ext cx="10585698" cy="864692"/>
          </a:xfrm>
          <a:prstGeom prst="rect">
            <a:avLst/>
          </a:prstGeom>
        </p:spPr>
        <p:txBody>
          <a:bodyPr lIns="0" tIns="0" rIns="0" bIns="0">
            <a:normAutofit/>
          </a:bodyPr>
          <a:lstStyle>
            <a:lvl1pPr marL="0" indent="0">
              <a:lnSpc>
                <a:spcPts val="2800"/>
              </a:lnSpc>
              <a:spcBef>
                <a:spcPts val="0"/>
              </a:spcBef>
              <a:buSzTx/>
              <a:buFontTx/>
              <a:buNone/>
              <a:defRPr sz="2600">
                <a:solidFill>
                  <a:srgbClr val="03657C"/>
                </a:solidFill>
              </a:defRPr>
            </a:lvl1pPr>
            <a:lvl2pPr marL="704850" indent="-247650">
              <a:lnSpc>
                <a:spcPts val="2800"/>
              </a:lnSpc>
              <a:spcBef>
                <a:spcPts val="0"/>
              </a:spcBef>
              <a:buFontTx/>
              <a:defRPr sz="2600">
                <a:solidFill>
                  <a:srgbClr val="03657C"/>
                </a:solidFill>
              </a:defRPr>
            </a:lvl2pPr>
            <a:lvl3pPr marL="1211580" indent="-297180">
              <a:lnSpc>
                <a:spcPts val="2800"/>
              </a:lnSpc>
              <a:spcBef>
                <a:spcPts val="0"/>
              </a:spcBef>
              <a:buFontTx/>
              <a:defRPr sz="2600">
                <a:solidFill>
                  <a:srgbClr val="03657C"/>
                </a:solidFill>
              </a:defRPr>
            </a:lvl3pPr>
            <a:lvl4pPr marL="1701800" indent="-330200">
              <a:lnSpc>
                <a:spcPts val="2800"/>
              </a:lnSpc>
              <a:spcBef>
                <a:spcPts val="0"/>
              </a:spcBef>
              <a:buFontTx/>
              <a:defRPr sz="2600">
                <a:solidFill>
                  <a:srgbClr val="03657C"/>
                </a:solidFill>
              </a:defRPr>
            </a:lvl4pPr>
            <a:lvl5pPr marL="2159000" indent="-330200">
              <a:lnSpc>
                <a:spcPts val="2800"/>
              </a:lnSpc>
              <a:spcBef>
                <a:spcPts val="0"/>
              </a:spcBef>
              <a:buFontTx/>
              <a:defRPr sz="2600">
                <a:solidFill>
                  <a:srgbClr val="03657C"/>
                </a:solidFill>
              </a:defRPr>
            </a:lvl5pPr>
          </a:lstStyle>
          <a:p>
            <a:r>
              <a:t>Nivel de texto 1</a:t>
            </a:r>
          </a:p>
          <a:p>
            <a:pPr lvl="1"/>
            <a:r>
              <a:t>Nivel de texto 2</a:t>
            </a:r>
          </a:p>
          <a:p>
            <a:pPr lvl="2"/>
            <a:r>
              <a:t>Nivel de texto 3</a:t>
            </a:r>
          </a:p>
          <a:p>
            <a:pPr lvl="3"/>
            <a:r>
              <a:t>Nivel de texto 4</a:t>
            </a:r>
          </a:p>
          <a:p>
            <a:pPr lvl="4"/>
            <a:r>
              <a:t>Nivel de texto 5</a:t>
            </a:r>
          </a:p>
        </p:txBody>
      </p:sp>
      <p:pic>
        <p:nvPicPr>
          <p:cNvPr id="1696" name="Imagen 7" descr="Imagen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Índice">
    <p:bg>
      <p:bgPr>
        <a:solidFill>
          <a:srgbClr val="785573"/>
        </a:solidFill>
        <a:effectLst/>
      </p:bgPr>
    </p:bg>
    <p:spTree>
      <p:nvGrpSpPr>
        <p:cNvPr id="1" name=""/>
        <p:cNvGrpSpPr/>
        <p:nvPr/>
      </p:nvGrpSpPr>
      <p:grpSpPr>
        <a:xfrm>
          <a:off x="0" y="0"/>
          <a:ext cx="0" cy="0"/>
          <a:chOff x="0" y="0"/>
          <a:chExt cx="0" cy="0"/>
        </a:xfrm>
      </p:grpSpPr>
      <p:grpSp>
        <p:nvGrpSpPr>
          <p:cNvPr id="1705" name="Azul bruma 3 101 124"/>
          <p:cNvGrpSpPr/>
          <p:nvPr/>
        </p:nvGrpSpPr>
        <p:grpSpPr>
          <a:xfrm>
            <a:off x="-2" y="5634037"/>
            <a:ext cx="4367809" cy="1223963"/>
            <a:chOff x="0" y="0"/>
            <a:chExt cx="4367808" cy="1223962"/>
          </a:xfrm>
        </p:grpSpPr>
        <p:sp>
          <p:nvSpPr>
            <p:cNvPr id="1703" name="Rectángulo"/>
            <p:cNvSpPr/>
            <p:nvPr/>
          </p:nvSpPr>
          <p:spPr>
            <a:xfrm>
              <a:off x="0" y="-1"/>
              <a:ext cx="4367809" cy="1223964"/>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chemeClr val="accent4"/>
                  </a:solidFill>
                  <a:latin typeface="Neo Sans Light"/>
                  <a:ea typeface="Neo Sans Light"/>
                  <a:cs typeface="Neo Sans Light"/>
                  <a:sym typeface="Neo Sans Light"/>
                </a:defRPr>
              </a:pPr>
              <a:endParaRPr dirty="0"/>
            </a:p>
          </p:txBody>
        </p:sp>
        <p:sp>
          <p:nvSpPr>
            <p:cNvPr id="1704" name="Texto"/>
            <p:cNvSpPr txBox="1"/>
            <p:nvPr/>
          </p:nvSpPr>
          <p:spPr>
            <a:xfrm>
              <a:off x="45720" y="504630"/>
              <a:ext cx="4276369" cy="2147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2"/>
                  </a:solidFill>
                  <a:latin typeface="Arial"/>
                  <a:ea typeface="Arial"/>
                  <a:cs typeface="Arial"/>
                  <a:sym typeface="Arial"/>
                </a:defRPr>
              </a:lvl1pPr>
            </a:lstStyle>
            <a:p>
              <a:r>
                <a:rPr dirty="0"/>
                <a:t> </a:t>
              </a:r>
            </a:p>
          </p:txBody>
        </p:sp>
      </p:grpSp>
      <p:grpSp>
        <p:nvGrpSpPr>
          <p:cNvPr id="1708" name="Gris niebla 232 232 232"/>
          <p:cNvGrpSpPr/>
          <p:nvPr/>
        </p:nvGrpSpPr>
        <p:grpSpPr>
          <a:xfrm>
            <a:off x="4224337" y="0"/>
            <a:ext cx="7967662" cy="6858000"/>
            <a:chOff x="0" y="0"/>
            <a:chExt cx="7967660" cy="6858000"/>
          </a:xfrm>
        </p:grpSpPr>
        <p:sp>
          <p:nvSpPr>
            <p:cNvPr id="1706" name="Rectángulo"/>
            <p:cNvSpPr/>
            <p:nvPr/>
          </p:nvSpPr>
          <p:spPr>
            <a:xfrm>
              <a:off x="0" y="0"/>
              <a:ext cx="7967661" cy="685800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sz="1800">
                  <a:solidFill>
                    <a:schemeClr val="accent4"/>
                  </a:solidFill>
                  <a:latin typeface="Neo Sans Light"/>
                  <a:ea typeface="Neo Sans Light"/>
                  <a:cs typeface="Neo Sans Light"/>
                  <a:sym typeface="Neo Sans Light"/>
                </a:defRPr>
              </a:pPr>
              <a:endParaRPr dirty="0"/>
            </a:p>
          </p:txBody>
        </p:sp>
        <p:sp>
          <p:nvSpPr>
            <p:cNvPr id="1707" name="Texto"/>
            <p:cNvSpPr txBox="1"/>
            <p:nvPr/>
          </p:nvSpPr>
          <p:spPr>
            <a:xfrm>
              <a:off x="45720" y="3321649"/>
              <a:ext cx="7876221" cy="2147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A48DA1"/>
                  </a:solidFill>
                  <a:latin typeface="Arial"/>
                  <a:ea typeface="Arial"/>
                  <a:cs typeface="Arial"/>
                  <a:sym typeface="Arial"/>
                </a:defRPr>
              </a:lvl1pPr>
            </a:lstStyle>
            <a:p>
              <a:r>
                <a:rPr dirty="0"/>
                <a:t> </a:t>
              </a:r>
            </a:p>
          </p:txBody>
        </p:sp>
      </p:grpSp>
      <p:pic>
        <p:nvPicPr>
          <p:cNvPr id="1709" name="Imagen 4" descr="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5341" y="408280"/>
            <a:ext cx="967091" cy="252001"/>
          </a:xfrm>
          <a:prstGeom prst="rect">
            <a:avLst/>
          </a:prstGeom>
          <a:ln w="12700">
            <a:miter lim="400000"/>
          </a:ln>
        </p:spPr>
      </p:pic>
      <p:grpSp>
        <p:nvGrpSpPr>
          <p:cNvPr id="1712" name="Azul amazónico 0 66 84"/>
          <p:cNvGrpSpPr/>
          <p:nvPr/>
        </p:nvGrpSpPr>
        <p:grpSpPr>
          <a:xfrm>
            <a:off x="4224337" y="5634037"/>
            <a:ext cx="7979869" cy="1223963"/>
            <a:chOff x="0" y="0"/>
            <a:chExt cx="7979867" cy="1223962"/>
          </a:xfrm>
        </p:grpSpPr>
        <p:sp>
          <p:nvSpPr>
            <p:cNvPr id="1710" name="Rectángulo"/>
            <p:cNvSpPr/>
            <p:nvPr/>
          </p:nvSpPr>
          <p:spPr>
            <a:xfrm>
              <a:off x="0" y="-1"/>
              <a:ext cx="7979868" cy="1223964"/>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chemeClr val="accent4"/>
                  </a:solidFill>
                  <a:latin typeface="Neo Sans Light"/>
                  <a:ea typeface="Neo Sans Light"/>
                  <a:cs typeface="Neo Sans Light"/>
                  <a:sym typeface="Neo Sans Light"/>
                </a:defRPr>
              </a:pPr>
              <a:endParaRPr dirty="0"/>
            </a:p>
          </p:txBody>
        </p:sp>
        <p:sp>
          <p:nvSpPr>
            <p:cNvPr id="1711" name="Texto"/>
            <p:cNvSpPr txBox="1"/>
            <p:nvPr/>
          </p:nvSpPr>
          <p:spPr>
            <a:xfrm>
              <a:off x="45720" y="504630"/>
              <a:ext cx="7888428" cy="2147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4"/>
                  </a:solidFill>
                  <a:latin typeface="Arial"/>
                  <a:ea typeface="Arial"/>
                  <a:cs typeface="Arial"/>
                  <a:sym typeface="Arial"/>
                </a:defRPr>
              </a:lvl1pPr>
            </a:lstStyle>
            <a:p>
              <a:r>
                <a:rPr dirty="0"/>
                <a:t> </a:t>
              </a:r>
            </a:p>
          </p:txBody>
        </p:sp>
      </p:grpSp>
      <p:grpSp>
        <p:nvGrpSpPr>
          <p:cNvPr id="1715" name="Amarillo solar 251 187 33"/>
          <p:cNvGrpSpPr/>
          <p:nvPr/>
        </p:nvGrpSpPr>
        <p:grpSpPr>
          <a:xfrm>
            <a:off x="0" y="6597352"/>
            <a:ext cx="1558925" cy="260649"/>
            <a:chOff x="0" y="0"/>
            <a:chExt cx="1558925" cy="260647"/>
          </a:xfrm>
        </p:grpSpPr>
        <p:sp>
          <p:nvSpPr>
            <p:cNvPr id="1713" name="Rectángulo"/>
            <p:cNvSpPr/>
            <p:nvPr/>
          </p:nvSpPr>
          <p:spPr>
            <a:xfrm>
              <a:off x="0" y="0"/>
              <a:ext cx="1558925"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chemeClr val="accent4"/>
                  </a:solidFill>
                  <a:latin typeface="Neo Sans Light"/>
                  <a:ea typeface="Neo Sans Light"/>
                  <a:cs typeface="Neo Sans Light"/>
                  <a:sym typeface="Neo Sans Light"/>
                </a:defRPr>
              </a:pPr>
              <a:endParaRPr dirty="0"/>
            </a:p>
          </p:txBody>
        </p:sp>
        <p:sp>
          <p:nvSpPr>
            <p:cNvPr id="1714" name="Texto"/>
            <p:cNvSpPr/>
            <p:nvPr/>
          </p:nvSpPr>
          <p:spPr>
            <a:xfrm>
              <a:off x="45719" y="130324"/>
              <a:ext cx="146748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2"/>
                  </a:solidFill>
                  <a:latin typeface="Arial"/>
                  <a:ea typeface="Arial"/>
                  <a:cs typeface="Arial"/>
                  <a:sym typeface="Arial"/>
                </a:defRPr>
              </a:lvl1pPr>
            </a:lstStyle>
            <a:p>
              <a:r>
                <a:rPr dirty="0"/>
                <a:t> </a:t>
              </a:r>
            </a:p>
          </p:txBody>
        </p:sp>
      </p:grpSp>
      <p:grpSp>
        <p:nvGrpSpPr>
          <p:cNvPr id="1718" name="Amarillo solar 251 187 33"/>
          <p:cNvGrpSpPr/>
          <p:nvPr/>
        </p:nvGrpSpPr>
        <p:grpSpPr>
          <a:xfrm>
            <a:off x="0" y="5410838"/>
            <a:ext cx="4224338" cy="223200"/>
            <a:chOff x="0" y="0"/>
            <a:chExt cx="4224337" cy="223198"/>
          </a:xfrm>
        </p:grpSpPr>
        <p:sp>
          <p:nvSpPr>
            <p:cNvPr id="1716" name="Rectángulo"/>
            <p:cNvSpPr/>
            <p:nvPr/>
          </p:nvSpPr>
          <p:spPr>
            <a:xfrm>
              <a:off x="0" y="0"/>
              <a:ext cx="4224338" cy="223199"/>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800">
                  <a:solidFill>
                    <a:schemeClr val="accent4"/>
                  </a:solidFill>
                  <a:latin typeface="Neo Sans Light"/>
                  <a:ea typeface="Neo Sans Light"/>
                  <a:cs typeface="Neo Sans Light"/>
                  <a:sym typeface="Neo Sans Light"/>
                </a:defRPr>
              </a:pPr>
              <a:endParaRPr dirty="0"/>
            </a:p>
          </p:txBody>
        </p:sp>
        <p:sp>
          <p:nvSpPr>
            <p:cNvPr id="1717" name="Texto"/>
            <p:cNvSpPr/>
            <p:nvPr/>
          </p:nvSpPr>
          <p:spPr>
            <a:xfrm>
              <a:off x="45719" y="111599"/>
              <a:ext cx="413289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5"/>
                  </a:solidFill>
                  <a:latin typeface="Arial"/>
                  <a:ea typeface="Arial"/>
                  <a:cs typeface="Arial"/>
                  <a:sym typeface="Arial"/>
                </a:defRPr>
              </a:lvl1pPr>
            </a:lstStyle>
            <a:p>
              <a:r>
                <a:rPr dirty="0"/>
                <a:t> </a:t>
              </a:r>
            </a:p>
          </p:txBody>
        </p:sp>
      </p:grpSp>
      <p:sp>
        <p:nvSpPr>
          <p:cNvPr id="1719" name="Titulo"/>
          <p:cNvSpPr txBox="1"/>
          <p:nvPr/>
        </p:nvSpPr>
        <p:spPr>
          <a:xfrm>
            <a:off x="479424" y="1104900"/>
            <a:ext cx="3456337" cy="8264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6600"/>
              </a:lnSpc>
              <a:defRPr sz="5600">
                <a:latin typeface="Georgia"/>
                <a:ea typeface="Georgia"/>
                <a:cs typeface="Georgia"/>
                <a:sym typeface="Georgia"/>
              </a:defRPr>
            </a:lvl1pPr>
          </a:lstStyle>
          <a:p>
            <a:r>
              <a:rPr dirty="0" err="1"/>
              <a:t>Índice</a:t>
            </a:r>
            <a:endParaRPr dirty="0"/>
          </a:p>
        </p:txBody>
      </p:sp>
      <p:sp>
        <p:nvSpPr>
          <p:cNvPr id="1720" name="Nivel de texto 1…"/>
          <p:cNvSpPr txBox="1">
            <a:spLocks noGrp="1"/>
          </p:cNvSpPr>
          <p:nvPr>
            <p:ph type="body" sz="quarter" idx="1"/>
          </p:nvPr>
        </p:nvSpPr>
        <p:spPr>
          <a:xfrm>
            <a:off x="4943873" y="2133600"/>
            <a:ext cx="4752529" cy="2951164"/>
          </a:xfrm>
          <a:prstGeom prst="rect">
            <a:avLst/>
          </a:prstGeom>
        </p:spPr>
        <p:txBody>
          <a:bodyPr lIns="0" tIns="0" rIns="0" bIns="0">
            <a:normAutofit/>
          </a:bodyPr>
          <a:lstStyle>
            <a:lvl1pPr marL="0" indent="0">
              <a:lnSpc>
                <a:spcPts val="2500"/>
              </a:lnSpc>
              <a:spcBef>
                <a:spcPts val="1200"/>
              </a:spcBef>
              <a:buSzTx/>
              <a:buFontTx/>
              <a:buNone/>
              <a:defRPr sz="2000">
                <a:solidFill>
                  <a:schemeClr val="accent1"/>
                </a:solidFill>
                <a:latin typeface="Arial"/>
                <a:ea typeface="Arial"/>
                <a:cs typeface="Arial"/>
                <a:sym typeface="Arial"/>
              </a:defRPr>
            </a:lvl1pPr>
            <a:lvl2pPr marL="647700" indent="-190500">
              <a:lnSpc>
                <a:spcPts val="2500"/>
              </a:lnSpc>
              <a:spcBef>
                <a:spcPts val="1200"/>
              </a:spcBef>
              <a:buFontTx/>
              <a:defRPr sz="2000">
                <a:solidFill>
                  <a:schemeClr val="accent1"/>
                </a:solidFill>
                <a:latin typeface="Arial"/>
                <a:ea typeface="Arial"/>
                <a:cs typeface="Arial"/>
                <a:sym typeface="Arial"/>
              </a:defRPr>
            </a:lvl2pPr>
            <a:lvl3pPr marL="1143000" indent="-228600">
              <a:lnSpc>
                <a:spcPts val="2500"/>
              </a:lnSpc>
              <a:spcBef>
                <a:spcPts val="1200"/>
              </a:spcBef>
              <a:buFontTx/>
              <a:defRPr sz="2000">
                <a:solidFill>
                  <a:schemeClr val="accent1"/>
                </a:solidFill>
                <a:latin typeface="Arial"/>
                <a:ea typeface="Arial"/>
                <a:cs typeface="Arial"/>
                <a:sym typeface="Arial"/>
              </a:defRPr>
            </a:lvl3pPr>
            <a:lvl4pPr marL="1625600" indent="-254000">
              <a:lnSpc>
                <a:spcPts val="2500"/>
              </a:lnSpc>
              <a:spcBef>
                <a:spcPts val="1200"/>
              </a:spcBef>
              <a:buFontTx/>
              <a:defRPr sz="2000">
                <a:solidFill>
                  <a:schemeClr val="accent1"/>
                </a:solidFill>
                <a:latin typeface="Arial"/>
                <a:ea typeface="Arial"/>
                <a:cs typeface="Arial"/>
                <a:sym typeface="Arial"/>
              </a:defRPr>
            </a:lvl4pPr>
            <a:lvl5pPr marL="2082800" indent="-254000">
              <a:lnSpc>
                <a:spcPts val="2500"/>
              </a:lnSpc>
              <a:spcBef>
                <a:spcPts val="1200"/>
              </a:spcBef>
              <a:buFontTx/>
              <a:defRPr sz="2000">
                <a:solidFill>
                  <a:schemeClr val="accent1"/>
                </a:solidFill>
                <a:latin typeface="Arial"/>
                <a:ea typeface="Arial"/>
                <a:cs typeface="Arial"/>
                <a:sym typeface="Arial"/>
              </a:defRPr>
            </a:lvl5pPr>
          </a:lstStyle>
          <a:p>
            <a:r>
              <a:t>Nivel de texto 1</a:t>
            </a:r>
          </a:p>
          <a:p>
            <a:pPr lvl="1"/>
            <a:r>
              <a:t>Nivel de texto 2</a:t>
            </a:r>
          </a:p>
          <a:p>
            <a:pPr lvl="2"/>
            <a:r>
              <a:t>Nivel de texto 3</a:t>
            </a:r>
          </a:p>
          <a:p>
            <a:pPr lvl="3"/>
            <a:r>
              <a:t>Nivel de texto 4</a:t>
            </a:r>
          </a:p>
          <a:p>
            <a:pPr lvl="4"/>
            <a:r>
              <a:t>Nivel de texto 5</a:t>
            </a:r>
          </a:p>
        </p:txBody>
      </p:sp>
      <p:sp>
        <p:nvSpPr>
          <p:cNvPr id="1721"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1. Texto grande">
    <p:spTree>
      <p:nvGrpSpPr>
        <p:cNvPr id="1" name=""/>
        <p:cNvGrpSpPr/>
        <p:nvPr/>
      </p:nvGrpSpPr>
      <p:grpSpPr>
        <a:xfrm>
          <a:off x="0" y="0"/>
          <a:ext cx="0" cy="0"/>
          <a:chOff x="0" y="0"/>
          <a:chExt cx="0" cy="0"/>
        </a:xfrm>
      </p:grpSpPr>
      <p:grpSp>
        <p:nvGrpSpPr>
          <p:cNvPr id="1730" name="Amarillo solar 251 187 33"/>
          <p:cNvGrpSpPr/>
          <p:nvPr/>
        </p:nvGrpSpPr>
        <p:grpSpPr>
          <a:xfrm>
            <a:off x="11424591" y="6597352"/>
            <a:ext cx="767409" cy="260649"/>
            <a:chOff x="0" y="0"/>
            <a:chExt cx="767408" cy="260647"/>
          </a:xfrm>
        </p:grpSpPr>
        <p:sp>
          <p:nvSpPr>
            <p:cNvPr id="1728"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729" name="Texto"/>
            <p:cNvSpPr/>
            <p:nvPr/>
          </p:nvSpPr>
          <p:spPr>
            <a:xfrm>
              <a:off x="45719" y="130324"/>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latin typeface="Arial"/>
                  <a:ea typeface="Arial"/>
                  <a:cs typeface="Arial"/>
                  <a:sym typeface="Arial"/>
                </a:defRPr>
              </a:lvl1pPr>
            </a:lstStyle>
            <a:p>
              <a:r>
                <a:rPr dirty="0"/>
                <a:t> </a:t>
              </a:r>
            </a:p>
          </p:txBody>
        </p:sp>
      </p:grpSp>
      <p:grpSp>
        <p:nvGrpSpPr>
          <p:cNvPr id="1733" name="Amarillo solar 251 187 33"/>
          <p:cNvGrpSpPr/>
          <p:nvPr/>
        </p:nvGrpSpPr>
        <p:grpSpPr>
          <a:xfrm>
            <a:off x="8256240" y="6597352"/>
            <a:ext cx="3312369" cy="260649"/>
            <a:chOff x="0" y="0"/>
            <a:chExt cx="3312367" cy="260647"/>
          </a:xfrm>
        </p:grpSpPr>
        <p:sp>
          <p:nvSpPr>
            <p:cNvPr id="1731"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732" name="Texto"/>
            <p:cNvSpPr/>
            <p:nvPr/>
          </p:nvSpPr>
          <p:spPr>
            <a:xfrm>
              <a:off x="45719" y="130324"/>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grpSp>
        <p:nvGrpSpPr>
          <p:cNvPr id="1736" name="Amarillo solar 251 187 33"/>
          <p:cNvGrpSpPr/>
          <p:nvPr/>
        </p:nvGrpSpPr>
        <p:grpSpPr>
          <a:xfrm>
            <a:off x="2207567" y="6597352"/>
            <a:ext cx="6552729" cy="260649"/>
            <a:chOff x="0" y="0"/>
            <a:chExt cx="6552727" cy="260647"/>
          </a:xfrm>
        </p:grpSpPr>
        <p:sp>
          <p:nvSpPr>
            <p:cNvPr id="1734"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735" name="Texto"/>
            <p:cNvSpPr/>
            <p:nvPr/>
          </p:nvSpPr>
          <p:spPr>
            <a:xfrm>
              <a:off x="45719" y="130324"/>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sp>
        <p:nvSpPr>
          <p:cNvPr id="1737" name="Número de diapositiva"/>
          <p:cNvSpPr txBox="1">
            <a:spLocks noGrp="1"/>
          </p:cNvSpPr>
          <p:nvPr>
            <p:ph type="sldNum" sz="quarter" idx="2"/>
          </p:nvPr>
        </p:nvSpPr>
        <p:spPr>
          <a:xfrm>
            <a:off x="11270629" y="6659902"/>
            <a:ext cx="153963" cy="135547"/>
          </a:xfrm>
          <a:prstGeom prst="rect">
            <a:avLst/>
          </a:prstGeom>
        </p:spPr>
        <p:txBody>
          <a:bodyPr lIns="0" tIns="0" rIns="0" bIns="0"/>
          <a:lstStyle>
            <a:lvl1pPr defTabSz="685800">
              <a:defRPr sz="1000">
                <a:solidFill>
                  <a:schemeClr val="accent4">
                    <a:lumOff val="9019"/>
                  </a:schemeClr>
                </a:solidFill>
                <a:latin typeface="Arial"/>
                <a:ea typeface="Arial"/>
                <a:cs typeface="Arial"/>
                <a:sym typeface="Arial"/>
              </a:defRPr>
            </a:lvl1pPr>
          </a:lstStyle>
          <a:p>
            <a:fld id="{86CB4B4D-7CA3-9044-876B-883B54F8677D}" type="slidenum">
              <a:t>‹Nº›</a:t>
            </a:fld>
            <a:endParaRPr dirty="0"/>
          </a:p>
        </p:txBody>
      </p:sp>
      <p:pic>
        <p:nvPicPr>
          <p:cNvPr id="1738"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1739" name="Nivel de texto 1…"/>
          <p:cNvSpPr txBox="1">
            <a:spLocks noGrp="1"/>
          </p:cNvSpPr>
          <p:nvPr>
            <p:ph type="body" idx="1"/>
          </p:nvPr>
        </p:nvSpPr>
        <p:spPr>
          <a:xfrm>
            <a:off x="550862" y="2852738"/>
            <a:ext cx="10585699" cy="3240087"/>
          </a:xfrm>
          <a:prstGeom prst="rect">
            <a:avLst/>
          </a:prstGeom>
        </p:spPr>
        <p:txBody>
          <a:bodyPr lIns="0" tIns="0" rIns="0" bIns="0">
            <a:normAutofit/>
          </a:bodyPr>
          <a:lstStyle>
            <a:lvl1pPr marL="0" indent="0">
              <a:lnSpc>
                <a:spcPct val="100000"/>
              </a:lnSpc>
              <a:spcBef>
                <a:spcPts val="2600"/>
              </a:spcBef>
              <a:buSzTx/>
              <a:buFontTx/>
              <a:buNone/>
              <a:defRPr sz="2400">
                <a:solidFill>
                  <a:schemeClr val="accent1"/>
                </a:solidFill>
                <a:latin typeface="Arial"/>
                <a:ea typeface="Arial"/>
                <a:cs typeface="Arial"/>
                <a:sym typeface="Arial"/>
              </a:defRPr>
            </a:lvl1pPr>
            <a:lvl2pPr marL="685800" indent="-228600">
              <a:lnSpc>
                <a:spcPct val="100000"/>
              </a:lnSpc>
              <a:spcBef>
                <a:spcPts val="2600"/>
              </a:spcBef>
              <a:buFontTx/>
              <a:defRPr sz="2400">
                <a:solidFill>
                  <a:schemeClr val="accent1"/>
                </a:solidFill>
                <a:latin typeface="Arial"/>
                <a:ea typeface="Arial"/>
                <a:cs typeface="Arial"/>
                <a:sym typeface="Arial"/>
              </a:defRPr>
            </a:lvl2pPr>
            <a:lvl3pPr marL="1188719" indent="-274319">
              <a:lnSpc>
                <a:spcPct val="100000"/>
              </a:lnSpc>
              <a:spcBef>
                <a:spcPts val="2600"/>
              </a:spcBef>
              <a:buFontTx/>
              <a:defRPr sz="2400">
                <a:solidFill>
                  <a:schemeClr val="accent1"/>
                </a:solidFill>
                <a:latin typeface="Arial"/>
                <a:ea typeface="Arial"/>
                <a:cs typeface="Arial"/>
                <a:sym typeface="Arial"/>
              </a:defRPr>
            </a:lvl3pPr>
            <a:lvl4pPr marL="1676400" indent="-304800">
              <a:lnSpc>
                <a:spcPct val="100000"/>
              </a:lnSpc>
              <a:spcBef>
                <a:spcPts val="2600"/>
              </a:spcBef>
              <a:buFontTx/>
              <a:defRPr sz="2400">
                <a:solidFill>
                  <a:schemeClr val="accent1"/>
                </a:solidFill>
                <a:latin typeface="Arial"/>
                <a:ea typeface="Arial"/>
                <a:cs typeface="Arial"/>
                <a:sym typeface="Arial"/>
              </a:defRPr>
            </a:lvl4pPr>
            <a:lvl5pPr marL="2133600" indent="-304800">
              <a:lnSpc>
                <a:spcPct val="100000"/>
              </a:lnSpc>
              <a:spcBef>
                <a:spcPts val="2600"/>
              </a:spcBef>
              <a:buFontTx/>
              <a:defRPr sz="2400">
                <a:solidFill>
                  <a:schemeClr val="accent1"/>
                </a:solidFill>
                <a:latin typeface="Arial"/>
                <a:ea typeface="Arial"/>
                <a:cs typeface="Arial"/>
                <a:sym typeface="Arial"/>
              </a:defRPr>
            </a:lvl5pPr>
          </a:lstStyle>
          <a:p>
            <a:r>
              <a:t>Nivel de texto 1</a:t>
            </a:r>
          </a:p>
          <a:p>
            <a:pPr lvl="1"/>
            <a:r>
              <a:t>Nivel de texto 2</a:t>
            </a:r>
          </a:p>
          <a:p>
            <a:pPr lvl="2"/>
            <a:r>
              <a:t>Nivel de texto 3</a:t>
            </a:r>
          </a:p>
          <a:p>
            <a:pPr lvl="3"/>
            <a:r>
              <a:t>Nivel de texto 4</a:t>
            </a:r>
          </a:p>
          <a:p>
            <a:pPr lvl="4"/>
            <a:r>
              <a:t>Nivel de texto 5</a:t>
            </a:r>
          </a:p>
        </p:txBody>
      </p:sp>
      <p:sp>
        <p:nvSpPr>
          <p:cNvPr id="1740"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latin typeface="Georgia"/>
                <a:ea typeface="Georgia"/>
                <a:cs typeface="Georgia"/>
                <a:sym typeface="Georgia"/>
              </a:defRPr>
            </a:lvl1pPr>
          </a:lstStyle>
          <a:p>
            <a:r>
              <a:t>Texto del título</a:t>
            </a: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3. Texto estándar lista">
    <p:spTree>
      <p:nvGrpSpPr>
        <p:cNvPr id="1" name=""/>
        <p:cNvGrpSpPr/>
        <p:nvPr/>
      </p:nvGrpSpPr>
      <p:grpSpPr>
        <a:xfrm>
          <a:off x="0" y="0"/>
          <a:ext cx="0" cy="0"/>
          <a:chOff x="0" y="0"/>
          <a:chExt cx="0" cy="0"/>
        </a:xfrm>
      </p:grpSpPr>
      <p:grpSp>
        <p:nvGrpSpPr>
          <p:cNvPr id="1768" name="Amarillo solar 251 187 33"/>
          <p:cNvGrpSpPr/>
          <p:nvPr/>
        </p:nvGrpSpPr>
        <p:grpSpPr>
          <a:xfrm>
            <a:off x="11424591" y="6597352"/>
            <a:ext cx="767409" cy="260649"/>
            <a:chOff x="0" y="0"/>
            <a:chExt cx="767408" cy="260647"/>
          </a:xfrm>
        </p:grpSpPr>
        <p:sp>
          <p:nvSpPr>
            <p:cNvPr id="1766"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767" name="Texto"/>
            <p:cNvSpPr/>
            <p:nvPr/>
          </p:nvSpPr>
          <p:spPr>
            <a:xfrm>
              <a:off x="45719" y="130324"/>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latin typeface="Arial"/>
                  <a:ea typeface="Arial"/>
                  <a:cs typeface="Arial"/>
                  <a:sym typeface="Arial"/>
                </a:defRPr>
              </a:lvl1pPr>
            </a:lstStyle>
            <a:p>
              <a:r>
                <a:rPr dirty="0"/>
                <a:t> </a:t>
              </a:r>
            </a:p>
          </p:txBody>
        </p:sp>
      </p:grpSp>
      <p:grpSp>
        <p:nvGrpSpPr>
          <p:cNvPr id="1771" name="Amarillo solar 251 187 33"/>
          <p:cNvGrpSpPr/>
          <p:nvPr/>
        </p:nvGrpSpPr>
        <p:grpSpPr>
          <a:xfrm>
            <a:off x="8256240" y="6597352"/>
            <a:ext cx="3312369" cy="260649"/>
            <a:chOff x="0" y="0"/>
            <a:chExt cx="3312367" cy="260647"/>
          </a:xfrm>
        </p:grpSpPr>
        <p:sp>
          <p:nvSpPr>
            <p:cNvPr id="1769"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770" name="Texto"/>
            <p:cNvSpPr/>
            <p:nvPr/>
          </p:nvSpPr>
          <p:spPr>
            <a:xfrm>
              <a:off x="45719" y="130324"/>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grpSp>
        <p:nvGrpSpPr>
          <p:cNvPr id="1774" name="Amarillo solar 251 187 33"/>
          <p:cNvGrpSpPr/>
          <p:nvPr/>
        </p:nvGrpSpPr>
        <p:grpSpPr>
          <a:xfrm>
            <a:off x="2207567" y="6597352"/>
            <a:ext cx="6552729" cy="260649"/>
            <a:chOff x="0" y="0"/>
            <a:chExt cx="6552727" cy="260647"/>
          </a:xfrm>
        </p:grpSpPr>
        <p:sp>
          <p:nvSpPr>
            <p:cNvPr id="1772"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773" name="Texto"/>
            <p:cNvSpPr/>
            <p:nvPr/>
          </p:nvSpPr>
          <p:spPr>
            <a:xfrm>
              <a:off x="45719" y="130324"/>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sp>
        <p:nvSpPr>
          <p:cNvPr id="1775" name="Número de diapositiva"/>
          <p:cNvSpPr txBox="1">
            <a:spLocks noGrp="1"/>
          </p:cNvSpPr>
          <p:nvPr>
            <p:ph type="sldNum" sz="quarter" idx="2"/>
          </p:nvPr>
        </p:nvSpPr>
        <p:spPr>
          <a:xfrm>
            <a:off x="11270629" y="6659902"/>
            <a:ext cx="153963" cy="135547"/>
          </a:xfrm>
          <a:prstGeom prst="rect">
            <a:avLst/>
          </a:prstGeom>
        </p:spPr>
        <p:txBody>
          <a:bodyPr lIns="0" tIns="0" rIns="0" bIns="0"/>
          <a:lstStyle>
            <a:lvl1pPr defTabSz="685800">
              <a:defRPr sz="1000">
                <a:solidFill>
                  <a:schemeClr val="accent4">
                    <a:lumOff val="9019"/>
                  </a:schemeClr>
                </a:solidFill>
                <a:latin typeface="Arial"/>
                <a:ea typeface="Arial"/>
                <a:cs typeface="Arial"/>
                <a:sym typeface="Arial"/>
              </a:defRPr>
            </a:lvl1pPr>
          </a:lstStyle>
          <a:p>
            <a:fld id="{86CB4B4D-7CA3-9044-876B-883B54F8677D}" type="slidenum">
              <a:t>‹Nº›</a:t>
            </a:fld>
            <a:endParaRPr dirty="0"/>
          </a:p>
        </p:txBody>
      </p:sp>
      <p:pic>
        <p:nvPicPr>
          <p:cNvPr id="1776"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1777"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latin typeface="Georgia"/>
                <a:ea typeface="Georgia"/>
                <a:cs typeface="Georgia"/>
                <a:sym typeface="Georgia"/>
              </a:defRPr>
            </a:lvl1pPr>
          </a:lstStyle>
          <a:p>
            <a:r>
              <a:t>Texto del título</a:t>
            </a:r>
          </a:p>
        </p:txBody>
      </p:sp>
      <p:sp>
        <p:nvSpPr>
          <p:cNvPr id="1778" name="Nivel de texto 1…"/>
          <p:cNvSpPr txBox="1">
            <a:spLocks noGrp="1"/>
          </p:cNvSpPr>
          <p:nvPr>
            <p:ph type="body" idx="1"/>
          </p:nvPr>
        </p:nvSpPr>
        <p:spPr>
          <a:xfrm>
            <a:off x="550862" y="2852736"/>
            <a:ext cx="10585699" cy="3240088"/>
          </a:xfrm>
          <a:prstGeom prst="rect">
            <a:avLst/>
          </a:prstGeom>
        </p:spPr>
        <p:txBody>
          <a:bodyPr>
            <a:normAutofit/>
          </a:bodyPr>
          <a:lstStyle>
            <a:lvl1pPr marL="342000" indent="-342000">
              <a:lnSpc>
                <a:spcPct val="100000"/>
              </a:lnSpc>
              <a:spcBef>
                <a:spcPts val="2000"/>
              </a:spcBef>
              <a:buFontTx/>
              <a:buChar char="▪"/>
              <a:defRPr sz="1800">
                <a:solidFill>
                  <a:schemeClr val="accent1"/>
                </a:solidFill>
                <a:latin typeface="Arial"/>
                <a:ea typeface="Arial"/>
                <a:cs typeface="Arial"/>
                <a:sym typeface="Arial"/>
              </a:defRPr>
            </a:lvl1pPr>
            <a:lvl2pPr marL="256500" indent="-256500">
              <a:lnSpc>
                <a:spcPct val="100000"/>
              </a:lnSpc>
              <a:spcBef>
                <a:spcPts val="2000"/>
              </a:spcBef>
              <a:buFontTx/>
              <a:buChar char="▪"/>
              <a:defRPr sz="1800">
                <a:solidFill>
                  <a:schemeClr val="accent1"/>
                </a:solidFill>
                <a:latin typeface="Arial"/>
                <a:ea typeface="Arial"/>
                <a:cs typeface="Arial"/>
                <a:sym typeface="Arial"/>
              </a:defRPr>
            </a:lvl2pPr>
            <a:lvl3pPr marL="307800" indent="-307800">
              <a:lnSpc>
                <a:spcPct val="100000"/>
              </a:lnSpc>
              <a:spcBef>
                <a:spcPts val="2000"/>
              </a:spcBef>
              <a:buFontTx/>
              <a:buChar char="▪"/>
              <a:defRPr sz="1800">
                <a:solidFill>
                  <a:schemeClr val="accent1"/>
                </a:solidFill>
                <a:latin typeface="Arial"/>
                <a:ea typeface="Arial"/>
                <a:cs typeface="Arial"/>
                <a:sym typeface="Arial"/>
              </a:defRPr>
            </a:lvl3pPr>
            <a:lvl4pPr marL="342000" indent="-342000">
              <a:lnSpc>
                <a:spcPct val="100000"/>
              </a:lnSpc>
              <a:spcBef>
                <a:spcPts val="2000"/>
              </a:spcBef>
              <a:buFontTx/>
              <a:buChar char="▪"/>
              <a:defRPr sz="1800">
                <a:solidFill>
                  <a:schemeClr val="accent1"/>
                </a:solidFill>
                <a:latin typeface="Arial"/>
                <a:ea typeface="Arial"/>
                <a:cs typeface="Arial"/>
                <a:sym typeface="Arial"/>
              </a:defRPr>
            </a:lvl4pPr>
            <a:lvl5pPr marL="342000" indent="-342000">
              <a:lnSpc>
                <a:spcPct val="100000"/>
              </a:lnSpc>
              <a:spcBef>
                <a:spcPts val="2000"/>
              </a:spcBef>
              <a:buFontTx/>
              <a:buChar char="▪"/>
              <a:defRPr sz="1800">
                <a:solidFill>
                  <a:schemeClr val="accent1"/>
                </a:solidFill>
                <a:latin typeface="Arial"/>
                <a:ea typeface="Arial"/>
                <a:cs typeface="Arial"/>
                <a:sym typeface="Arial"/>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4. Texto 2 columnas">
    <p:spTree>
      <p:nvGrpSpPr>
        <p:cNvPr id="1" name=""/>
        <p:cNvGrpSpPr/>
        <p:nvPr/>
      </p:nvGrpSpPr>
      <p:grpSpPr>
        <a:xfrm>
          <a:off x="0" y="0"/>
          <a:ext cx="0" cy="0"/>
          <a:chOff x="0" y="0"/>
          <a:chExt cx="0" cy="0"/>
        </a:xfrm>
      </p:grpSpPr>
      <p:grpSp>
        <p:nvGrpSpPr>
          <p:cNvPr id="1787" name="Amarillo solar 251 187 33"/>
          <p:cNvGrpSpPr/>
          <p:nvPr/>
        </p:nvGrpSpPr>
        <p:grpSpPr>
          <a:xfrm>
            <a:off x="11424591" y="6597352"/>
            <a:ext cx="767409" cy="260649"/>
            <a:chOff x="0" y="0"/>
            <a:chExt cx="767408" cy="260647"/>
          </a:xfrm>
        </p:grpSpPr>
        <p:sp>
          <p:nvSpPr>
            <p:cNvPr id="1785"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786" name="Texto"/>
            <p:cNvSpPr/>
            <p:nvPr/>
          </p:nvSpPr>
          <p:spPr>
            <a:xfrm>
              <a:off x="45719" y="130324"/>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latin typeface="Arial"/>
                  <a:ea typeface="Arial"/>
                  <a:cs typeface="Arial"/>
                  <a:sym typeface="Arial"/>
                </a:defRPr>
              </a:lvl1pPr>
            </a:lstStyle>
            <a:p>
              <a:r>
                <a:rPr dirty="0"/>
                <a:t> </a:t>
              </a:r>
            </a:p>
          </p:txBody>
        </p:sp>
      </p:grpSp>
      <p:grpSp>
        <p:nvGrpSpPr>
          <p:cNvPr id="1790" name="Amarillo solar 251 187 33"/>
          <p:cNvGrpSpPr/>
          <p:nvPr/>
        </p:nvGrpSpPr>
        <p:grpSpPr>
          <a:xfrm>
            <a:off x="8256240" y="6597352"/>
            <a:ext cx="3312369" cy="260649"/>
            <a:chOff x="0" y="0"/>
            <a:chExt cx="3312367" cy="260647"/>
          </a:xfrm>
        </p:grpSpPr>
        <p:sp>
          <p:nvSpPr>
            <p:cNvPr id="1788"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789" name="Texto"/>
            <p:cNvSpPr/>
            <p:nvPr/>
          </p:nvSpPr>
          <p:spPr>
            <a:xfrm>
              <a:off x="45719" y="130324"/>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grpSp>
        <p:nvGrpSpPr>
          <p:cNvPr id="1793" name="Amarillo solar 251 187 33"/>
          <p:cNvGrpSpPr/>
          <p:nvPr/>
        </p:nvGrpSpPr>
        <p:grpSpPr>
          <a:xfrm>
            <a:off x="2207567" y="6597352"/>
            <a:ext cx="6552729" cy="260649"/>
            <a:chOff x="0" y="0"/>
            <a:chExt cx="6552727" cy="260647"/>
          </a:xfrm>
        </p:grpSpPr>
        <p:sp>
          <p:nvSpPr>
            <p:cNvPr id="1791"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792" name="Texto"/>
            <p:cNvSpPr/>
            <p:nvPr/>
          </p:nvSpPr>
          <p:spPr>
            <a:xfrm>
              <a:off x="45719" y="130324"/>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sp>
        <p:nvSpPr>
          <p:cNvPr id="1794" name="Número de diapositiva"/>
          <p:cNvSpPr txBox="1">
            <a:spLocks noGrp="1"/>
          </p:cNvSpPr>
          <p:nvPr>
            <p:ph type="sldNum" sz="quarter" idx="2"/>
          </p:nvPr>
        </p:nvSpPr>
        <p:spPr>
          <a:xfrm>
            <a:off x="11270629" y="6659902"/>
            <a:ext cx="153963" cy="135547"/>
          </a:xfrm>
          <a:prstGeom prst="rect">
            <a:avLst/>
          </a:prstGeom>
        </p:spPr>
        <p:txBody>
          <a:bodyPr lIns="0" tIns="0" rIns="0" bIns="0"/>
          <a:lstStyle>
            <a:lvl1pPr defTabSz="685800">
              <a:defRPr sz="1000">
                <a:solidFill>
                  <a:schemeClr val="accent4">
                    <a:lumOff val="9019"/>
                  </a:schemeClr>
                </a:solidFill>
                <a:latin typeface="Arial"/>
                <a:ea typeface="Arial"/>
                <a:cs typeface="Arial"/>
                <a:sym typeface="Arial"/>
              </a:defRPr>
            </a:lvl1pPr>
          </a:lstStyle>
          <a:p>
            <a:fld id="{86CB4B4D-7CA3-9044-876B-883B54F8677D}" type="slidenum">
              <a:t>‹Nº›</a:t>
            </a:fld>
            <a:endParaRPr dirty="0"/>
          </a:p>
        </p:txBody>
      </p:sp>
      <p:pic>
        <p:nvPicPr>
          <p:cNvPr id="1795"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1796"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latin typeface="Georgia"/>
                <a:ea typeface="Georgia"/>
                <a:cs typeface="Georgia"/>
                <a:sym typeface="Georgia"/>
              </a:defRPr>
            </a:lvl1pPr>
          </a:lstStyle>
          <a:p>
            <a:r>
              <a:t>Texto del título</a:t>
            </a:r>
          </a:p>
        </p:txBody>
      </p:sp>
      <p:sp>
        <p:nvSpPr>
          <p:cNvPr id="1797" name="Nivel de texto 1…"/>
          <p:cNvSpPr txBox="1">
            <a:spLocks noGrp="1"/>
          </p:cNvSpPr>
          <p:nvPr>
            <p:ph type="body" sz="quarter" idx="1"/>
          </p:nvPr>
        </p:nvSpPr>
        <p:spPr>
          <a:xfrm>
            <a:off x="550862" y="2852738"/>
            <a:ext cx="5041083" cy="3240087"/>
          </a:xfrm>
          <a:prstGeom prst="rect">
            <a:avLst/>
          </a:prstGeom>
        </p:spPr>
        <p:txBody>
          <a:bodyPr>
            <a:normAutofit/>
          </a:bodyPr>
          <a:lstStyle>
            <a:lvl1pPr marL="342000" indent="-342000">
              <a:lnSpc>
                <a:spcPct val="100000"/>
              </a:lnSpc>
              <a:spcBef>
                <a:spcPts val="2000"/>
              </a:spcBef>
              <a:buFontTx/>
              <a:buChar char="▪"/>
              <a:defRPr sz="1800">
                <a:solidFill>
                  <a:schemeClr val="accent1"/>
                </a:solidFill>
                <a:latin typeface="Arial"/>
                <a:ea typeface="Arial"/>
                <a:cs typeface="Arial"/>
                <a:sym typeface="Arial"/>
              </a:defRPr>
            </a:lvl1pPr>
            <a:lvl2pPr marL="256500" indent="-256500">
              <a:lnSpc>
                <a:spcPct val="100000"/>
              </a:lnSpc>
              <a:spcBef>
                <a:spcPts val="2000"/>
              </a:spcBef>
              <a:buFontTx/>
              <a:buChar char="▪"/>
              <a:defRPr sz="1800">
                <a:solidFill>
                  <a:schemeClr val="accent1"/>
                </a:solidFill>
                <a:latin typeface="Arial"/>
                <a:ea typeface="Arial"/>
                <a:cs typeface="Arial"/>
                <a:sym typeface="Arial"/>
              </a:defRPr>
            </a:lvl2pPr>
            <a:lvl3pPr marL="307800" indent="-307800">
              <a:lnSpc>
                <a:spcPct val="100000"/>
              </a:lnSpc>
              <a:spcBef>
                <a:spcPts val="2000"/>
              </a:spcBef>
              <a:buFontTx/>
              <a:buChar char="▪"/>
              <a:defRPr sz="1800">
                <a:solidFill>
                  <a:schemeClr val="accent1"/>
                </a:solidFill>
                <a:latin typeface="Arial"/>
                <a:ea typeface="Arial"/>
                <a:cs typeface="Arial"/>
                <a:sym typeface="Arial"/>
              </a:defRPr>
            </a:lvl3pPr>
            <a:lvl4pPr marL="342000" indent="-342000">
              <a:lnSpc>
                <a:spcPct val="100000"/>
              </a:lnSpc>
              <a:spcBef>
                <a:spcPts val="2000"/>
              </a:spcBef>
              <a:buFontTx/>
              <a:buChar char="▪"/>
              <a:defRPr sz="1800">
                <a:solidFill>
                  <a:schemeClr val="accent1"/>
                </a:solidFill>
                <a:latin typeface="Arial"/>
                <a:ea typeface="Arial"/>
                <a:cs typeface="Arial"/>
                <a:sym typeface="Arial"/>
              </a:defRPr>
            </a:lvl4pPr>
            <a:lvl5pPr marL="342000" indent="-342000">
              <a:lnSpc>
                <a:spcPct val="100000"/>
              </a:lnSpc>
              <a:spcBef>
                <a:spcPts val="2000"/>
              </a:spcBef>
              <a:buFontTx/>
              <a:buChar char="▪"/>
              <a:defRPr sz="1800">
                <a:solidFill>
                  <a:schemeClr val="accent1"/>
                </a:solidFill>
                <a:latin typeface="Arial"/>
                <a:ea typeface="Arial"/>
                <a:cs typeface="Arial"/>
                <a:sym typeface="Arial"/>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5. Texto 3 columnas">
    <p:spTree>
      <p:nvGrpSpPr>
        <p:cNvPr id="1" name=""/>
        <p:cNvGrpSpPr/>
        <p:nvPr/>
      </p:nvGrpSpPr>
      <p:grpSpPr>
        <a:xfrm>
          <a:off x="0" y="0"/>
          <a:ext cx="0" cy="0"/>
          <a:chOff x="0" y="0"/>
          <a:chExt cx="0" cy="0"/>
        </a:xfrm>
      </p:grpSpPr>
      <p:grpSp>
        <p:nvGrpSpPr>
          <p:cNvPr id="1806" name="Amarillo solar 251 187 33"/>
          <p:cNvGrpSpPr/>
          <p:nvPr/>
        </p:nvGrpSpPr>
        <p:grpSpPr>
          <a:xfrm>
            <a:off x="11424591" y="6597352"/>
            <a:ext cx="767409" cy="260649"/>
            <a:chOff x="0" y="0"/>
            <a:chExt cx="767408" cy="260647"/>
          </a:xfrm>
        </p:grpSpPr>
        <p:sp>
          <p:nvSpPr>
            <p:cNvPr id="1804"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805" name="Texto"/>
            <p:cNvSpPr/>
            <p:nvPr/>
          </p:nvSpPr>
          <p:spPr>
            <a:xfrm>
              <a:off x="45719" y="130324"/>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latin typeface="Arial"/>
                  <a:ea typeface="Arial"/>
                  <a:cs typeface="Arial"/>
                  <a:sym typeface="Arial"/>
                </a:defRPr>
              </a:lvl1pPr>
            </a:lstStyle>
            <a:p>
              <a:r>
                <a:rPr dirty="0"/>
                <a:t> </a:t>
              </a:r>
            </a:p>
          </p:txBody>
        </p:sp>
      </p:grpSp>
      <p:grpSp>
        <p:nvGrpSpPr>
          <p:cNvPr id="1809" name="Amarillo solar 251 187 33"/>
          <p:cNvGrpSpPr/>
          <p:nvPr/>
        </p:nvGrpSpPr>
        <p:grpSpPr>
          <a:xfrm>
            <a:off x="8256240" y="6597352"/>
            <a:ext cx="3312369" cy="260649"/>
            <a:chOff x="0" y="0"/>
            <a:chExt cx="3312367" cy="260647"/>
          </a:xfrm>
        </p:grpSpPr>
        <p:sp>
          <p:nvSpPr>
            <p:cNvPr id="1807"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808" name="Texto"/>
            <p:cNvSpPr/>
            <p:nvPr/>
          </p:nvSpPr>
          <p:spPr>
            <a:xfrm>
              <a:off x="45719" y="130324"/>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grpSp>
        <p:nvGrpSpPr>
          <p:cNvPr id="1812" name="Amarillo solar 251 187 33"/>
          <p:cNvGrpSpPr/>
          <p:nvPr/>
        </p:nvGrpSpPr>
        <p:grpSpPr>
          <a:xfrm>
            <a:off x="2207567" y="6597352"/>
            <a:ext cx="6552729" cy="260649"/>
            <a:chOff x="0" y="0"/>
            <a:chExt cx="6552727" cy="260647"/>
          </a:xfrm>
        </p:grpSpPr>
        <p:sp>
          <p:nvSpPr>
            <p:cNvPr id="1810"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811" name="Texto"/>
            <p:cNvSpPr/>
            <p:nvPr/>
          </p:nvSpPr>
          <p:spPr>
            <a:xfrm>
              <a:off x="45719" y="130324"/>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sp>
        <p:nvSpPr>
          <p:cNvPr id="1813" name="Número de diapositiva"/>
          <p:cNvSpPr txBox="1">
            <a:spLocks noGrp="1"/>
          </p:cNvSpPr>
          <p:nvPr>
            <p:ph type="sldNum" sz="quarter" idx="2"/>
          </p:nvPr>
        </p:nvSpPr>
        <p:spPr>
          <a:xfrm>
            <a:off x="11270629" y="6659902"/>
            <a:ext cx="153963" cy="135547"/>
          </a:xfrm>
          <a:prstGeom prst="rect">
            <a:avLst/>
          </a:prstGeom>
        </p:spPr>
        <p:txBody>
          <a:bodyPr lIns="0" tIns="0" rIns="0" bIns="0"/>
          <a:lstStyle>
            <a:lvl1pPr defTabSz="685800">
              <a:defRPr sz="1000">
                <a:solidFill>
                  <a:schemeClr val="accent4">
                    <a:lumOff val="9019"/>
                  </a:schemeClr>
                </a:solidFill>
                <a:latin typeface="Arial"/>
                <a:ea typeface="Arial"/>
                <a:cs typeface="Arial"/>
                <a:sym typeface="Arial"/>
              </a:defRPr>
            </a:lvl1pPr>
          </a:lstStyle>
          <a:p>
            <a:fld id="{86CB4B4D-7CA3-9044-876B-883B54F8677D}" type="slidenum">
              <a:t>‹Nº›</a:t>
            </a:fld>
            <a:endParaRPr dirty="0"/>
          </a:p>
        </p:txBody>
      </p:sp>
      <p:pic>
        <p:nvPicPr>
          <p:cNvPr id="1814"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1815"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latin typeface="Georgia"/>
                <a:ea typeface="Georgia"/>
                <a:cs typeface="Georgia"/>
                <a:sym typeface="Georgia"/>
              </a:defRPr>
            </a:lvl1pPr>
          </a:lstStyle>
          <a:p>
            <a:r>
              <a:t>Texto del título</a:t>
            </a:r>
          </a:p>
        </p:txBody>
      </p:sp>
      <p:sp>
        <p:nvSpPr>
          <p:cNvPr id="1816" name="Nivel de texto 1…"/>
          <p:cNvSpPr txBox="1">
            <a:spLocks noGrp="1"/>
          </p:cNvSpPr>
          <p:nvPr>
            <p:ph type="body" sz="quarter" idx="1"/>
          </p:nvPr>
        </p:nvSpPr>
        <p:spPr>
          <a:xfrm>
            <a:off x="550862" y="2852738"/>
            <a:ext cx="3312890" cy="3240087"/>
          </a:xfrm>
          <a:prstGeom prst="rect">
            <a:avLst/>
          </a:prstGeom>
        </p:spPr>
        <p:txBody>
          <a:bodyPr>
            <a:normAutofit/>
          </a:bodyPr>
          <a:lstStyle>
            <a:lvl1pPr marL="342000" indent="-342000">
              <a:lnSpc>
                <a:spcPct val="100000"/>
              </a:lnSpc>
              <a:spcBef>
                <a:spcPts val="2000"/>
              </a:spcBef>
              <a:buFontTx/>
              <a:buChar char="▪"/>
              <a:defRPr sz="1800">
                <a:solidFill>
                  <a:schemeClr val="accent1"/>
                </a:solidFill>
                <a:latin typeface="Arial"/>
                <a:ea typeface="Arial"/>
                <a:cs typeface="Arial"/>
                <a:sym typeface="Arial"/>
              </a:defRPr>
            </a:lvl1pPr>
            <a:lvl2pPr marL="256500" indent="-256500">
              <a:lnSpc>
                <a:spcPct val="100000"/>
              </a:lnSpc>
              <a:spcBef>
                <a:spcPts val="2000"/>
              </a:spcBef>
              <a:buFontTx/>
              <a:buChar char="▪"/>
              <a:defRPr sz="1800">
                <a:solidFill>
                  <a:schemeClr val="accent1"/>
                </a:solidFill>
                <a:latin typeface="Arial"/>
                <a:ea typeface="Arial"/>
                <a:cs typeface="Arial"/>
                <a:sym typeface="Arial"/>
              </a:defRPr>
            </a:lvl2pPr>
            <a:lvl3pPr marL="307800" indent="-307800">
              <a:lnSpc>
                <a:spcPct val="100000"/>
              </a:lnSpc>
              <a:spcBef>
                <a:spcPts val="2000"/>
              </a:spcBef>
              <a:buFontTx/>
              <a:buChar char="▪"/>
              <a:defRPr sz="1800">
                <a:solidFill>
                  <a:schemeClr val="accent1"/>
                </a:solidFill>
                <a:latin typeface="Arial"/>
                <a:ea typeface="Arial"/>
                <a:cs typeface="Arial"/>
                <a:sym typeface="Arial"/>
              </a:defRPr>
            </a:lvl3pPr>
            <a:lvl4pPr marL="342000" indent="-342000">
              <a:lnSpc>
                <a:spcPct val="100000"/>
              </a:lnSpc>
              <a:spcBef>
                <a:spcPts val="2000"/>
              </a:spcBef>
              <a:buFontTx/>
              <a:buChar char="▪"/>
              <a:defRPr sz="1800">
                <a:solidFill>
                  <a:schemeClr val="accent1"/>
                </a:solidFill>
                <a:latin typeface="Arial"/>
                <a:ea typeface="Arial"/>
                <a:cs typeface="Arial"/>
                <a:sym typeface="Arial"/>
              </a:defRPr>
            </a:lvl4pPr>
            <a:lvl5pPr marL="342000" indent="-342000">
              <a:lnSpc>
                <a:spcPct val="100000"/>
              </a:lnSpc>
              <a:spcBef>
                <a:spcPts val="2000"/>
              </a:spcBef>
              <a:buFontTx/>
              <a:buChar char="▪"/>
              <a:defRPr sz="1800">
                <a:solidFill>
                  <a:schemeClr val="accent1"/>
                </a:solidFill>
                <a:latin typeface="Arial"/>
                <a:ea typeface="Arial"/>
                <a:cs typeface="Arial"/>
                <a:sym typeface="Arial"/>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6. Título e imagen">
    <p:spTree>
      <p:nvGrpSpPr>
        <p:cNvPr id="1" name=""/>
        <p:cNvGrpSpPr/>
        <p:nvPr/>
      </p:nvGrpSpPr>
      <p:grpSpPr>
        <a:xfrm>
          <a:off x="0" y="0"/>
          <a:ext cx="0" cy="0"/>
          <a:chOff x="0" y="0"/>
          <a:chExt cx="0" cy="0"/>
        </a:xfrm>
      </p:grpSpPr>
      <p:grpSp>
        <p:nvGrpSpPr>
          <p:cNvPr id="1825" name="Amarillo solar 251 187 33"/>
          <p:cNvGrpSpPr/>
          <p:nvPr/>
        </p:nvGrpSpPr>
        <p:grpSpPr>
          <a:xfrm>
            <a:off x="11424591" y="6597352"/>
            <a:ext cx="767409" cy="260649"/>
            <a:chOff x="0" y="0"/>
            <a:chExt cx="767408" cy="260647"/>
          </a:xfrm>
        </p:grpSpPr>
        <p:sp>
          <p:nvSpPr>
            <p:cNvPr id="1823"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824" name="Texto"/>
            <p:cNvSpPr/>
            <p:nvPr/>
          </p:nvSpPr>
          <p:spPr>
            <a:xfrm>
              <a:off x="45719" y="130324"/>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latin typeface="Arial"/>
                  <a:ea typeface="Arial"/>
                  <a:cs typeface="Arial"/>
                  <a:sym typeface="Arial"/>
                </a:defRPr>
              </a:lvl1pPr>
            </a:lstStyle>
            <a:p>
              <a:r>
                <a:rPr dirty="0"/>
                <a:t> </a:t>
              </a:r>
            </a:p>
          </p:txBody>
        </p:sp>
      </p:grpSp>
      <p:grpSp>
        <p:nvGrpSpPr>
          <p:cNvPr id="1828" name="Amarillo solar 251 187 33"/>
          <p:cNvGrpSpPr/>
          <p:nvPr/>
        </p:nvGrpSpPr>
        <p:grpSpPr>
          <a:xfrm>
            <a:off x="8256240" y="6597352"/>
            <a:ext cx="3312369" cy="260649"/>
            <a:chOff x="0" y="0"/>
            <a:chExt cx="3312367" cy="260647"/>
          </a:xfrm>
        </p:grpSpPr>
        <p:sp>
          <p:nvSpPr>
            <p:cNvPr id="1826"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827" name="Texto"/>
            <p:cNvSpPr/>
            <p:nvPr/>
          </p:nvSpPr>
          <p:spPr>
            <a:xfrm>
              <a:off x="45719" y="130324"/>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grpSp>
        <p:nvGrpSpPr>
          <p:cNvPr id="1831" name="Amarillo solar 251 187 33"/>
          <p:cNvGrpSpPr/>
          <p:nvPr/>
        </p:nvGrpSpPr>
        <p:grpSpPr>
          <a:xfrm>
            <a:off x="2207567" y="6597352"/>
            <a:ext cx="6552729" cy="260649"/>
            <a:chOff x="0" y="0"/>
            <a:chExt cx="6552727" cy="260647"/>
          </a:xfrm>
        </p:grpSpPr>
        <p:sp>
          <p:nvSpPr>
            <p:cNvPr id="1829"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830" name="Texto"/>
            <p:cNvSpPr/>
            <p:nvPr/>
          </p:nvSpPr>
          <p:spPr>
            <a:xfrm>
              <a:off x="45719" y="130324"/>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sp>
        <p:nvSpPr>
          <p:cNvPr id="1832" name="Número de diapositiva"/>
          <p:cNvSpPr txBox="1">
            <a:spLocks noGrp="1"/>
          </p:cNvSpPr>
          <p:nvPr>
            <p:ph type="sldNum" sz="quarter" idx="2"/>
          </p:nvPr>
        </p:nvSpPr>
        <p:spPr>
          <a:xfrm>
            <a:off x="11270629" y="6659902"/>
            <a:ext cx="153963" cy="135547"/>
          </a:xfrm>
          <a:prstGeom prst="rect">
            <a:avLst/>
          </a:prstGeom>
        </p:spPr>
        <p:txBody>
          <a:bodyPr lIns="0" tIns="0" rIns="0" bIns="0"/>
          <a:lstStyle>
            <a:lvl1pPr defTabSz="685800">
              <a:defRPr sz="1000">
                <a:solidFill>
                  <a:schemeClr val="accent4">
                    <a:lumOff val="9019"/>
                  </a:schemeClr>
                </a:solidFill>
                <a:latin typeface="Arial"/>
                <a:ea typeface="Arial"/>
                <a:cs typeface="Arial"/>
                <a:sym typeface="Arial"/>
              </a:defRPr>
            </a:lvl1pPr>
          </a:lstStyle>
          <a:p>
            <a:fld id="{86CB4B4D-7CA3-9044-876B-883B54F8677D}" type="slidenum">
              <a:t>‹Nº›</a:t>
            </a:fld>
            <a:endParaRPr dirty="0"/>
          </a:p>
        </p:txBody>
      </p:sp>
      <p:pic>
        <p:nvPicPr>
          <p:cNvPr id="1833"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1834" name="Marcador de posición de imagen 4"/>
          <p:cNvSpPr>
            <a:spLocks noGrp="1"/>
          </p:cNvSpPr>
          <p:nvPr>
            <p:ph type="pic" idx="13"/>
          </p:nvPr>
        </p:nvSpPr>
        <p:spPr>
          <a:xfrm>
            <a:off x="0" y="2852738"/>
            <a:ext cx="12192000" cy="3240087"/>
          </a:xfrm>
          <a:prstGeom prst="rect">
            <a:avLst/>
          </a:prstGeom>
        </p:spPr>
        <p:txBody>
          <a:bodyPr lIns="91439" rIns="91439"/>
          <a:lstStyle/>
          <a:p>
            <a:endParaRPr dirty="0"/>
          </a:p>
        </p:txBody>
      </p:sp>
      <p:sp>
        <p:nvSpPr>
          <p:cNvPr id="1835"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latin typeface="Georgia"/>
                <a:ea typeface="Georgia"/>
                <a:cs typeface="Georgia"/>
                <a:sym typeface="Georgia"/>
              </a:defRPr>
            </a:lvl1pPr>
          </a:lstStyle>
          <a:p>
            <a:r>
              <a:t>Texto del título</a:t>
            </a:r>
          </a:p>
        </p:txBody>
      </p:sp>
      <p:sp>
        <p:nvSpPr>
          <p:cNvPr id="1836" name="Nivel de texto 1…"/>
          <p:cNvSpPr txBox="1">
            <a:spLocks noGrp="1"/>
          </p:cNvSpPr>
          <p:nvPr>
            <p:ph type="body" sz="quarter" idx="1"/>
          </p:nvPr>
        </p:nvSpPr>
        <p:spPr>
          <a:xfrm>
            <a:off x="550862" y="1700213"/>
            <a:ext cx="10585698" cy="864692"/>
          </a:xfrm>
          <a:prstGeom prst="rect">
            <a:avLst/>
          </a:prstGeom>
        </p:spPr>
        <p:txBody>
          <a:bodyPr lIns="0" tIns="0" rIns="0" bIns="0">
            <a:normAutofit/>
          </a:bodyPr>
          <a:lstStyle>
            <a:lvl1pPr marL="0" indent="0">
              <a:lnSpc>
                <a:spcPts val="2800"/>
              </a:lnSpc>
              <a:spcBef>
                <a:spcPts val="0"/>
              </a:spcBef>
              <a:buSzTx/>
              <a:buFontTx/>
              <a:buNone/>
              <a:defRPr sz="2600">
                <a:solidFill>
                  <a:srgbClr val="03657C"/>
                </a:solidFill>
                <a:latin typeface="Arial"/>
                <a:ea typeface="Arial"/>
                <a:cs typeface="Arial"/>
                <a:sym typeface="Arial"/>
              </a:defRPr>
            </a:lvl1pPr>
            <a:lvl2pPr marL="704850" indent="-247650">
              <a:lnSpc>
                <a:spcPts val="2800"/>
              </a:lnSpc>
              <a:spcBef>
                <a:spcPts val="0"/>
              </a:spcBef>
              <a:buFontTx/>
              <a:defRPr sz="2600">
                <a:solidFill>
                  <a:srgbClr val="03657C"/>
                </a:solidFill>
                <a:latin typeface="Arial"/>
                <a:ea typeface="Arial"/>
                <a:cs typeface="Arial"/>
                <a:sym typeface="Arial"/>
              </a:defRPr>
            </a:lvl2pPr>
            <a:lvl3pPr marL="1211580" indent="-297180">
              <a:lnSpc>
                <a:spcPts val="2800"/>
              </a:lnSpc>
              <a:spcBef>
                <a:spcPts val="0"/>
              </a:spcBef>
              <a:buFontTx/>
              <a:defRPr sz="2600">
                <a:solidFill>
                  <a:srgbClr val="03657C"/>
                </a:solidFill>
                <a:latin typeface="Arial"/>
                <a:ea typeface="Arial"/>
                <a:cs typeface="Arial"/>
                <a:sym typeface="Arial"/>
              </a:defRPr>
            </a:lvl3pPr>
            <a:lvl4pPr marL="1701800" indent="-330200">
              <a:lnSpc>
                <a:spcPts val="2800"/>
              </a:lnSpc>
              <a:spcBef>
                <a:spcPts val="0"/>
              </a:spcBef>
              <a:buFontTx/>
              <a:defRPr sz="2600">
                <a:solidFill>
                  <a:srgbClr val="03657C"/>
                </a:solidFill>
                <a:latin typeface="Arial"/>
                <a:ea typeface="Arial"/>
                <a:cs typeface="Arial"/>
                <a:sym typeface="Arial"/>
              </a:defRPr>
            </a:lvl4pPr>
            <a:lvl5pPr marL="2159000" indent="-330200">
              <a:lnSpc>
                <a:spcPts val="2800"/>
              </a:lnSpc>
              <a:spcBef>
                <a:spcPts val="0"/>
              </a:spcBef>
              <a:buFontTx/>
              <a:defRPr sz="2600">
                <a:solidFill>
                  <a:srgbClr val="03657C"/>
                </a:solidFill>
                <a:latin typeface="Arial"/>
                <a:ea typeface="Arial"/>
                <a:cs typeface="Arial"/>
                <a:sym typeface="Arial"/>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7. Imagen">
    <p:spTree>
      <p:nvGrpSpPr>
        <p:cNvPr id="1" name=""/>
        <p:cNvGrpSpPr/>
        <p:nvPr/>
      </p:nvGrpSpPr>
      <p:grpSpPr>
        <a:xfrm>
          <a:off x="0" y="0"/>
          <a:ext cx="0" cy="0"/>
          <a:chOff x="0" y="0"/>
          <a:chExt cx="0" cy="0"/>
        </a:xfrm>
      </p:grpSpPr>
      <p:grpSp>
        <p:nvGrpSpPr>
          <p:cNvPr id="1845" name="Amarillo solar 251 187 33"/>
          <p:cNvGrpSpPr/>
          <p:nvPr/>
        </p:nvGrpSpPr>
        <p:grpSpPr>
          <a:xfrm>
            <a:off x="11424591" y="6597352"/>
            <a:ext cx="767409" cy="260649"/>
            <a:chOff x="0" y="0"/>
            <a:chExt cx="767408" cy="260647"/>
          </a:xfrm>
        </p:grpSpPr>
        <p:sp>
          <p:nvSpPr>
            <p:cNvPr id="1843"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844" name="Texto"/>
            <p:cNvSpPr/>
            <p:nvPr/>
          </p:nvSpPr>
          <p:spPr>
            <a:xfrm>
              <a:off x="45719" y="130324"/>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latin typeface="Arial"/>
                  <a:ea typeface="Arial"/>
                  <a:cs typeface="Arial"/>
                  <a:sym typeface="Arial"/>
                </a:defRPr>
              </a:lvl1pPr>
            </a:lstStyle>
            <a:p>
              <a:r>
                <a:rPr dirty="0"/>
                <a:t> </a:t>
              </a:r>
            </a:p>
          </p:txBody>
        </p:sp>
      </p:grpSp>
      <p:grpSp>
        <p:nvGrpSpPr>
          <p:cNvPr id="1848" name="Amarillo solar 251 187 33"/>
          <p:cNvGrpSpPr/>
          <p:nvPr/>
        </p:nvGrpSpPr>
        <p:grpSpPr>
          <a:xfrm>
            <a:off x="8256240" y="6597352"/>
            <a:ext cx="3312369" cy="260649"/>
            <a:chOff x="0" y="0"/>
            <a:chExt cx="3312367" cy="260647"/>
          </a:xfrm>
        </p:grpSpPr>
        <p:sp>
          <p:nvSpPr>
            <p:cNvPr id="1846"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847" name="Texto"/>
            <p:cNvSpPr/>
            <p:nvPr/>
          </p:nvSpPr>
          <p:spPr>
            <a:xfrm>
              <a:off x="45719" y="130324"/>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grpSp>
        <p:nvGrpSpPr>
          <p:cNvPr id="1851" name="Amarillo solar 251 187 33"/>
          <p:cNvGrpSpPr/>
          <p:nvPr/>
        </p:nvGrpSpPr>
        <p:grpSpPr>
          <a:xfrm>
            <a:off x="2207567" y="6597352"/>
            <a:ext cx="6552729" cy="260649"/>
            <a:chOff x="0" y="0"/>
            <a:chExt cx="6552727" cy="260647"/>
          </a:xfrm>
        </p:grpSpPr>
        <p:sp>
          <p:nvSpPr>
            <p:cNvPr id="1849"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850" name="Texto"/>
            <p:cNvSpPr/>
            <p:nvPr/>
          </p:nvSpPr>
          <p:spPr>
            <a:xfrm>
              <a:off x="45719" y="130324"/>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sp>
        <p:nvSpPr>
          <p:cNvPr id="1852" name="Número de diapositiva"/>
          <p:cNvSpPr txBox="1">
            <a:spLocks noGrp="1"/>
          </p:cNvSpPr>
          <p:nvPr>
            <p:ph type="sldNum" sz="quarter" idx="2"/>
          </p:nvPr>
        </p:nvSpPr>
        <p:spPr>
          <a:xfrm>
            <a:off x="11270629" y="6659902"/>
            <a:ext cx="153963" cy="135547"/>
          </a:xfrm>
          <a:prstGeom prst="rect">
            <a:avLst/>
          </a:prstGeom>
        </p:spPr>
        <p:txBody>
          <a:bodyPr lIns="0" tIns="0" rIns="0" bIns="0"/>
          <a:lstStyle>
            <a:lvl1pPr defTabSz="685800">
              <a:defRPr sz="1000">
                <a:solidFill>
                  <a:schemeClr val="accent4">
                    <a:lumOff val="9019"/>
                  </a:schemeClr>
                </a:solidFill>
                <a:latin typeface="Arial"/>
                <a:ea typeface="Arial"/>
                <a:cs typeface="Arial"/>
                <a:sym typeface="Arial"/>
              </a:defRPr>
            </a:lvl1pPr>
          </a:lstStyle>
          <a:p>
            <a:fld id="{86CB4B4D-7CA3-9044-876B-883B54F8677D}" type="slidenum">
              <a:t>‹Nº›</a:t>
            </a:fld>
            <a:endParaRPr dirty="0"/>
          </a:p>
        </p:txBody>
      </p:sp>
      <p:pic>
        <p:nvPicPr>
          <p:cNvPr id="1853"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grpSp>
        <p:nvGrpSpPr>
          <p:cNvPr id="1856" name="Amarillo solar 251 187 33"/>
          <p:cNvGrpSpPr/>
          <p:nvPr/>
        </p:nvGrpSpPr>
        <p:grpSpPr>
          <a:xfrm>
            <a:off x="11424591" y="6597352"/>
            <a:ext cx="767409" cy="260649"/>
            <a:chOff x="0" y="0"/>
            <a:chExt cx="767408" cy="260647"/>
          </a:xfrm>
        </p:grpSpPr>
        <p:sp>
          <p:nvSpPr>
            <p:cNvPr id="1854"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855" name="Texto"/>
            <p:cNvSpPr/>
            <p:nvPr/>
          </p:nvSpPr>
          <p:spPr>
            <a:xfrm>
              <a:off x="45719" y="130324"/>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latin typeface="Arial"/>
                  <a:ea typeface="Arial"/>
                  <a:cs typeface="Arial"/>
                  <a:sym typeface="Arial"/>
                </a:defRPr>
              </a:lvl1pPr>
            </a:lstStyle>
            <a:p>
              <a:r>
                <a:rPr dirty="0"/>
                <a:t> </a:t>
              </a:r>
            </a:p>
          </p:txBody>
        </p:sp>
      </p:grpSp>
      <p:grpSp>
        <p:nvGrpSpPr>
          <p:cNvPr id="1859" name="Amarillo solar 251 187 33"/>
          <p:cNvGrpSpPr/>
          <p:nvPr/>
        </p:nvGrpSpPr>
        <p:grpSpPr>
          <a:xfrm>
            <a:off x="8256240" y="6597352"/>
            <a:ext cx="3312369" cy="260649"/>
            <a:chOff x="0" y="0"/>
            <a:chExt cx="3312367" cy="260647"/>
          </a:xfrm>
        </p:grpSpPr>
        <p:sp>
          <p:nvSpPr>
            <p:cNvPr id="1857"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858" name="Texto"/>
            <p:cNvSpPr/>
            <p:nvPr/>
          </p:nvSpPr>
          <p:spPr>
            <a:xfrm>
              <a:off x="45719" y="130324"/>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grpSp>
        <p:nvGrpSpPr>
          <p:cNvPr id="1862" name="Amarillo solar 251 187 33"/>
          <p:cNvGrpSpPr/>
          <p:nvPr/>
        </p:nvGrpSpPr>
        <p:grpSpPr>
          <a:xfrm>
            <a:off x="2207567" y="6597352"/>
            <a:ext cx="6552729" cy="260649"/>
            <a:chOff x="0" y="0"/>
            <a:chExt cx="6552727" cy="260647"/>
          </a:xfrm>
        </p:grpSpPr>
        <p:sp>
          <p:nvSpPr>
            <p:cNvPr id="1860"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861" name="Texto"/>
            <p:cNvSpPr/>
            <p:nvPr/>
          </p:nvSpPr>
          <p:spPr>
            <a:xfrm>
              <a:off x="45719" y="130324"/>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sp>
        <p:nvSpPr>
          <p:cNvPr id="1863" name="Slide Number Placeholder 5"/>
          <p:cNvSpPr txBox="1"/>
          <p:nvPr/>
        </p:nvSpPr>
        <p:spPr>
          <a:xfrm>
            <a:off x="10133424" y="6659902"/>
            <a:ext cx="1291168" cy="135547"/>
          </a:xfrm>
          <a:prstGeom prst="rect">
            <a:avLst/>
          </a:prstGeom>
          <a:ln w="12700">
            <a:miter lim="400000"/>
          </a:ln>
        </p:spPr>
        <p:txBody>
          <a:bodyPr lIns="0" tIns="0" rIns="0" bIns="0" anchor="ctr">
            <a:spAutoFit/>
          </a:bodyPr>
          <a:lstStyle/>
          <a:p>
            <a:pPr algn="r" defTabSz="685800">
              <a:defRPr sz="1000">
                <a:solidFill>
                  <a:schemeClr val="accent4">
                    <a:lumOff val="9019"/>
                  </a:schemeClr>
                </a:solidFill>
                <a:latin typeface="Arial"/>
                <a:ea typeface="Arial"/>
                <a:cs typeface="Arial"/>
                <a:sym typeface="Arial"/>
              </a:defRPr>
            </a:pPr>
            <a:endParaRPr dirty="0"/>
          </a:p>
        </p:txBody>
      </p:sp>
      <p:sp>
        <p:nvSpPr>
          <p:cNvPr id="1864" name="Marcador de posición de imagen 4"/>
          <p:cNvSpPr>
            <a:spLocks noGrp="1"/>
          </p:cNvSpPr>
          <p:nvPr>
            <p:ph type="pic" idx="13"/>
          </p:nvPr>
        </p:nvSpPr>
        <p:spPr>
          <a:xfrm>
            <a:off x="0" y="-14057"/>
            <a:ext cx="12192000" cy="6359296"/>
          </a:xfrm>
          <a:prstGeom prst="rect">
            <a:avLst/>
          </a:prstGeom>
        </p:spPr>
        <p:txBody>
          <a:bodyPr lIns="91439" rIns="91439"/>
          <a:lstStyle/>
          <a:p>
            <a:endParaRPr dirty="0"/>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8. Texto e imagen">
    <p:spTree>
      <p:nvGrpSpPr>
        <p:cNvPr id="1" name=""/>
        <p:cNvGrpSpPr/>
        <p:nvPr/>
      </p:nvGrpSpPr>
      <p:grpSpPr>
        <a:xfrm>
          <a:off x="0" y="0"/>
          <a:ext cx="0" cy="0"/>
          <a:chOff x="0" y="0"/>
          <a:chExt cx="0" cy="0"/>
        </a:xfrm>
      </p:grpSpPr>
      <p:grpSp>
        <p:nvGrpSpPr>
          <p:cNvPr id="1873" name="Amarillo solar 251 187 33"/>
          <p:cNvGrpSpPr/>
          <p:nvPr/>
        </p:nvGrpSpPr>
        <p:grpSpPr>
          <a:xfrm>
            <a:off x="11424591" y="6597352"/>
            <a:ext cx="767409" cy="260649"/>
            <a:chOff x="0" y="0"/>
            <a:chExt cx="767408" cy="260647"/>
          </a:xfrm>
        </p:grpSpPr>
        <p:sp>
          <p:nvSpPr>
            <p:cNvPr id="1871"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872" name="Texto"/>
            <p:cNvSpPr/>
            <p:nvPr/>
          </p:nvSpPr>
          <p:spPr>
            <a:xfrm>
              <a:off x="45719" y="130324"/>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latin typeface="Arial"/>
                  <a:ea typeface="Arial"/>
                  <a:cs typeface="Arial"/>
                  <a:sym typeface="Arial"/>
                </a:defRPr>
              </a:lvl1pPr>
            </a:lstStyle>
            <a:p>
              <a:r>
                <a:rPr dirty="0"/>
                <a:t> </a:t>
              </a:r>
            </a:p>
          </p:txBody>
        </p:sp>
      </p:grpSp>
      <p:grpSp>
        <p:nvGrpSpPr>
          <p:cNvPr id="1876" name="Amarillo solar 251 187 33"/>
          <p:cNvGrpSpPr/>
          <p:nvPr/>
        </p:nvGrpSpPr>
        <p:grpSpPr>
          <a:xfrm>
            <a:off x="8256240" y="6597352"/>
            <a:ext cx="3312369" cy="260649"/>
            <a:chOff x="0" y="0"/>
            <a:chExt cx="3312367" cy="260647"/>
          </a:xfrm>
        </p:grpSpPr>
        <p:sp>
          <p:nvSpPr>
            <p:cNvPr id="1874"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875" name="Texto"/>
            <p:cNvSpPr/>
            <p:nvPr/>
          </p:nvSpPr>
          <p:spPr>
            <a:xfrm>
              <a:off x="45719" y="130324"/>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grpSp>
        <p:nvGrpSpPr>
          <p:cNvPr id="1879" name="Amarillo solar 251 187 33"/>
          <p:cNvGrpSpPr/>
          <p:nvPr/>
        </p:nvGrpSpPr>
        <p:grpSpPr>
          <a:xfrm>
            <a:off x="2207567" y="6597352"/>
            <a:ext cx="6552729" cy="260649"/>
            <a:chOff x="0" y="0"/>
            <a:chExt cx="6552727" cy="260647"/>
          </a:xfrm>
        </p:grpSpPr>
        <p:sp>
          <p:nvSpPr>
            <p:cNvPr id="1877"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878" name="Texto"/>
            <p:cNvSpPr/>
            <p:nvPr/>
          </p:nvSpPr>
          <p:spPr>
            <a:xfrm>
              <a:off x="45719" y="130324"/>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sp>
        <p:nvSpPr>
          <p:cNvPr id="1880" name="Número de diapositiva"/>
          <p:cNvSpPr txBox="1">
            <a:spLocks noGrp="1"/>
          </p:cNvSpPr>
          <p:nvPr>
            <p:ph type="sldNum" sz="quarter" idx="2"/>
          </p:nvPr>
        </p:nvSpPr>
        <p:spPr>
          <a:xfrm>
            <a:off x="11270629" y="6659902"/>
            <a:ext cx="153963" cy="135547"/>
          </a:xfrm>
          <a:prstGeom prst="rect">
            <a:avLst/>
          </a:prstGeom>
        </p:spPr>
        <p:txBody>
          <a:bodyPr lIns="0" tIns="0" rIns="0" bIns="0"/>
          <a:lstStyle>
            <a:lvl1pPr defTabSz="685800">
              <a:defRPr sz="1000">
                <a:solidFill>
                  <a:schemeClr val="accent4">
                    <a:lumOff val="9019"/>
                  </a:schemeClr>
                </a:solidFill>
                <a:latin typeface="Arial"/>
                <a:ea typeface="Arial"/>
                <a:cs typeface="Arial"/>
                <a:sym typeface="Arial"/>
              </a:defRPr>
            </a:lvl1pPr>
          </a:lstStyle>
          <a:p>
            <a:fld id="{86CB4B4D-7CA3-9044-876B-883B54F8677D}" type="slidenum">
              <a:t>‹Nº›</a:t>
            </a:fld>
            <a:endParaRPr dirty="0"/>
          </a:p>
        </p:txBody>
      </p:sp>
      <p:pic>
        <p:nvPicPr>
          <p:cNvPr id="1881"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1882" name="Marcador de posición de imagen 4"/>
          <p:cNvSpPr>
            <a:spLocks noGrp="1"/>
          </p:cNvSpPr>
          <p:nvPr>
            <p:ph type="pic" sz="half" idx="13"/>
          </p:nvPr>
        </p:nvSpPr>
        <p:spPr>
          <a:xfrm>
            <a:off x="4727847" y="2842716"/>
            <a:ext cx="6913291" cy="3250109"/>
          </a:xfrm>
          <a:prstGeom prst="rect">
            <a:avLst/>
          </a:prstGeom>
        </p:spPr>
        <p:txBody>
          <a:bodyPr lIns="91439" rIns="91439"/>
          <a:lstStyle/>
          <a:p>
            <a:endParaRPr dirty="0"/>
          </a:p>
        </p:txBody>
      </p:sp>
      <p:sp>
        <p:nvSpPr>
          <p:cNvPr id="1883" name="Nivel de texto 1…"/>
          <p:cNvSpPr txBox="1">
            <a:spLocks noGrp="1"/>
          </p:cNvSpPr>
          <p:nvPr>
            <p:ph type="body" sz="quarter" idx="1"/>
          </p:nvPr>
        </p:nvSpPr>
        <p:spPr>
          <a:xfrm>
            <a:off x="551383" y="2842716"/>
            <a:ext cx="3816426" cy="3250109"/>
          </a:xfrm>
          <a:prstGeom prst="rect">
            <a:avLst/>
          </a:prstGeom>
        </p:spPr>
        <p:txBody>
          <a:bodyPr lIns="0" tIns="0" rIns="0" bIns="0">
            <a:normAutofit/>
          </a:bodyPr>
          <a:lstStyle>
            <a:lvl1pPr marL="0" indent="0">
              <a:lnSpc>
                <a:spcPct val="100000"/>
              </a:lnSpc>
              <a:spcBef>
                <a:spcPts val="2000"/>
              </a:spcBef>
              <a:buSzTx/>
              <a:buFontTx/>
              <a:buNone/>
              <a:defRPr sz="1800">
                <a:solidFill>
                  <a:schemeClr val="accent1"/>
                </a:solidFill>
                <a:latin typeface="Arial"/>
                <a:ea typeface="Arial"/>
                <a:cs typeface="Arial"/>
                <a:sym typeface="Arial"/>
              </a:defRPr>
            </a:lvl1pPr>
            <a:lvl2pPr marL="628650" indent="-171450">
              <a:lnSpc>
                <a:spcPct val="100000"/>
              </a:lnSpc>
              <a:spcBef>
                <a:spcPts val="2000"/>
              </a:spcBef>
              <a:buFontTx/>
              <a:defRPr sz="1800">
                <a:solidFill>
                  <a:schemeClr val="accent1"/>
                </a:solidFill>
                <a:latin typeface="Arial"/>
                <a:ea typeface="Arial"/>
                <a:cs typeface="Arial"/>
                <a:sym typeface="Arial"/>
              </a:defRPr>
            </a:lvl2pPr>
            <a:lvl3pPr marL="1120139" indent="-205739">
              <a:lnSpc>
                <a:spcPct val="100000"/>
              </a:lnSpc>
              <a:spcBef>
                <a:spcPts val="2000"/>
              </a:spcBef>
              <a:buFontTx/>
              <a:defRPr sz="1800">
                <a:solidFill>
                  <a:schemeClr val="accent1"/>
                </a:solidFill>
                <a:latin typeface="Arial"/>
                <a:ea typeface="Arial"/>
                <a:cs typeface="Arial"/>
                <a:sym typeface="Arial"/>
              </a:defRPr>
            </a:lvl3pPr>
            <a:lvl4pPr marL="1600200" indent="-228600">
              <a:lnSpc>
                <a:spcPct val="100000"/>
              </a:lnSpc>
              <a:spcBef>
                <a:spcPts val="2000"/>
              </a:spcBef>
              <a:buFontTx/>
              <a:defRPr sz="1800">
                <a:solidFill>
                  <a:schemeClr val="accent1"/>
                </a:solidFill>
                <a:latin typeface="Arial"/>
                <a:ea typeface="Arial"/>
                <a:cs typeface="Arial"/>
                <a:sym typeface="Arial"/>
              </a:defRPr>
            </a:lvl4pPr>
            <a:lvl5pPr marL="2057400" indent="-228600">
              <a:lnSpc>
                <a:spcPct val="100000"/>
              </a:lnSpc>
              <a:spcBef>
                <a:spcPts val="2000"/>
              </a:spcBef>
              <a:buFontTx/>
              <a:defRPr sz="1800">
                <a:solidFill>
                  <a:schemeClr val="accent1"/>
                </a:solidFill>
                <a:latin typeface="Arial"/>
                <a:ea typeface="Arial"/>
                <a:cs typeface="Arial"/>
                <a:sym typeface="Arial"/>
              </a:defRPr>
            </a:lvl5pPr>
          </a:lstStyle>
          <a:p>
            <a:r>
              <a:t>Nivel de texto 1</a:t>
            </a:r>
          </a:p>
          <a:p>
            <a:pPr lvl="1"/>
            <a:r>
              <a:t>Nivel de texto 2</a:t>
            </a:r>
          </a:p>
          <a:p>
            <a:pPr lvl="2"/>
            <a:r>
              <a:t>Nivel de texto 3</a:t>
            </a:r>
          </a:p>
          <a:p>
            <a:pPr lvl="3"/>
            <a:r>
              <a:t>Nivel de texto 4</a:t>
            </a:r>
          </a:p>
          <a:p>
            <a:pPr lvl="4"/>
            <a:r>
              <a:t>Nivel de texto 5</a:t>
            </a:r>
          </a:p>
        </p:txBody>
      </p:sp>
      <p:sp>
        <p:nvSpPr>
          <p:cNvPr id="1884"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latin typeface="Georgia"/>
                <a:ea typeface="Georgia"/>
                <a:cs typeface="Georgia"/>
                <a:sym typeface="Georgia"/>
              </a:defRPr>
            </a:lvl1pPr>
          </a:lstStyle>
          <a:p>
            <a:r>
              <a:t>Texto del título</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3_Portada Diseño 1_logo cliente">
    <p:spTree>
      <p:nvGrpSpPr>
        <p:cNvPr id="1" name=""/>
        <p:cNvGrpSpPr/>
        <p:nvPr/>
      </p:nvGrpSpPr>
      <p:grpSpPr>
        <a:xfrm>
          <a:off x="0" y="0"/>
          <a:ext cx="0" cy="0"/>
          <a:chOff x="0" y="0"/>
          <a:chExt cx="0" cy="0"/>
        </a:xfrm>
      </p:grpSpPr>
      <p:grpSp>
        <p:nvGrpSpPr>
          <p:cNvPr id="343" name="Azul bruma 3 101 124"/>
          <p:cNvGrpSpPr/>
          <p:nvPr/>
        </p:nvGrpSpPr>
        <p:grpSpPr>
          <a:xfrm>
            <a:off x="-2" y="5634037"/>
            <a:ext cx="4367809" cy="1223963"/>
            <a:chOff x="0" y="0"/>
            <a:chExt cx="4367808" cy="1223962"/>
          </a:xfrm>
        </p:grpSpPr>
        <p:sp>
          <p:nvSpPr>
            <p:cNvPr id="341" name="Rectángulo"/>
            <p:cNvSpPr/>
            <p:nvPr/>
          </p:nvSpPr>
          <p:spPr>
            <a:xfrm>
              <a:off x="0" y="-1"/>
              <a:ext cx="4367809" cy="1223964"/>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342" name="Texto"/>
            <p:cNvSpPr txBox="1"/>
            <p:nvPr/>
          </p:nvSpPr>
          <p:spPr>
            <a:xfrm>
              <a:off x="45720" y="496411"/>
              <a:ext cx="4276369"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346" name="Gris niebla 232 232 232"/>
          <p:cNvGrpSpPr/>
          <p:nvPr/>
        </p:nvGrpSpPr>
        <p:grpSpPr>
          <a:xfrm>
            <a:off x="4224337" y="0"/>
            <a:ext cx="7967662" cy="6858000"/>
            <a:chOff x="0" y="0"/>
            <a:chExt cx="7967660" cy="6858000"/>
          </a:xfrm>
        </p:grpSpPr>
        <p:sp>
          <p:nvSpPr>
            <p:cNvPr id="344" name="Rectángulo"/>
            <p:cNvSpPr/>
            <p:nvPr/>
          </p:nvSpPr>
          <p:spPr>
            <a:xfrm>
              <a:off x="0" y="0"/>
              <a:ext cx="7967661" cy="6858000"/>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345" name="Texto"/>
            <p:cNvSpPr txBox="1"/>
            <p:nvPr/>
          </p:nvSpPr>
          <p:spPr>
            <a:xfrm>
              <a:off x="45720" y="3313430"/>
              <a:ext cx="7876221" cy="231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4"/>
                  </a:solidFill>
                </a:defRPr>
              </a:lvl1pPr>
            </a:lstStyle>
            <a:p>
              <a:r>
                <a:rPr dirty="0"/>
                <a:t> </a:t>
              </a:r>
            </a:p>
          </p:txBody>
        </p:sp>
      </p:grpSp>
      <p:pic>
        <p:nvPicPr>
          <p:cNvPr id="347" name="Imagen 4" descr="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5341" y="408280"/>
            <a:ext cx="967091" cy="252001"/>
          </a:xfrm>
          <a:prstGeom prst="rect">
            <a:avLst/>
          </a:prstGeom>
          <a:ln w="12700">
            <a:miter lim="400000"/>
          </a:ln>
        </p:spPr>
      </p:pic>
      <p:grpSp>
        <p:nvGrpSpPr>
          <p:cNvPr id="350" name="Azul amazónico 0 66 84"/>
          <p:cNvGrpSpPr/>
          <p:nvPr/>
        </p:nvGrpSpPr>
        <p:grpSpPr>
          <a:xfrm>
            <a:off x="4224337" y="5634037"/>
            <a:ext cx="7979869" cy="1223963"/>
            <a:chOff x="0" y="0"/>
            <a:chExt cx="7979867" cy="1223962"/>
          </a:xfrm>
        </p:grpSpPr>
        <p:sp>
          <p:nvSpPr>
            <p:cNvPr id="348" name="Rectángulo"/>
            <p:cNvSpPr/>
            <p:nvPr/>
          </p:nvSpPr>
          <p:spPr>
            <a:xfrm>
              <a:off x="0" y="-1"/>
              <a:ext cx="7979868" cy="1223964"/>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349" name="Texto"/>
            <p:cNvSpPr txBox="1"/>
            <p:nvPr/>
          </p:nvSpPr>
          <p:spPr>
            <a:xfrm>
              <a:off x="45720" y="496411"/>
              <a:ext cx="7888428"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353" name="Amarillo solar 251 187 33"/>
          <p:cNvGrpSpPr/>
          <p:nvPr/>
        </p:nvGrpSpPr>
        <p:grpSpPr>
          <a:xfrm>
            <a:off x="0" y="6597352"/>
            <a:ext cx="1558925" cy="260649"/>
            <a:chOff x="0" y="0"/>
            <a:chExt cx="1558925" cy="260647"/>
          </a:xfrm>
        </p:grpSpPr>
        <p:sp>
          <p:nvSpPr>
            <p:cNvPr id="351" name="Rectángulo"/>
            <p:cNvSpPr/>
            <p:nvPr/>
          </p:nvSpPr>
          <p:spPr>
            <a:xfrm>
              <a:off x="0" y="0"/>
              <a:ext cx="1558925"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352" name="Texto"/>
            <p:cNvSpPr/>
            <p:nvPr/>
          </p:nvSpPr>
          <p:spPr>
            <a:xfrm>
              <a:off x="45719" y="130323"/>
              <a:ext cx="146748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356" name="Amarillo solar 251 187 33"/>
          <p:cNvGrpSpPr/>
          <p:nvPr/>
        </p:nvGrpSpPr>
        <p:grpSpPr>
          <a:xfrm>
            <a:off x="0" y="5410837"/>
            <a:ext cx="4224338" cy="223200"/>
            <a:chOff x="0" y="3970"/>
            <a:chExt cx="4224337" cy="223198"/>
          </a:xfrm>
        </p:grpSpPr>
        <p:sp>
          <p:nvSpPr>
            <p:cNvPr id="354" name="Rectángulo"/>
            <p:cNvSpPr/>
            <p:nvPr/>
          </p:nvSpPr>
          <p:spPr>
            <a:xfrm>
              <a:off x="0" y="3970"/>
              <a:ext cx="4224338" cy="223200"/>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355" name="Texto"/>
            <p:cNvSpPr/>
            <p:nvPr/>
          </p:nvSpPr>
          <p:spPr>
            <a:xfrm>
              <a:off x="45719" y="115570"/>
              <a:ext cx="413289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5"/>
                  </a:solidFill>
                </a:defRPr>
              </a:lvl1pPr>
            </a:lstStyle>
            <a:p>
              <a:r>
                <a:rPr dirty="0"/>
                <a:t> </a:t>
              </a:r>
            </a:p>
          </p:txBody>
        </p:sp>
      </p:grpSp>
      <p:sp>
        <p:nvSpPr>
          <p:cNvPr id="357" name="Titulo"/>
          <p:cNvSpPr txBox="1"/>
          <p:nvPr/>
        </p:nvSpPr>
        <p:spPr>
          <a:xfrm>
            <a:off x="479424" y="1104900"/>
            <a:ext cx="3456337" cy="848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ts val="6600"/>
              </a:lnSpc>
              <a:defRPr sz="5600">
                <a:latin typeface="Noe Display Regular"/>
                <a:ea typeface="Noe Display Regular"/>
                <a:cs typeface="Noe Display Regular"/>
                <a:sym typeface="Noe Display"/>
              </a:defRPr>
            </a:lvl1pPr>
          </a:lstStyle>
          <a:p>
            <a:r>
              <a:rPr dirty="0"/>
              <a:t>Agenda</a:t>
            </a:r>
          </a:p>
        </p:txBody>
      </p:sp>
      <p:pic>
        <p:nvPicPr>
          <p:cNvPr id="358" name="Imagen 15" descr="Imagen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1463" y="1196751"/>
            <a:ext cx="5110537" cy="4120601"/>
          </a:xfrm>
          <a:prstGeom prst="rect">
            <a:avLst/>
          </a:prstGeom>
          <a:ln w="12700">
            <a:miter lim="400000"/>
          </a:ln>
        </p:spPr>
      </p:pic>
      <p:grpSp>
        <p:nvGrpSpPr>
          <p:cNvPr id="361" name="Azul amazónico 0 66 84"/>
          <p:cNvGrpSpPr/>
          <p:nvPr/>
        </p:nvGrpSpPr>
        <p:grpSpPr>
          <a:xfrm>
            <a:off x="-1" y="0"/>
            <a:ext cx="7967665" cy="6524625"/>
            <a:chOff x="0" y="0"/>
            <a:chExt cx="7967663" cy="6524625"/>
          </a:xfrm>
        </p:grpSpPr>
        <p:sp>
          <p:nvSpPr>
            <p:cNvPr id="359" name="Rectángulo"/>
            <p:cNvSpPr/>
            <p:nvPr/>
          </p:nvSpPr>
          <p:spPr>
            <a:xfrm>
              <a:off x="-1" y="0"/>
              <a:ext cx="7967665" cy="6524625"/>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360" name="Texto"/>
            <p:cNvSpPr txBox="1"/>
            <p:nvPr/>
          </p:nvSpPr>
          <p:spPr>
            <a:xfrm>
              <a:off x="45719" y="3146742"/>
              <a:ext cx="7876224"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362" name="Nivel de texto 1…"/>
          <p:cNvSpPr txBox="1">
            <a:spLocks noGrp="1"/>
          </p:cNvSpPr>
          <p:nvPr>
            <p:ph type="body" sz="quarter" idx="1"/>
          </p:nvPr>
        </p:nvSpPr>
        <p:spPr>
          <a:xfrm>
            <a:off x="479425" y="3428998"/>
            <a:ext cx="6336656" cy="1412876"/>
          </a:xfrm>
          <a:prstGeom prst="rect">
            <a:avLst/>
          </a:prstGeom>
        </p:spPr>
        <p:txBody>
          <a:bodyPr lIns="0" tIns="0" rIns="0" bIns="0">
            <a:normAutofit/>
          </a:bodyPr>
          <a:lstStyle>
            <a:lvl1pPr marL="0" indent="0">
              <a:lnSpc>
                <a:spcPts val="5000"/>
              </a:lnSpc>
              <a:spcBef>
                <a:spcPts val="0"/>
              </a:spcBef>
              <a:buSzTx/>
              <a:buFontTx/>
              <a:buNone/>
              <a:defRPr sz="4000">
                <a:solidFill>
                  <a:schemeClr val="accent4">
                    <a:lumOff val="9019"/>
                  </a:schemeClr>
                </a:solidFill>
              </a:defRPr>
            </a:lvl1pPr>
            <a:lvl2pPr marL="838200" indent="-381000">
              <a:lnSpc>
                <a:spcPts val="5000"/>
              </a:lnSpc>
              <a:spcBef>
                <a:spcPts val="0"/>
              </a:spcBef>
              <a:buFontTx/>
              <a:defRPr sz="4000">
                <a:solidFill>
                  <a:schemeClr val="accent4">
                    <a:lumOff val="9019"/>
                  </a:schemeClr>
                </a:solidFill>
              </a:defRPr>
            </a:lvl2pPr>
            <a:lvl3pPr marL="1371600" indent="-457200">
              <a:lnSpc>
                <a:spcPts val="5000"/>
              </a:lnSpc>
              <a:spcBef>
                <a:spcPts val="0"/>
              </a:spcBef>
              <a:buFontTx/>
              <a:defRPr sz="4000">
                <a:solidFill>
                  <a:schemeClr val="accent4">
                    <a:lumOff val="9019"/>
                  </a:schemeClr>
                </a:solidFill>
              </a:defRPr>
            </a:lvl3pPr>
            <a:lvl4pPr marL="1879600" indent="-508000">
              <a:lnSpc>
                <a:spcPts val="5000"/>
              </a:lnSpc>
              <a:spcBef>
                <a:spcPts val="0"/>
              </a:spcBef>
              <a:buFontTx/>
              <a:defRPr sz="4000">
                <a:solidFill>
                  <a:schemeClr val="accent4">
                    <a:lumOff val="9019"/>
                  </a:schemeClr>
                </a:solidFill>
              </a:defRPr>
            </a:lvl4pPr>
            <a:lvl5pPr marL="2336800" indent="-508000">
              <a:lnSpc>
                <a:spcPts val="5000"/>
              </a:lnSpc>
              <a:spcBef>
                <a:spcPts val="0"/>
              </a:spcBef>
              <a:buFontTx/>
              <a:defRPr sz="4000">
                <a:solidFill>
                  <a:schemeClr val="accent4">
                    <a:lumOff val="9019"/>
                  </a:schemeClr>
                </a:solidFill>
              </a:defRPr>
            </a:lvl5pPr>
          </a:lstStyle>
          <a:p>
            <a:r>
              <a:t>Nivel de texto 1</a:t>
            </a:r>
          </a:p>
          <a:p>
            <a:pPr lvl="1"/>
            <a:r>
              <a:t>Nivel de texto 2</a:t>
            </a:r>
          </a:p>
          <a:p>
            <a:pPr lvl="2"/>
            <a:r>
              <a:t>Nivel de texto 3</a:t>
            </a:r>
          </a:p>
          <a:p>
            <a:pPr lvl="3"/>
            <a:r>
              <a:t>Nivel de texto 4</a:t>
            </a:r>
          </a:p>
          <a:p>
            <a:pPr lvl="4"/>
            <a:r>
              <a:t>Nivel de texto 5</a:t>
            </a:r>
          </a:p>
        </p:txBody>
      </p:sp>
      <p:sp>
        <p:nvSpPr>
          <p:cNvPr id="363" name="Texto del título"/>
          <p:cNvSpPr txBox="1">
            <a:spLocks noGrp="1"/>
          </p:cNvSpPr>
          <p:nvPr>
            <p:ph type="title"/>
          </p:nvPr>
        </p:nvSpPr>
        <p:spPr>
          <a:xfrm>
            <a:off x="479425" y="1104900"/>
            <a:ext cx="6336656" cy="2180084"/>
          </a:xfrm>
          <a:prstGeom prst="rect">
            <a:avLst/>
          </a:prstGeom>
        </p:spPr>
        <p:txBody>
          <a:bodyPr lIns="0" tIns="0" rIns="0" bIns="0" anchor="t">
            <a:normAutofit/>
          </a:bodyPr>
          <a:lstStyle>
            <a:lvl1pPr>
              <a:lnSpc>
                <a:spcPts val="6600"/>
              </a:lnSpc>
              <a:defRPr sz="5600">
                <a:solidFill>
                  <a:schemeClr val="accent4">
                    <a:lumOff val="9019"/>
                  </a:schemeClr>
                </a:solidFill>
              </a:defRPr>
            </a:lvl1pPr>
          </a:lstStyle>
          <a:p>
            <a:r>
              <a:t>Texto del título</a:t>
            </a:r>
          </a:p>
        </p:txBody>
      </p:sp>
      <p:grpSp>
        <p:nvGrpSpPr>
          <p:cNvPr id="366" name="Amarillo solar 251 187 33"/>
          <p:cNvGrpSpPr/>
          <p:nvPr/>
        </p:nvGrpSpPr>
        <p:grpSpPr>
          <a:xfrm>
            <a:off x="479376" y="5084762"/>
            <a:ext cx="1871712" cy="215901"/>
            <a:chOff x="0" y="7619"/>
            <a:chExt cx="1871710" cy="215900"/>
          </a:xfrm>
        </p:grpSpPr>
        <p:sp>
          <p:nvSpPr>
            <p:cNvPr id="364" name="Rectángulo"/>
            <p:cNvSpPr/>
            <p:nvPr/>
          </p:nvSpPr>
          <p:spPr>
            <a:xfrm>
              <a:off x="0" y="7619"/>
              <a:ext cx="1871711" cy="215901"/>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365" name="Texto"/>
            <p:cNvSpPr/>
            <p:nvPr/>
          </p:nvSpPr>
          <p:spPr>
            <a:xfrm>
              <a:off x="45719" y="115569"/>
              <a:ext cx="178027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2"/>
                  </a:solidFill>
                </a:defRPr>
              </a:lvl1pPr>
            </a:lstStyle>
            <a:p>
              <a:r>
                <a:rPr dirty="0"/>
                <a:t> </a:t>
              </a:r>
            </a:p>
          </p:txBody>
        </p:sp>
      </p:grpSp>
      <p:grpSp>
        <p:nvGrpSpPr>
          <p:cNvPr id="369" name="Gris niebla 232 232 232"/>
          <p:cNvGrpSpPr/>
          <p:nvPr/>
        </p:nvGrpSpPr>
        <p:grpSpPr>
          <a:xfrm>
            <a:off x="479426" y="5300662"/>
            <a:ext cx="7702551" cy="1223963"/>
            <a:chOff x="0" y="0"/>
            <a:chExt cx="7702550" cy="1223962"/>
          </a:xfrm>
        </p:grpSpPr>
        <p:sp>
          <p:nvSpPr>
            <p:cNvPr id="367" name="Rectángulo"/>
            <p:cNvSpPr/>
            <p:nvPr/>
          </p:nvSpPr>
          <p:spPr>
            <a:xfrm>
              <a:off x="0" y="-1"/>
              <a:ext cx="7702550" cy="1223964"/>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368" name="Texto"/>
            <p:cNvSpPr txBox="1"/>
            <p:nvPr/>
          </p:nvSpPr>
          <p:spPr>
            <a:xfrm>
              <a:off x="45719" y="496411"/>
              <a:ext cx="7611111"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372" name="Amarillo solar 251 187 33"/>
          <p:cNvGrpSpPr/>
          <p:nvPr/>
        </p:nvGrpSpPr>
        <p:grpSpPr>
          <a:xfrm>
            <a:off x="7967661" y="5300662"/>
            <a:ext cx="4224340" cy="1223963"/>
            <a:chOff x="0" y="0"/>
            <a:chExt cx="4224339" cy="1223962"/>
          </a:xfrm>
        </p:grpSpPr>
        <p:sp>
          <p:nvSpPr>
            <p:cNvPr id="370" name="Rectángulo"/>
            <p:cNvSpPr/>
            <p:nvPr/>
          </p:nvSpPr>
          <p:spPr>
            <a:xfrm>
              <a:off x="0" y="-1"/>
              <a:ext cx="4224340" cy="1223964"/>
            </a:xfrm>
            <a:prstGeom prst="rect">
              <a:avLst/>
            </a:prstGeom>
            <a:solidFill>
              <a:schemeClr val="accent5"/>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371" name="Texto"/>
            <p:cNvSpPr txBox="1"/>
            <p:nvPr/>
          </p:nvSpPr>
          <p:spPr>
            <a:xfrm>
              <a:off x="45720" y="496411"/>
              <a:ext cx="4132900" cy="231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sp>
        <p:nvSpPr>
          <p:cNvPr id="373"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9. Texto e imagen pequeña">
    <p:spTree>
      <p:nvGrpSpPr>
        <p:cNvPr id="1" name=""/>
        <p:cNvGrpSpPr/>
        <p:nvPr/>
      </p:nvGrpSpPr>
      <p:grpSpPr>
        <a:xfrm>
          <a:off x="0" y="0"/>
          <a:ext cx="0" cy="0"/>
          <a:chOff x="0" y="0"/>
          <a:chExt cx="0" cy="0"/>
        </a:xfrm>
      </p:grpSpPr>
      <p:grpSp>
        <p:nvGrpSpPr>
          <p:cNvPr id="1893" name="Amarillo solar 251 187 33"/>
          <p:cNvGrpSpPr/>
          <p:nvPr/>
        </p:nvGrpSpPr>
        <p:grpSpPr>
          <a:xfrm>
            <a:off x="11424591" y="6597352"/>
            <a:ext cx="767409" cy="260649"/>
            <a:chOff x="0" y="0"/>
            <a:chExt cx="767408" cy="260647"/>
          </a:xfrm>
        </p:grpSpPr>
        <p:sp>
          <p:nvSpPr>
            <p:cNvPr id="1891"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892" name="Texto"/>
            <p:cNvSpPr/>
            <p:nvPr/>
          </p:nvSpPr>
          <p:spPr>
            <a:xfrm>
              <a:off x="45719" y="130324"/>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latin typeface="Arial"/>
                  <a:ea typeface="Arial"/>
                  <a:cs typeface="Arial"/>
                  <a:sym typeface="Arial"/>
                </a:defRPr>
              </a:lvl1pPr>
            </a:lstStyle>
            <a:p>
              <a:r>
                <a:rPr dirty="0"/>
                <a:t> </a:t>
              </a:r>
            </a:p>
          </p:txBody>
        </p:sp>
      </p:grpSp>
      <p:grpSp>
        <p:nvGrpSpPr>
          <p:cNvPr id="1896" name="Amarillo solar 251 187 33"/>
          <p:cNvGrpSpPr/>
          <p:nvPr/>
        </p:nvGrpSpPr>
        <p:grpSpPr>
          <a:xfrm>
            <a:off x="8256240" y="6597352"/>
            <a:ext cx="3312369" cy="260649"/>
            <a:chOff x="0" y="0"/>
            <a:chExt cx="3312367" cy="260647"/>
          </a:xfrm>
        </p:grpSpPr>
        <p:sp>
          <p:nvSpPr>
            <p:cNvPr id="1894"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895" name="Texto"/>
            <p:cNvSpPr/>
            <p:nvPr/>
          </p:nvSpPr>
          <p:spPr>
            <a:xfrm>
              <a:off x="45719" y="130324"/>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grpSp>
        <p:nvGrpSpPr>
          <p:cNvPr id="1899" name="Amarillo solar 251 187 33"/>
          <p:cNvGrpSpPr/>
          <p:nvPr/>
        </p:nvGrpSpPr>
        <p:grpSpPr>
          <a:xfrm>
            <a:off x="2207567" y="6597352"/>
            <a:ext cx="6552729" cy="260649"/>
            <a:chOff x="0" y="0"/>
            <a:chExt cx="6552727" cy="260647"/>
          </a:xfrm>
        </p:grpSpPr>
        <p:sp>
          <p:nvSpPr>
            <p:cNvPr id="1897"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898" name="Texto"/>
            <p:cNvSpPr/>
            <p:nvPr/>
          </p:nvSpPr>
          <p:spPr>
            <a:xfrm>
              <a:off x="45719" y="130324"/>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sp>
        <p:nvSpPr>
          <p:cNvPr id="1900" name="Número de diapositiva"/>
          <p:cNvSpPr txBox="1">
            <a:spLocks noGrp="1"/>
          </p:cNvSpPr>
          <p:nvPr>
            <p:ph type="sldNum" sz="quarter" idx="2"/>
          </p:nvPr>
        </p:nvSpPr>
        <p:spPr>
          <a:xfrm>
            <a:off x="11270629" y="6659902"/>
            <a:ext cx="153963" cy="135547"/>
          </a:xfrm>
          <a:prstGeom prst="rect">
            <a:avLst/>
          </a:prstGeom>
        </p:spPr>
        <p:txBody>
          <a:bodyPr lIns="0" tIns="0" rIns="0" bIns="0"/>
          <a:lstStyle>
            <a:lvl1pPr defTabSz="685800">
              <a:defRPr sz="1000">
                <a:solidFill>
                  <a:schemeClr val="accent4">
                    <a:lumOff val="9019"/>
                  </a:schemeClr>
                </a:solidFill>
                <a:latin typeface="Arial"/>
                <a:ea typeface="Arial"/>
                <a:cs typeface="Arial"/>
                <a:sym typeface="Arial"/>
              </a:defRPr>
            </a:lvl1pPr>
          </a:lstStyle>
          <a:p>
            <a:fld id="{86CB4B4D-7CA3-9044-876B-883B54F8677D}" type="slidenum">
              <a:t>‹Nº›</a:t>
            </a:fld>
            <a:endParaRPr dirty="0"/>
          </a:p>
        </p:txBody>
      </p:sp>
      <p:pic>
        <p:nvPicPr>
          <p:cNvPr id="1901"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1902" name="Marcador de posición de imagen 4"/>
          <p:cNvSpPr>
            <a:spLocks noGrp="1"/>
          </p:cNvSpPr>
          <p:nvPr>
            <p:ph type="pic" sz="quarter" idx="13"/>
          </p:nvPr>
        </p:nvSpPr>
        <p:spPr>
          <a:xfrm>
            <a:off x="7824192" y="2852738"/>
            <a:ext cx="3816947" cy="3240087"/>
          </a:xfrm>
          <a:prstGeom prst="rect">
            <a:avLst/>
          </a:prstGeom>
        </p:spPr>
        <p:txBody>
          <a:bodyPr lIns="91439" rIns="91439"/>
          <a:lstStyle/>
          <a:p>
            <a:endParaRPr dirty="0"/>
          </a:p>
        </p:txBody>
      </p:sp>
      <p:sp>
        <p:nvSpPr>
          <p:cNvPr id="1903" name="Nivel de texto 1…"/>
          <p:cNvSpPr txBox="1">
            <a:spLocks noGrp="1"/>
          </p:cNvSpPr>
          <p:nvPr>
            <p:ph type="body" sz="half" idx="1"/>
          </p:nvPr>
        </p:nvSpPr>
        <p:spPr>
          <a:xfrm>
            <a:off x="550862" y="2842716"/>
            <a:ext cx="6913290" cy="3250109"/>
          </a:xfrm>
          <a:prstGeom prst="rect">
            <a:avLst/>
          </a:prstGeom>
        </p:spPr>
        <p:txBody>
          <a:bodyPr lIns="0" tIns="0" rIns="0" bIns="0">
            <a:normAutofit/>
          </a:bodyPr>
          <a:lstStyle>
            <a:lvl1pPr marL="0" indent="0">
              <a:lnSpc>
                <a:spcPct val="100000"/>
              </a:lnSpc>
              <a:spcBef>
                <a:spcPts val="2000"/>
              </a:spcBef>
              <a:buSzTx/>
              <a:buFontTx/>
              <a:buNone/>
              <a:defRPr sz="1800">
                <a:solidFill>
                  <a:schemeClr val="accent1"/>
                </a:solidFill>
                <a:latin typeface="Arial"/>
                <a:ea typeface="Arial"/>
                <a:cs typeface="Arial"/>
                <a:sym typeface="Arial"/>
              </a:defRPr>
            </a:lvl1pPr>
            <a:lvl2pPr marL="628650" indent="-171450">
              <a:lnSpc>
                <a:spcPct val="100000"/>
              </a:lnSpc>
              <a:spcBef>
                <a:spcPts val="2000"/>
              </a:spcBef>
              <a:buFontTx/>
              <a:defRPr sz="1800">
                <a:solidFill>
                  <a:schemeClr val="accent1"/>
                </a:solidFill>
                <a:latin typeface="Arial"/>
                <a:ea typeface="Arial"/>
                <a:cs typeface="Arial"/>
                <a:sym typeface="Arial"/>
              </a:defRPr>
            </a:lvl2pPr>
            <a:lvl3pPr marL="1120139" indent="-205739">
              <a:lnSpc>
                <a:spcPct val="100000"/>
              </a:lnSpc>
              <a:spcBef>
                <a:spcPts val="2000"/>
              </a:spcBef>
              <a:buFontTx/>
              <a:defRPr sz="1800">
                <a:solidFill>
                  <a:schemeClr val="accent1"/>
                </a:solidFill>
                <a:latin typeface="Arial"/>
                <a:ea typeface="Arial"/>
                <a:cs typeface="Arial"/>
                <a:sym typeface="Arial"/>
              </a:defRPr>
            </a:lvl3pPr>
            <a:lvl4pPr marL="1600200" indent="-228600">
              <a:lnSpc>
                <a:spcPct val="100000"/>
              </a:lnSpc>
              <a:spcBef>
                <a:spcPts val="2000"/>
              </a:spcBef>
              <a:buFontTx/>
              <a:defRPr sz="1800">
                <a:solidFill>
                  <a:schemeClr val="accent1"/>
                </a:solidFill>
                <a:latin typeface="Arial"/>
                <a:ea typeface="Arial"/>
                <a:cs typeface="Arial"/>
                <a:sym typeface="Arial"/>
              </a:defRPr>
            </a:lvl4pPr>
            <a:lvl5pPr marL="2057400" indent="-228600">
              <a:lnSpc>
                <a:spcPct val="100000"/>
              </a:lnSpc>
              <a:spcBef>
                <a:spcPts val="2000"/>
              </a:spcBef>
              <a:buFontTx/>
              <a:defRPr sz="1800">
                <a:solidFill>
                  <a:schemeClr val="accent1"/>
                </a:solidFill>
                <a:latin typeface="Arial"/>
                <a:ea typeface="Arial"/>
                <a:cs typeface="Arial"/>
                <a:sym typeface="Arial"/>
              </a:defRPr>
            </a:lvl5pPr>
          </a:lstStyle>
          <a:p>
            <a:r>
              <a:t>Nivel de texto 1</a:t>
            </a:r>
          </a:p>
          <a:p>
            <a:pPr lvl="1"/>
            <a:r>
              <a:t>Nivel de texto 2</a:t>
            </a:r>
          </a:p>
          <a:p>
            <a:pPr lvl="2"/>
            <a:r>
              <a:t>Nivel de texto 3</a:t>
            </a:r>
          </a:p>
          <a:p>
            <a:pPr lvl="3"/>
            <a:r>
              <a:t>Nivel de texto 4</a:t>
            </a:r>
          </a:p>
          <a:p>
            <a:pPr lvl="4"/>
            <a:r>
              <a:t>Nivel de texto 5</a:t>
            </a:r>
          </a:p>
        </p:txBody>
      </p:sp>
      <p:sp>
        <p:nvSpPr>
          <p:cNvPr id="1904"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latin typeface="Georgia"/>
                <a:ea typeface="Georgia"/>
                <a:cs typeface="Georgia"/>
                <a:sym typeface="Georgia"/>
              </a:defRPr>
            </a:lvl1pPr>
          </a:lstStyle>
          <a:p>
            <a:r>
              <a:t>Texto del título</a:t>
            </a: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10. Título &amp; Subtítulo">
    <p:spTree>
      <p:nvGrpSpPr>
        <p:cNvPr id="1" name=""/>
        <p:cNvGrpSpPr/>
        <p:nvPr/>
      </p:nvGrpSpPr>
      <p:grpSpPr>
        <a:xfrm>
          <a:off x="0" y="0"/>
          <a:ext cx="0" cy="0"/>
          <a:chOff x="0" y="0"/>
          <a:chExt cx="0" cy="0"/>
        </a:xfrm>
      </p:grpSpPr>
      <p:grpSp>
        <p:nvGrpSpPr>
          <p:cNvPr id="1913" name="Amarillo solar 251 187 33"/>
          <p:cNvGrpSpPr/>
          <p:nvPr/>
        </p:nvGrpSpPr>
        <p:grpSpPr>
          <a:xfrm>
            <a:off x="11424591" y="6597352"/>
            <a:ext cx="767409" cy="260649"/>
            <a:chOff x="0" y="0"/>
            <a:chExt cx="767408" cy="260647"/>
          </a:xfrm>
        </p:grpSpPr>
        <p:sp>
          <p:nvSpPr>
            <p:cNvPr id="1911"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912" name="Texto"/>
            <p:cNvSpPr/>
            <p:nvPr/>
          </p:nvSpPr>
          <p:spPr>
            <a:xfrm>
              <a:off x="45719" y="130324"/>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latin typeface="Arial"/>
                  <a:ea typeface="Arial"/>
                  <a:cs typeface="Arial"/>
                  <a:sym typeface="Arial"/>
                </a:defRPr>
              </a:lvl1pPr>
            </a:lstStyle>
            <a:p>
              <a:r>
                <a:rPr dirty="0"/>
                <a:t> </a:t>
              </a:r>
            </a:p>
          </p:txBody>
        </p:sp>
      </p:grpSp>
      <p:grpSp>
        <p:nvGrpSpPr>
          <p:cNvPr id="1916" name="Amarillo solar 251 187 33"/>
          <p:cNvGrpSpPr/>
          <p:nvPr/>
        </p:nvGrpSpPr>
        <p:grpSpPr>
          <a:xfrm>
            <a:off x="8256240" y="6597352"/>
            <a:ext cx="3312369" cy="260649"/>
            <a:chOff x="0" y="0"/>
            <a:chExt cx="3312367" cy="260647"/>
          </a:xfrm>
        </p:grpSpPr>
        <p:sp>
          <p:nvSpPr>
            <p:cNvPr id="1914"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915" name="Texto"/>
            <p:cNvSpPr/>
            <p:nvPr/>
          </p:nvSpPr>
          <p:spPr>
            <a:xfrm>
              <a:off x="45719" y="130324"/>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grpSp>
        <p:nvGrpSpPr>
          <p:cNvPr id="1919" name="Amarillo solar 251 187 33"/>
          <p:cNvGrpSpPr/>
          <p:nvPr/>
        </p:nvGrpSpPr>
        <p:grpSpPr>
          <a:xfrm>
            <a:off x="2207567" y="6597352"/>
            <a:ext cx="6552729" cy="260649"/>
            <a:chOff x="0" y="0"/>
            <a:chExt cx="6552727" cy="260647"/>
          </a:xfrm>
        </p:grpSpPr>
        <p:sp>
          <p:nvSpPr>
            <p:cNvPr id="1917"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918" name="Texto"/>
            <p:cNvSpPr/>
            <p:nvPr/>
          </p:nvSpPr>
          <p:spPr>
            <a:xfrm>
              <a:off x="45719" y="130324"/>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sp>
        <p:nvSpPr>
          <p:cNvPr id="1920" name="Número de diapositiva"/>
          <p:cNvSpPr txBox="1">
            <a:spLocks noGrp="1"/>
          </p:cNvSpPr>
          <p:nvPr>
            <p:ph type="sldNum" sz="quarter" idx="2"/>
          </p:nvPr>
        </p:nvSpPr>
        <p:spPr>
          <a:xfrm>
            <a:off x="11270629" y="6659902"/>
            <a:ext cx="153963" cy="135547"/>
          </a:xfrm>
          <a:prstGeom prst="rect">
            <a:avLst/>
          </a:prstGeom>
        </p:spPr>
        <p:txBody>
          <a:bodyPr lIns="0" tIns="0" rIns="0" bIns="0"/>
          <a:lstStyle>
            <a:lvl1pPr defTabSz="685800">
              <a:defRPr sz="1000">
                <a:solidFill>
                  <a:schemeClr val="accent4">
                    <a:lumOff val="9019"/>
                  </a:schemeClr>
                </a:solidFill>
                <a:latin typeface="Arial"/>
                <a:ea typeface="Arial"/>
                <a:cs typeface="Arial"/>
                <a:sym typeface="Arial"/>
              </a:defRPr>
            </a:lvl1pPr>
          </a:lstStyle>
          <a:p>
            <a:fld id="{86CB4B4D-7CA3-9044-876B-883B54F8677D}" type="slidenum">
              <a:t>‹Nº›</a:t>
            </a:fld>
            <a:endParaRPr dirty="0"/>
          </a:p>
        </p:txBody>
      </p:sp>
      <p:pic>
        <p:nvPicPr>
          <p:cNvPr id="1921"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
        <p:nvSpPr>
          <p:cNvPr id="1922"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latin typeface="Georgia"/>
                <a:ea typeface="Georgia"/>
                <a:cs typeface="Georgia"/>
                <a:sym typeface="Georgia"/>
              </a:defRPr>
            </a:lvl1pPr>
          </a:lstStyle>
          <a:p>
            <a:r>
              <a:t>Texto del título</a:t>
            </a:r>
          </a:p>
        </p:txBody>
      </p:sp>
      <p:sp>
        <p:nvSpPr>
          <p:cNvPr id="1923" name="Nivel de texto 1…"/>
          <p:cNvSpPr txBox="1">
            <a:spLocks noGrp="1"/>
          </p:cNvSpPr>
          <p:nvPr>
            <p:ph type="body" sz="quarter" idx="1"/>
          </p:nvPr>
        </p:nvSpPr>
        <p:spPr>
          <a:xfrm>
            <a:off x="550862" y="1700213"/>
            <a:ext cx="10585698" cy="864692"/>
          </a:xfrm>
          <a:prstGeom prst="rect">
            <a:avLst/>
          </a:prstGeom>
        </p:spPr>
        <p:txBody>
          <a:bodyPr lIns="0" tIns="0" rIns="0" bIns="0">
            <a:normAutofit/>
          </a:bodyPr>
          <a:lstStyle>
            <a:lvl1pPr marL="0" indent="0">
              <a:lnSpc>
                <a:spcPts val="2800"/>
              </a:lnSpc>
              <a:spcBef>
                <a:spcPts val="0"/>
              </a:spcBef>
              <a:buSzTx/>
              <a:buFontTx/>
              <a:buNone/>
              <a:defRPr sz="2600">
                <a:solidFill>
                  <a:srgbClr val="03657C"/>
                </a:solidFill>
                <a:latin typeface="Arial"/>
                <a:ea typeface="Arial"/>
                <a:cs typeface="Arial"/>
                <a:sym typeface="Arial"/>
              </a:defRPr>
            </a:lvl1pPr>
            <a:lvl2pPr marL="704850" indent="-247650">
              <a:lnSpc>
                <a:spcPts val="2800"/>
              </a:lnSpc>
              <a:spcBef>
                <a:spcPts val="0"/>
              </a:spcBef>
              <a:buFontTx/>
              <a:defRPr sz="2600">
                <a:solidFill>
                  <a:srgbClr val="03657C"/>
                </a:solidFill>
                <a:latin typeface="Arial"/>
                <a:ea typeface="Arial"/>
                <a:cs typeface="Arial"/>
                <a:sym typeface="Arial"/>
              </a:defRPr>
            </a:lvl2pPr>
            <a:lvl3pPr marL="1211580" indent="-297180">
              <a:lnSpc>
                <a:spcPts val="2800"/>
              </a:lnSpc>
              <a:spcBef>
                <a:spcPts val="0"/>
              </a:spcBef>
              <a:buFontTx/>
              <a:defRPr sz="2600">
                <a:solidFill>
                  <a:srgbClr val="03657C"/>
                </a:solidFill>
                <a:latin typeface="Arial"/>
                <a:ea typeface="Arial"/>
                <a:cs typeface="Arial"/>
                <a:sym typeface="Arial"/>
              </a:defRPr>
            </a:lvl3pPr>
            <a:lvl4pPr marL="1701800" indent="-330200">
              <a:lnSpc>
                <a:spcPts val="2800"/>
              </a:lnSpc>
              <a:spcBef>
                <a:spcPts val="0"/>
              </a:spcBef>
              <a:buFontTx/>
              <a:defRPr sz="2600">
                <a:solidFill>
                  <a:srgbClr val="03657C"/>
                </a:solidFill>
                <a:latin typeface="Arial"/>
                <a:ea typeface="Arial"/>
                <a:cs typeface="Arial"/>
                <a:sym typeface="Arial"/>
              </a:defRPr>
            </a:lvl4pPr>
            <a:lvl5pPr marL="2159000" indent="-330200">
              <a:lnSpc>
                <a:spcPts val="2800"/>
              </a:lnSpc>
              <a:spcBef>
                <a:spcPts val="0"/>
              </a:spcBef>
              <a:buFontTx/>
              <a:defRPr sz="2600">
                <a:solidFill>
                  <a:srgbClr val="03657C"/>
                </a:solidFill>
                <a:latin typeface="Arial"/>
                <a:ea typeface="Arial"/>
                <a:cs typeface="Arial"/>
                <a:sym typeface="Arial"/>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11_Diseño vacio">
    <p:spTree>
      <p:nvGrpSpPr>
        <p:cNvPr id="1" name=""/>
        <p:cNvGrpSpPr/>
        <p:nvPr/>
      </p:nvGrpSpPr>
      <p:grpSpPr>
        <a:xfrm>
          <a:off x="0" y="0"/>
          <a:ext cx="0" cy="0"/>
          <a:chOff x="0" y="0"/>
          <a:chExt cx="0" cy="0"/>
        </a:xfrm>
      </p:grpSpPr>
      <p:grpSp>
        <p:nvGrpSpPr>
          <p:cNvPr id="1932" name="Amarillo solar 251 187 33"/>
          <p:cNvGrpSpPr/>
          <p:nvPr/>
        </p:nvGrpSpPr>
        <p:grpSpPr>
          <a:xfrm>
            <a:off x="11424591" y="6597352"/>
            <a:ext cx="767409" cy="260649"/>
            <a:chOff x="0" y="0"/>
            <a:chExt cx="767408" cy="260647"/>
          </a:xfrm>
        </p:grpSpPr>
        <p:sp>
          <p:nvSpPr>
            <p:cNvPr id="1930"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931" name="Texto"/>
            <p:cNvSpPr/>
            <p:nvPr/>
          </p:nvSpPr>
          <p:spPr>
            <a:xfrm>
              <a:off x="45719" y="130324"/>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latin typeface="Arial"/>
                  <a:ea typeface="Arial"/>
                  <a:cs typeface="Arial"/>
                  <a:sym typeface="Arial"/>
                </a:defRPr>
              </a:lvl1pPr>
            </a:lstStyle>
            <a:p>
              <a:r>
                <a:rPr dirty="0"/>
                <a:t> </a:t>
              </a:r>
            </a:p>
          </p:txBody>
        </p:sp>
      </p:grpSp>
      <p:grpSp>
        <p:nvGrpSpPr>
          <p:cNvPr id="1935" name="Amarillo solar 251 187 33"/>
          <p:cNvGrpSpPr/>
          <p:nvPr/>
        </p:nvGrpSpPr>
        <p:grpSpPr>
          <a:xfrm>
            <a:off x="8256240" y="6597352"/>
            <a:ext cx="3312369" cy="260649"/>
            <a:chOff x="0" y="0"/>
            <a:chExt cx="3312367" cy="260647"/>
          </a:xfrm>
        </p:grpSpPr>
        <p:sp>
          <p:nvSpPr>
            <p:cNvPr id="1933"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934" name="Texto"/>
            <p:cNvSpPr/>
            <p:nvPr/>
          </p:nvSpPr>
          <p:spPr>
            <a:xfrm>
              <a:off x="45719" y="130324"/>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grpSp>
        <p:nvGrpSpPr>
          <p:cNvPr id="1938" name="Amarillo solar 251 187 33"/>
          <p:cNvGrpSpPr/>
          <p:nvPr/>
        </p:nvGrpSpPr>
        <p:grpSpPr>
          <a:xfrm>
            <a:off x="2207567" y="6597352"/>
            <a:ext cx="6552729" cy="260649"/>
            <a:chOff x="0" y="0"/>
            <a:chExt cx="6552727" cy="260647"/>
          </a:xfrm>
        </p:grpSpPr>
        <p:sp>
          <p:nvSpPr>
            <p:cNvPr id="1936"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937" name="Texto"/>
            <p:cNvSpPr/>
            <p:nvPr/>
          </p:nvSpPr>
          <p:spPr>
            <a:xfrm>
              <a:off x="45719" y="130324"/>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sp>
        <p:nvSpPr>
          <p:cNvPr id="1939" name="Número de diapositiva"/>
          <p:cNvSpPr txBox="1">
            <a:spLocks noGrp="1"/>
          </p:cNvSpPr>
          <p:nvPr>
            <p:ph type="sldNum" sz="quarter" idx="2"/>
          </p:nvPr>
        </p:nvSpPr>
        <p:spPr>
          <a:xfrm>
            <a:off x="11270629" y="6659902"/>
            <a:ext cx="153963" cy="135547"/>
          </a:xfrm>
          <a:prstGeom prst="rect">
            <a:avLst/>
          </a:prstGeom>
        </p:spPr>
        <p:txBody>
          <a:bodyPr lIns="0" tIns="0" rIns="0" bIns="0"/>
          <a:lstStyle>
            <a:lvl1pPr defTabSz="685800">
              <a:defRPr sz="1000">
                <a:solidFill>
                  <a:schemeClr val="accent4">
                    <a:lumOff val="9019"/>
                  </a:schemeClr>
                </a:solidFill>
                <a:latin typeface="Arial"/>
                <a:ea typeface="Arial"/>
                <a:cs typeface="Arial"/>
                <a:sym typeface="Arial"/>
              </a:defRPr>
            </a:lvl1pPr>
          </a:lstStyle>
          <a:p>
            <a:fld id="{86CB4B4D-7CA3-9044-876B-883B54F8677D}" type="slidenum">
              <a:t>‹Nº›</a:t>
            </a:fld>
            <a:endParaRPr dirty="0"/>
          </a:p>
        </p:txBody>
      </p:sp>
      <p:pic>
        <p:nvPicPr>
          <p:cNvPr id="1940" name="Imagen 9" descr="Imagen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1. Texto grande">
    <p:spTree>
      <p:nvGrpSpPr>
        <p:cNvPr id="1" name=""/>
        <p:cNvGrpSpPr/>
        <p:nvPr/>
      </p:nvGrpSpPr>
      <p:grpSpPr>
        <a:xfrm>
          <a:off x="0" y="0"/>
          <a:ext cx="0" cy="0"/>
          <a:chOff x="0" y="0"/>
          <a:chExt cx="0" cy="0"/>
        </a:xfrm>
      </p:grpSpPr>
      <p:grpSp>
        <p:nvGrpSpPr>
          <p:cNvPr id="1974" name="Amarillo solar 251 187 33"/>
          <p:cNvGrpSpPr/>
          <p:nvPr/>
        </p:nvGrpSpPr>
        <p:grpSpPr>
          <a:xfrm>
            <a:off x="11424591" y="6597352"/>
            <a:ext cx="767409" cy="260649"/>
            <a:chOff x="0" y="0"/>
            <a:chExt cx="767408" cy="260647"/>
          </a:xfrm>
        </p:grpSpPr>
        <p:sp>
          <p:nvSpPr>
            <p:cNvPr id="1972"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1973" name="Texto"/>
            <p:cNvSpPr/>
            <p:nvPr/>
          </p:nvSpPr>
          <p:spPr>
            <a:xfrm>
              <a:off x="45719" y="130324"/>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4">
                      <a:lumOff val="9019"/>
                    </a:schemeClr>
                  </a:solidFill>
                  <a:latin typeface="Arial"/>
                  <a:ea typeface="Arial"/>
                  <a:cs typeface="Arial"/>
                  <a:sym typeface="Arial"/>
                </a:defRPr>
              </a:lvl1pPr>
            </a:lstStyle>
            <a:p>
              <a:r>
                <a:rPr dirty="0"/>
                <a:t> </a:t>
              </a:r>
            </a:p>
          </p:txBody>
        </p:sp>
      </p:grpSp>
      <p:pic>
        <p:nvPicPr>
          <p:cNvPr id="1975" name="Imagen 4" descr="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grpSp>
        <p:nvGrpSpPr>
          <p:cNvPr id="1978" name="Amarillo solar 251 187 33"/>
          <p:cNvGrpSpPr/>
          <p:nvPr/>
        </p:nvGrpSpPr>
        <p:grpSpPr>
          <a:xfrm>
            <a:off x="8256240" y="6597352"/>
            <a:ext cx="3312369" cy="260649"/>
            <a:chOff x="0" y="0"/>
            <a:chExt cx="3312367" cy="260647"/>
          </a:xfrm>
        </p:grpSpPr>
        <p:sp>
          <p:nvSpPr>
            <p:cNvPr id="1976" name="Rectángulo"/>
            <p:cNvSpPr/>
            <p:nvPr/>
          </p:nvSpPr>
          <p:spPr>
            <a:xfrm>
              <a:off x="0" y="0"/>
              <a:ext cx="3312368" cy="260648"/>
            </a:xfrm>
            <a:prstGeom prst="rect">
              <a:avLst/>
            </a:prstGeom>
            <a:solidFill>
              <a:srgbClr val="03657C"/>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1977" name="Texto"/>
            <p:cNvSpPr/>
            <p:nvPr/>
          </p:nvSpPr>
          <p:spPr>
            <a:xfrm>
              <a:off x="45719" y="130324"/>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grpSp>
        <p:nvGrpSpPr>
          <p:cNvPr id="1981" name="Amarillo solar 251 187 33"/>
          <p:cNvGrpSpPr/>
          <p:nvPr/>
        </p:nvGrpSpPr>
        <p:grpSpPr>
          <a:xfrm>
            <a:off x="2207567" y="6597352"/>
            <a:ext cx="6552729" cy="260649"/>
            <a:chOff x="0" y="0"/>
            <a:chExt cx="6552727" cy="260647"/>
          </a:xfrm>
        </p:grpSpPr>
        <p:sp>
          <p:nvSpPr>
            <p:cNvPr id="1979"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1980" name="Texto"/>
            <p:cNvSpPr/>
            <p:nvPr/>
          </p:nvSpPr>
          <p:spPr>
            <a:xfrm>
              <a:off x="45719" y="130324"/>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sp>
        <p:nvSpPr>
          <p:cNvPr id="1982" name="Número de diapositiva"/>
          <p:cNvSpPr txBox="1">
            <a:spLocks noGrp="1"/>
          </p:cNvSpPr>
          <p:nvPr>
            <p:ph type="sldNum" sz="quarter" idx="2"/>
          </p:nvPr>
        </p:nvSpPr>
        <p:spPr>
          <a:xfrm>
            <a:off x="11270629" y="6659902"/>
            <a:ext cx="153963" cy="135547"/>
          </a:xfrm>
          <a:prstGeom prst="rect">
            <a:avLst/>
          </a:prstGeom>
        </p:spPr>
        <p:txBody>
          <a:bodyPr lIns="0" tIns="0" rIns="0" bIns="0"/>
          <a:lstStyle>
            <a:lvl1pPr defTabSz="685800">
              <a:defRPr sz="1000">
                <a:solidFill>
                  <a:schemeClr val="accent4">
                    <a:lumOff val="9019"/>
                  </a:schemeClr>
                </a:solidFill>
                <a:latin typeface="Arial"/>
                <a:ea typeface="Arial"/>
                <a:cs typeface="Arial"/>
                <a:sym typeface="Arial"/>
              </a:defRPr>
            </a:lvl1pPr>
          </a:lstStyle>
          <a:p>
            <a:fld id="{86CB4B4D-7CA3-9044-876B-883B54F8677D}" type="slidenum">
              <a:t>‹Nº›</a:t>
            </a:fld>
            <a:endParaRPr dirty="0"/>
          </a:p>
        </p:txBody>
      </p:sp>
      <p:sp>
        <p:nvSpPr>
          <p:cNvPr id="1983" name="Nivel de texto 1…"/>
          <p:cNvSpPr txBox="1">
            <a:spLocks noGrp="1"/>
          </p:cNvSpPr>
          <p:nvPr>
            <p:ph type="body" idx="1"/>
          </p:nvPr>
        </p:nvSpPr>
        <p:spPr>
          <a:xfrm>
            <a:off x="550862" y="2852738"/>
            <a:ext cx="10585699" cy="3240087"/>
          </a:xfrm>
          <a:prstGeom prst="rect">
            <a:avLst/>
          </a:prstGeom>
        </p:spPr>
        <p:txBody>
          <a:bodyPr lIns="0" tIns="0" rIns="0" bIns="0">
            <a:normAutofit/>
          </a:bodyPr>
          <a:lstStyle>
            <a:lvl1pPr marL="0" indent="0">
              <a:lnSpc>
                <a:spcPts val="2800"/>
              </a:lnSpc>
              <a:spcBef>
                <a:spcPts val="2800"/>
              </a:spcBef>
              <a:buSzTx/>
              <a:buFontTx/>
              <a:buNone/>
              <a:defRPr sz="2600">
                <a:solidFill>
                  <a:schemeClr val="accent1"/>
                </a:solidFill>
                <a:latin typeface="Arial"/>
                <a:ea typeface="Arial"/>
                <a:cs typeface="Arial"/>
                <a:sym typeface="Arial"/>
              </a:defRPr>
            </a:lvl1pPr>
            <a:lvl2pPr marL="704850" indent="-247650">
              <a:lnSpc>
                <a:spcPts val="2800"/>
              </a:lnSpc>
              <a:spcBef>
                <a:spcPts val="2800"/>
              </a:spcBef>
              <a:buFontTx/>
              <a:defRPr sz="2600">
                <a:solidFill>
                  <a:schemeClr val="accent1"/>
                </a:solidFill>
                <a:latin typeface="Arial"/>
                <a:ea typeface="Arial"/>
                <a:cs typeface="Arial"/>
                <a:sym typeface="Arial"/>
              </a:defRPr>
            </a:lvl2pPr>
            <a:lvl3pPr marL="1211580" indent="-297180">
              <a:lnSpc>
                <a:spcPts val="2800"/>
              </a:lnSpc>
              <a:spcBef>
                <a:spcPts val="2800"/>
              </a:spcBef>
              <a:buFontTx/>
              <a:defRPr sz="2600">
                <a:solidFill>
                  <a:schemeClr val="accent1"/>
                </a:solidFill>
                <a:latin typeface="Arial"/>
                <a:ea typeface="Arial"/>
                <a:cs typeface="Arial"/>
                <a:sym typeface="Arial"/>
              </a:defRPr>
            </a:lvl3pPr>
            <a:lvl4pPr marL="1701800" indent="-330200">
              <a:lnSpc>
                <a:spcPts val="2800"/>
              </a:lnSpc>
              <a:spcBef>
                <a:spcPts val="2800"/>
              </a:spcBef>
              <a:buFontTx/>
              <a:defRPr sz="2600">
                <a:solidFill>
                  <a:schemeClr val="accent1"/>
                </a:solidFill>
                <a:latin typeface="Arial"/>
                <a:ea typeface="Arial"/>
                <a:cs typeface="Arial"/>
                <a:sym typeface="Arial"/>
              </a:defRPr>
            </a:lvl4pPr>
            <a:lvl5pPr marL="2159000" indent="-330200">
              <a:lnSpc>
                <a:spcPts val="2800"/>
              </a:lnSpc>
              <a:spcBef>
                <a:spcPts val="2800"/>
              </a:spcBef>
              <a:buFontTx/>
              <a:defRPr sz="2600">
                <a:solidFill>
                  <a:schemeClr val="accent1"/>
                </a:solidFill>
                <a:latin typeface="Arial"/>
                <a:ea typeface="Arial"/>
                <a:cs typeface="Arial"/>
                <a:sym typeface="Arial"/>
              </a:defRPr>
            </a:lvl5pPr>
          </a:lstStyle>
          <a:p>
            <a:r>
              <a:t>Nivel de texto 1</a:t>
            </a:r>
          </a:p>
          <a:p>
            <a:pPr lvl="1"/>
            <a:r>
              <a:t>Nivel de texto 2</a:t>
            </a:r>
          </a:p>
          <a:p>
            <a:pPr lvl="2"/>
            <a:r>
              <a:t>Nivel de texto 3</a:t>
            </a:r>
          </a:p>
          <a:p>
            <a:pPr lvl="3"/>
            <a:r>
              <a:t>Nivel de texto 4</a:t>
            </a:r>
          </a:p>
          <a:p>
            <a:pPr lvl="4"/>
            <a:r>
              <a:t>Nivel de texto 5</a:t>
            </a:r>
          </a:p>
        </p:txBody>
      </p:sp>
      <p:sp>
        <p:nvSpPr>
          <p:cNvPr id="1984"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latin typeface="Georgia"/>
                <a:ea typeface="Georgia"/>
                <a:cs typeface="Georgia"/>
                <a:sym typeface="Georgia"/>
              </a:defRPr>
            </a:lvl1pPr>
          </a:lstStyle>
          <a:p>
            <a:r>
              <a:t>Texto del título</a:t>
            </a:r>
          </a:p>
        </p:txBody>
      </p:sp>
    </p:spTree>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2. Texto estándar">
    <p:spTree>
      <p:nvGrpSpPr>
        <p:cNvPr id="1" name=""/>
        <p:cNvGrpSpPr/>
        <p:nvPr/>
      </p:nvGrpSpPr>
      <p:grpSpPr>
        <a:xfrm>
          <a:off x="0" y="0"/>
          <a:ext cx="0" cy="0"/>
          <a:chOff x="0" y="0"/>
          <a:chExt cx="0" cy="0"/>
        </a:xfrm>
      </p:grpSpPr>
      <p:grpSp>
        <p:nvGrpSpPr>
          <p:cNvPr id="1993" name="Amarillo solar 251 187 33"/>
          <p:cNvGrpSpPr/>
          <p:nvPr/>
        </p:nvGrpSpPr>
        <p:grpSpPr>
          <a:xfrm>
            <a:off x="11424591" y="6597352"/>
            <a:ext cx="767409" cy="260649"/>
            <a:chOff x="0" y="0"/>
            <a:chExt cx="767408" cy="260647"/>
          </a:xfrm>
        </p:grpSpPr>
        <p:sp>
          <p:nvSpPr>
            <p:cNvPr id="1991"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1992" name="Texto"/>
            <p:cNvSpPr/>
            <p:nvPr/>
          </p:nvSpPr>
          <p:spPr>
            <a:xfrm>
              <a:off x="45719" y="130324"/>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4">
                      <a:lumOff val="9019"/>
                    </a:schemeClr>
                  </a:solidFill>
                  <a:latin typeface="Arial"/>
                  <a:ea typeface="Arial"/>
                  <a:cs typeface="Arial"/>
                  <a:sym typeface="Arial"/>
                </a:defRPr>
              </a:lvl1pPr>
            </a:lstStyle>
            <a:p>
              <a:r>
                <a:rPr dirty="0"/>
                <a:t> </a:t>
              </a:r>
            </a:p>
          </p:txBody>
        </p:sp>
      </p:grpSp>
      <p:pic>
        <p:nvPicPr>
          <p:cNvPr id="1994" name="Imagen 4" descr="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grpSp>
        <p:nvGrpSpPr>
          <p:cNvPr id="1997" name="Amarillo solar 251 187 33"/>
          <p:cNvGrpSpPr/>
          <p:nvPr/>
        </p:nvGrpSpPr>
        <p:grpSpPr>
          <a:xfrm>
            <a:off x="8256240" y="6597352"/>
            <a:ext cx="3312369" cy="260649"/>
            <a:chOff x="0" y="0"/>
            <a:chExt cx="3312367" cy="260647"/>
          </a:xfrm>
        </p:grpSpPr>
        <p:sp>
          <p:nvSpPr>
            <p:cNvPr id="1995" name="Rectángulo"/>
            <p:cNvSpPr/>
            <p:nvPr/>
          </p:nvSpPr>
          <p:spPr>
            <a:xfrm>
              <a:off x="0" y="0"/>
              <a:ext cx="3312368" cy="260648"/>
            </a:xfrm>
            <a:prstGeom prst="rect">
              <a:avLst/>
            </a:prstGeom>
            <a:solidFill>
              <a:srgbClr val="03657C"/>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1996" name="Texto"/>
            <p:cNvSpPr/>
            <p:nvPr/>
          </p:nvSpPr>
          <p:spPr>
            <a:xfrm>
              <a:off x="45719" y="130324"/>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grpSp>
        <p:nvGrpSpPr>
          <p:cNvPr id="2000" name="Amarillo solar 251 187 33"/>
          <p:cNvGrpSpPr/>
          <p:nvPr/>
        </p:nvGrpSpPr>
        <p:grpSpPr>
          <a:xfrm>
            <a:off x="2207567" y="6597352"/>
            <a:ext cx="6552729" cy="260649"/>
            <a:chOff x="0" y="0"/>
            <a:chExt cx="6552727" cy="260647"/>
          </a:xfrm>
        </p:grpSpPr>
        <p:sp>
          <p:nvSpPr>
            <p:cNvPr id="1998"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1999" name="Texto"/>
            <p:cNvSpPr/>
            <p:nvPr/>
          </p:nvSpPr>
          <p:spPr>
            <a:xfrm>
              <a:off x="45719" y="130324"/>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sp>
        <p:nvSpPr>
          <p:cNvPr id="2001" name="Número de diapositiva"/>
          <p:cNvSpPr txBox="1">
            <a:spLocks noGrp="1"/>
          </p:cNvSpPr>
          <p:nvPr>
            <p:ph type="sldNum" sz="quarter" idx="2"/>
          </p:nvPr>
        </p:nvSpPr>
        <p:spPr>
          <a:xfrm>
            <a:off x="11270629" y="6659902"/>
            <a:ext cx="153963" cy="135547"/>
          </a:xfrm>
          <a:prstGeom prst="rect">
            <a:avLst/>
          </a:prstGeom>
        </p:spPr>
        <p:txBody>
          <a:bodyPr lIns="0" tIns="0" rIns="0" bIns="0"/>
          <a:lstStyle>
            <a:lvl1pPr defTabSz="685800">
              <a:defRPr sz="1000">
                <a:solidFill>
                  <a:schemeClr val="accent4">
                    <a:lumOff val="9019"/>
                  </a:schemeClr>
                </a:solidFill>
                <a:latin typeface="Arial"/>
                <a:ea typeface="Arial"/>
                <a:cs typeface="Arial"/>
                <a:sym typeface="Arial"/>
              </a:defRPr>
            </a:lvl1pPr>
          </a:lstStyle>
          <a:p>
            <a:fld id="{86CB4B4D-7CA3-9044-876B-883B54F8677D}" type="slidenum">
              <a:t>‹Nº›</a:t>
            </a:fld>
            <a:endParaRPr dirty="0"/>
          </a:p>
        </p:txBody>
      </p:sp>
      <p:sp>
        <p:nvSpPr>
          <p:cNvPr id="2002" name="Nivel de texto 1…"/>
          <p:cNvSpPr txBox="1">
            <a:spLocks noGrp="1"/>
          </p:cNvSpPr>
          <p:nvPr>
            <p:ph type="body" idx="1"/>
          </p:nvPr>
        </p:nvSpPr>
        <p:spPr>
          <a:xfrm>
            <a:off x="550862" y="2852736"/>
            <a:ext cx="10585699" cy="3240088"/>
          </a:xfrm>
          <a:prstGeom prst="rect">
            <a:avLst/>
          </a:prstGeom>
        </p:spPr>
        <p:txBody>
          <a:bodyPr lIns="0" tIns="0" rIns="0" bIns="0">
            <a:normAutofit/>
          </a:bodyPr>
          <a:lstStyle>
            <a:lvl1pPr marL="0" indent="0">
              <a:lnSpc>
                <a:spcPts val="2000"/>
              </a:lnSpc>
              <a:spcBef>
                <a:spcPts val="2000"/>
              </a:spcBef>
              <a:buSzTx/>
              <a:buFontTx/>
              <a:buNone/>
              <a:defRPr sz="1800">
                <a:solidFill>
                  <a:schemeClr val="accent1"/>
                </a:solidFill>
                <a:latin typeface="Arial"/>
                <a:ea typeface="Arial"/>
                <a:cs typeface="Arial"/>
                <a:sym typeface="Arial"/>
              </a:defRPr>
            </a:lvl1pPr>
            <a:lvl2pPr marL="628650" indent="-171450">
              <a:lnSpc>
                <a:spcPts val="2000"/>
              </a:lnSpc>
              <a:spcBef>
                <a:spcPts val="2000"/>
              </a:spcBef>
              <a:buFontTx/>
              <a:defRPr sz="1800">
                <a:solidFill>
                  <a:schemeClr val="accent1"/>
                </a:solidFill>
                <a:latin typeface="Arial"/>
                <a:ea typeface="Arial"/>
                <a:cs typeface="Arial"/>
                <a:sym typeface="Arial"/>
              </a:defRPr>
            </a:lvl2pPr>
            <a:lvl3pPr marL="1120139" indent="-205739">
              <a:lnSpc>
                <a:spcPts val="2000"/>
              </a:lnSpc>
              <a:spcBef>
                <a:spcPts val="2000"/>
              </a:spcBef>
              <a:buFontTx/>
              <a:defRPr sz="1800">
                <a:solidFill>
                  <a:schemeClr val="accent1"/>
                </a:solidFill>
                <a:latin typeface="Arial"/>
                <a:ea typeface="Arial"/>
                <a:cs typeface="Arial"/>
                <a:sym typeface="Arial"/>
              </a:defRPr>
            </a:lvl3pPr>
            <a:lvl4pPr marL="1600200" indent="-228600">
              <a:lnSpc>
                <a:spcPts val="2000"/>
              </a:lnSpc>
              <a:spcBef>
                <a:spcPts val="2000"/>
              </a:spcBef>
              <a:buFontTx/>
              <a:defRPr sz="1800">
                <a:solidFill>
                  <a:schemeClr val="accent1"/>
                </a:solidFill>
                <a:latin typeface="Arial"/>
                <a:ea typeface="Arial"/>
                <a:cs typeface="Arial"/>
                <a:sym typeface="Arial"/>
              </a:defRPr>
            </a:lvl4pPr>
            <a:lvl5pPr marL="2057400" indent="-228600">
              <a:lnSpc>
                <a:spcPts val="2000"/>
              </a:lnSpc>
              <a:spcBef>
                <a:spcPts val="2000"/>
              </a:spcBef>
              <a:buFontTx/>
              <a:defRPr sz="1800">
                <a:solidFill>
                  <a:schemeClr val="accent1"/>
                </a:solidFill>
                <a:latin typeface="Arial"/>
                <a:ea typeface="Arial"/>
                <a:cs typeface="Arial"/>
                <a:sym typeface="Arial"/>
              </a:defRPr>
            </a:lvl5pPr>
          </a:lstStyle>
          <a:p>
            <a:r>
              <a:t>Nivel de texto 1</a:t>
            </a:r>
          </a:p>
          <a:p>
            <a:pPr lvl="1"/>
            <a:r>
              <a:t>Nivel de texto 2</a:t>
            </a:r>
          </a:p>
          <a:p>
            <a:pPr lvl="2"/>
            <a:r>
              <a:t>Nivel de texto 3</a:t>
            </a:r>
          </a:p>
          <a:p>
            <a:pPr lvl="3"/>
            <a:r>
              <a:t>Nivel de texto 4</a:t>
            </a:r>
          </a:p>
          <a:p>
            <a:pPr lvl="4"/>
            <a:r>
              <a:t>Nivel de texto 5</a:t>
            </a:r>
          </a:p>
        </p:txBody>
      </p:sp>
      <p:sp>
        <p:nvSpPr>
          <p:cNvPr id="2003"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latin typeface="Georgia"/>
                <a:ea typeface="Georgia"/>
                <a:cs typeface="Georgia"/>
                <a:sym typeface="Georgia"/>
              </a:defRPr>
            </a:lvl1pPr>
          </a:lstStyle>
          <a:p>
            <a:r>
              <a:t>Texto del título</a:t>
            </a:r>
          </a:p>
        </p:txBody>
      </p:sp>
    </p:spTree>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3. Texto estándar lista">
    <p:spTree>
      <p:nvGrpSpPr>
        <p:cNvPr id="1" name=""/>
        <p:cNvGrpSpPr/>
        <p:nvPr/>
      </p:nvGrpSpPr>
      <p:grpSpPr>
        <a:xfrm>
          <a:off x="0" y="0"/>
          <a:ext cx="0" cy="0"/>
          <a:chOff x="0" y="0"/>
          <a:chExt cx="0" cy="0"/>
        </a:xfrm>
      </p:grpSpPr>
      <p:grpSp>
        <p:nvGrpSpPr>
          <p:cNvPr id="2012" name="Amarillo solar 251 187 33"/>
          <p:cNvGrpSpPr/>
          <p:nvPr/>
        </p:nvGrpSpPr>
        <p:grpSpPr>
          <a:xfrm>
            <a:off x="11424591" y="6597352"/>
            <a:ext cx="767409" cy="260649"/>
            <a:chOff x="0" y="0"/>
            <a:chExt cx="767408" cy="260647"/>
          </a:xfrm>
        </p:grpSpPr>
        <p:sp>
          <p:nvSpPr>
            <p:cNvPr id="2010"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011" name="Texto"/>
            <p:cNvSpPr/>
            <p:nvPr/>
          </p:nvSpPr>
          <p:spPr>
            <a:xfrm>
              <a:off x="45719" y="130324"/>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4">
                      <a:lumOff val="9019"/>
                    </a:schemeClr>
                  </a:solidFill>
                  <a:latin typeface="Arial"/>
                  <a:ea typeface="Arial"/>
                  <a:cs typeface="Arial"/>
                  <a:sym typeface="Arial"/>
                </a:defRPr>
              </a:lvl1pPr>
            </a:lstStyle>
            <a:p>
              <a:r>
                <a:rPr dirty="0"/>
                <a:t> </a:t>
              </a:r>
            </a:p>
          </p:txBody>
        </p:sp>
      </p:grpSp>
      <p:pic>
        <p:nvPicPr>
          <p:cNvPr id="2013" name="Imagen 4" descr="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grpSp>
        <p:nvGrpSpPr>
          <p:cNvPr id="2016" name="Amarillo solar 251 187 33"/>
          <p:cNvGrpSpPr/>
          <p:nvPr/>
        </p:nvGrpSpPr>
        <p:grpSpPr>
          <a:xfrm>
            <a:off x="8256240" y="6597352"/>
            <a:ext cx="3312369" cy="260649"/>
            <a:chOff x="0" y="0"/>
            <a:chExt cx="3312367" cy="260647"/>
          </a:xfrm>
        </p:grpSpPr>
        <p:sp>
          <p:nvSpPr>
            <p:cNvPr id="2014" name="Rectángulo"/>
            <p:cNvSpPr/>
            <p:nvPr/>
          </p:nvSpPr>
          <p:spPr>
            <a:xfrm>
              <a:off x="0" y="0"/>
              <a:ext cx="3312368" cy="260648"/>
            </a:xfrm>
            <a:prstGeom prst="rect">
              <a:avLst/>
            </a:prstGeom>
            <a:solidFill>
              <a:srgbClr val="03657C"/>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015" name="Texto"/>
            <p:cNvSpPr/>
            <p:nvPr/>
          </p:nvSpPr>
          <p:spPr>
            <a:xfrm>
              <a:off x="45719" y="130324"/>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grpSp>
        <p:nvGrpSpPr>
          <p:cNvPr id="2019" name="Amarillo solar 251 187 33"/>
          <p:cNvGrpSpPr/>
          <p:nvPr/>
        </p:nvGrpSpPr>
        <p:grpSpPr>
          <a:xfrm>
            <a:off x="2207567" y="6597352"/>
            <a:ext cx="6552729" cy="260649"/>
            <a:chOff x="0" y="0"/>
            <a:chExt cx="6552727" cy="260647"/>
          </a:xfrm>
        </p:grpSpPr>
        <p:sp>
          <p:nvSpPr>
            <p:cNvPr id="2017"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018" name="Texto"/>
            <p:cNvSpPr/>
            <p:nvPr/>
          </p:nvSpPr>
          <p:spPr>
            <a:xfrm>
              <a:off x="45719" y="130324"/>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sp>
        <p:nvSpPr>
          <p:cNvPr id="2020" name="Número de diapositiva"/>
          <p:cNvSpPr txBox="1">
            <a:spLocks noGrp="1"/>
          </p:cNvSpPr>
          <p:nvPr>
            <p:ph type="sldNum" sz="quarter" idx="2"/>
          </p:nvPr>
        </p:nvSpPr>
        <p:spPr>
          <a:xfrm>
            <a:off x="11270629" y="6659902"/>
            <a:ext cx="153963" cy="135547"/>
          </a:xfrm>
          <a:prstGeom prst="rect">
            <a:avLst/>
          </a:prstGeom>
        </p:spPr>
        <p:txBody>
          <a:bodyPr lIns="0" tIns="0" rIns="0" bIns="0"/>
          <a:lstStyle>
            <a:lvl1pPr defTabSz="685800">
              <a:defRPr sz="1000">
                <a:solidFill>
                  <a:schemeClr val="accent4">
                    <a:lumOff val="9019"/>
                  </a:schemeClr>
                </a:solidFill>
                <a:latin typeface="Arial"/>
                <a:ea typeface="Arial"/>
                <a:cs typeface="Arial"/>
                <a:sym typeface="Arial"/>
              </a:defRPr>
            </a:lvl1pPr>
          </a:lstStyle>
          <a:p>
            <a:fld id="{86CB4B4D-7CA3-9044-876B-883B54F8677D}" type="slidenum">
              <a:t>‹Nº›</a:t>
            </a:fld>
            <a:endParaRPr dirty="0"/>
          </a:p>
        </p:txBody>
      </p:sp>
      <p:sp>
        <p:nvSpPr>
          <p:cNvPr id="2021"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latin typeface="Georgia"/>
                <a:ea typeface="Georgia"/>
                <a:cs typeface="Georgia"/>
                <a:sym typeface="Georgia"/>
              </a:defRPr>
            </a:lvl1pPr>
          </a:lstStyle>
          <a:p>
            <a:r>
              <a:t>Texto del título</a:t>
            </a:r>
          </a:p>
        </p:txBody>
      </p:sp>
      <p:sp>
        <p:nvSpPr>
          <p:cNvPr id="2022" name="Nivel de texto 1…"/>
          <p:cNvSpPr txBox="1">
            <a:spLocks noGrp="1"/>
          </p:cNvSpPr>
          <p:nvPr>
            <p:ph type="body" idx="1"/>
          </p:nvPr>
        </p:nvSpPr>
        <p:spPr>
          <a:xfrm>
            <a:off x="550862" y="2852736"/>
            <a:ext cx="10585699" cy="3240088"/>
          </a:xfrm>
          <a:prstGeom prst="rect">
            <a:avLst/>
          </a:prstGeom>
        </p:spPr>
        <p:txBody>
          <a:bodyPr>
            <a:normAutofit/>
          </a:bodyPr>
          <a:lstStyle>
            <a:lvl1pPr marL="342000" indent="-342000">
              <a:lnSpc>
                <a:spcPts val="2000"/>
              </a:lnSpc>
              <a:spcBef>
                <a:spcPts val="2000"/>
              </a:spcBef>
              <a:buFontTx/>
              <a:buChar char="▪"/>
              <a:defRPr sz="1800">
                <a:solidFill>
                  <a:schemeClr val="accent1"/>
                </a:solidFill>
                <a:latin typeface="Arial"/>
                <a:ea typeface="Arial"/>
                <a:cs typeface="Arial"/>
                <a:sym typeface="Arial"/>
              </a:defRPr>
            </a:lvl1pPr>
            <a:lvl2pPr marL="256500" indent="-256500">
              <a:lnSpc>
                <a:spcPts val="2000"/>
              </a:lnSpc>
              <a:spcBef>
                <a:spcPts val="2000"/>
              </a:spcBef>
              <a:buFontTx/>
              <a:buChar char="▪"/>
              <a:defRPr sz="1800">
                <a:solidFill>
                  <a:schemeClr val="accent1"/>
                </a:solidFill>
                <a:latin typeface="Arial"/>
                <a:ea typeface="Arial"/>
                <a:cs typeface="Arial"/>
                <a:sym typeface="Arial"/>
              </a:defRPr>
            </a:lvl2pPr>
            <a:lvl3pPr marL="307800" indent="-307800">
              <a:lnSpc>
                <a:spcPts val="2000"/>
              </a:lnSpc>
              <a:spcBef>
                <a:spcPts val="2000"/>
              </a:spcBef>
              <a:buFontTx/>
              <a:buChar char="▪"/>
              <a:defRPr sz="1800">
                <a:solidFill>
                  <a:schemeClr val="accent1"/>
                </a:solidFill>
                <a:latin typeface="Arial"/>
                <a:ea typeface="Arial"/>
                <a:cs typeface="Arial"/>
                <a:sym typeface="Arial"/>
              </a:defRPr>
            </a:lvl3pPr>
            <a:lvl4pPr marL="342000" indent="-342000">
              <a:lnSpc>
                <a:spcPts val="2000"/>
              </a:lnSpc>
              <a:spcBef>
                <a:spcPts val="2000"/>
              </a:spcBef>
              <a:buFontTx/>
              <a:buChar char="▪"/>
              <a:defRPr sz="1800">
                <a:solidFill>
                  <a:schemeClr val="accent1"/>
                </a:solidFill>
                <a:latin typeface="Arial"/>
                <a:ea typeface="Arial"/>
                <a:cs typeface="Arial"/>
                <a:sym typeface="Arial"/>
              </a:defRPr>
            </a:lvl4pPr>
            <a:lvl5pPr marL="342000" indent="-342000">
              <a:lnSpc>
                <a:spcPts val="2000"/>
              </a:lnSpc>
              <a:spcBef>
                <a:spcPts val="2000"/>
              </a:spcBef>
              <a:buFontTx/>
              <a:buChar char="▪"/>
              <a:defRPr sz="1800">
                <a:solidFill>
                  <a:schemeClr val="accent1"/>
                </a:solidFill>
                <a:latin typeface="Arial"/>
                <a:ea typeface="Arial"/>
                <a:cs typeface="Arial"/>
                <a:sym typeface="Arial"/>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cSld name="4. Texto 2 columnas">
    <p:spTree>
      <p:nvGrpSpPr>
        <p:cNvPr id="1" name=""/>
        <p:cNvGrpSpPr/>
        <p:nvPr/>
      </p:nvGrpSpPr>
      <p:grpSpPr>
        <a:xfrm>
          <a:off x="0" y="0"/>
          <a:ext cx="0" cy="0"/>
          <a:chOff x="0" y="0"/>
          <a:chExt cx="0" cy="0"/>
        </a:xfrm>
      </p:grpSpPr>
      <p:grpSp>
        <p:nvGrpSpPr>
          <p:cNvPr id="2031" name="Amarillo solar 251 187 33"/>
          <p:cNvGrpSpPr/>
          <p:nvPr/>
        </p:nvGrpSpPr>
        <p:grpSpPr>
          <a:xfrm>
            <a:off x="11424591" y="6597352"/>
            <a:ext cx="767409" cy="260649"/>
            <a:chOff x="0" y="0"/>
            <a:chExt cx="767408" cy="260647"/>
          </a:xfrm>
        </p:grpSpPr>
        <p:sp>
          <p:nvSpPr>
            <p:cNvPr id="2029"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030" name="Texto"/>
            <p:cNvSpPr/>
            <p:nvPr/>
          </p:nvSpPr>
          <p:spPr>
            <a:xfrm>
              <a:off x="45719" y="130324"/>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4">
                      <a:lumOff val="9019"/>
                    </a:schemeClr>
                  </a:solidFill>
                  <a:latin typeface="Arial"/>
                  <a:ea typeface="Arial"/>
                  <a:cs typeface="Arial"/>
                  <a:sym typeface="Arial"/>
                </a:defRPr>
              </a:lvl1pPr>
            </a:lstStyle>
            <a:p>
              <a:r>
                <a:rPr dirty="0"/>
                <a:t> </a:t>
              </a:r>
            </a:p>
          </p:txBody>
        </p:sp>
      </p:grpSp>
      <p:pic>
        <p:nvPicPr>
          <p:cNvPr id="2032" name="Imagen 4" descr="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grpSp>
        <p:nvGrpSpPr>
          <p:cNvPr id="2035" name="Amarillo solar 251 187 33"/>
          <p:cNvGrpSpPr/>
          <p:nvPr/>
        </p:nvGrpSpPr>
        <p:grpSpPr>
          <a:xfrm>
            <a:off x="8256240" y="6597352"/>
            <a:ext cx="3312369" cy="260649"/>
            <a:chOff x="0" y="0"/>
            <a:chExt cx="3312367" cy="260647"/>
          </a:xfrm>
        </p:grpSpPr>
        <p:sp>
          <p:nvSpPr>
            <p:cNvPr id="2033" name="Rectángulo"/>
            <p:cNvSpPr/>
            <p:nvPr/>
          </p:nvSpPr>
          <p:spPr>
            <a:xfrm>
              <a:off x="0" y="0"/>
              <a:ext cx="3312368" cy="260648"/>
            </a:xfrm>
            <a:prstGeom prst="rect">
              <a:avLst/>
            </a:prstGeom>
            <a:solidFill>
              <a:srgbClr val="03657C"/>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034" name="Texto"/>
            <p:cNvSpPr/>
            <p:nvPr/>
          </p:nvSpPr>
          <p:spPr>
            <a:xfrm>
              <a:off x="45719" y="130324"/>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grpSp>
        <p:nvGrpSpPr>
          <p:cNvPr id="2038" name="Amarillo solar 251 187 33"/>
          <p:cNvGrpSpPr/>
          <p:nvPr/>
        </p:nvGrpSpPr>
        <p:grpSpPr>
          <a:xfrm>
            <a:off x="2207567" y="6597352"/>
            <a:ext cx="6552729" cy="260649"/>
            <a:chOff x="0" y="0"/>
            <a:chExt cx="6552727" cy="260647"/>
          </a:xfrm>
        </p:grpSpPr>
        <p:sp>
          <p:nvSpPr>
            <p:cNvPr id="2036"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037" name="Texto"/>
            <p:cNvSpPr/>
            <p:nvPr/>
          </p:nvSpPr>
          <p:spPr>
            <a:xfrm>
              <a:off x="45719" y="130324"/>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sp>
        <p:nvSpPr>
          <p:cNvPr id="2039" name="Número de diapositiva"/>
          <p:cNvSpPr txBox="1">
            <a:spLocks noGrp="1"/>
          </p:cNvSpPr>
          <p:nvPr>
            <p:ph type="sldNum" sz="quarter" idx="2"/>
          </p:nvPr>
        </p:nvSpPr>
        <p:spPr>
          <a:xfrm>
            <a:off x="11270629" y="6659902"/>
            <a:ext cx="153963" cy="135547"/>
          </a:xfrm>
          <a:prstGeom prst="rect">
            <a:avLst/>
          </a:prstGeom>
        </p:spPr>
        <p:txBody>
          <a:bodyPr lIns="0" tIns="0" rIns="0" bIns="0"/>
          <a:lstStyle>
            <a:lvl1pPr defTabSz="685800">
              <a:defRPr sz="1000">
                <a:solidFill>
                  <a:schemeClr val="accent4">
                    <a:lumOff val="9019"/>
                  </a:schemeClr>
                </a:solidFill>
                <a:latin typeface="Arial"/>
                <a:ea typeface="Arial"/>
                <a:cs typeface="Arial"/>
                <a:sym typeface="Arial"/>
              </a:defRPr>
            </a:lvl1pPr>
          </a:lstStyle>
          <a:p>
            <a:fld id="{86CB4B4D-7CA3-9044-876B-883B54F8677D}" type="slidenum">
              <a:t>‹Nº›</a:t>
            </a:fld>
            <a:endParaRPr dirty="0"/>
          </a:p>
        </p:txBody>
      </p:sp>
      <p:sp>
        <p:nvSpPr>
          <p:cNvPr id="2040"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latin typeface="Georgia"/>
                <a:ea typeface="Georgia"/>
                <a:cs typeface="Georgia"/>
                <a:sym typeface="Georgia"/>
              </a:defRPr>
            </a:lvl1pPr>
          </a:lstStyle>
          <a:p>
            <a:r>
              <a:t>Texto del título</a:t>
            </a:r>
          </a:p>
        </p:txBody>
      </p:sp>
      <p:sp>
        <p:nvSpPr>
          <p:cNvPr id="2041" name="Nivel de texto 1…"/>
          <p:cNvSpPr txBox="1">
            <a:spLocks noGrp="1"/>
          </p:cNvSpPr>
          <p:nvPr>
            <p:ph type="body" sz="quarter" idx="1"/>
          </p:nvPr>
        </p:nvSpPr>
        <p:spPr>
          <a:xfrm>
            <a:off x="550862" y="2852738"/>
            <a:ext cx="5041083" cy="3240087"/>
          </a:xfrm>
          <a:prstGeom prst="rect">
            <a:avLst/>
          </a:prstGeom>
        </p:spPr>
        <p:txBody>
          <a:bodyPr>
            <a:normAutofit/>
          </a:bodyPr>
          <a:lstStyle>
            <a:lvl1pPr marL="342000" indent="-342000">
              <a:lnSpc>
                <a:spcPts val="2000"/>
              </a:lnSpc>
              <a:spcBef>
                <a:spcPts val="2000"/>
              </a:spcBef>
              <a:buFontTx/>
              <a:buChar char="▪"/>
              <a:defRPr sz="1800">
                <a:solidFill>
                  <a:schemeClr val="accent1"/>
                </a:solidFill>
                <a:latin typeface="Arial"/>
                <a:ea typeface="Arial"/>
                <a:cs typeface="Arial"/>
                <a:sym typeface="Arial"/>
              </a:defRPr>
            </a:lvl1pPr>
            <a:lvl2pPr marL="256500" indent="-256500">
              <a:lnSpc>
                <a:spcPts val="2000"/>
              </a:lnSpc>
              <a:spcBef>
                <a:spcPts val="2000"/>
              </a:spcBef>
              <a:buFontTx/>
              <a:buChar char="▪"/>
              <a:defRPr sz="1800">
                <a:solidFill>
                  <a:schemeClr val="accent1"/>
                </a:solidFill>
                <a:latin typeface="Arial"/>
                <a:ea typeface="Arial"/>
                <a:cs typeface="Arial"/>
                <a:sym typeface="Arial"/>
              </a:defRPr>
            </a:lvl2pPr>
            <a:lvl3pPr marL="307800" indent="-307800">
              <a:lnSpc>
                <a:spcPts val="2000"/>
              </a:lnSpc>
              <a:spcBef>
                <a:spcPts val="2000"/>
              </a:spcBef>
              <a:buFontTx/>
              <a:buChar char="▪"/>
              <a:defRPr sz="1800">
                <a:solidFill>
                  <a:schemeClr val="accent1"/>
                </a:solidFill>
                <a:latin typeface="Arial"/>
                <a:ea typeface="Arial"/>
                <a:cs typeface="Arial"/>
                <a:sym typeface="Arial"/>
              </a:defRPr>
            </a:lvl3pPr>
            <a:lvl4pPr marL="342000" indent="-342000">
              <a:lnSpc>
                <a:spcPts val="2000"/>
              </a:lnSpc>
              <a:spcBef>
                <a:spcPts val="2000"/>
              </a:spcBef>
              <a:buFontTx/>
              <a:buChar char="▪"/>
              <a:defRPr sz="1800">
                <a:solidFill>
                  <a:schemeClr val="accent1"/>
                </a:solidFill>
                <a:latin typeface="Arial"/>
                <a:ea typeface="Arial"/>
                <a:cs typeface="Arial"/>
                <a:sym typeface="Arial"/>
              </a:defRPr>
            </a:lvl4pPr>
            <a:lvl5pPr marL="342000" indent="-342000">
              <a:lnSpc>
                <a:spcPts val="2000"/>
              </a:lnSpc>
              <a:spcBef>
                <a:spcPts val="2000"/>
              </a:spcBef>
              <a:buFontTx/>
              <a:buChar char="▪"/>
              <a:defRPr sz="1800">
                <a:solidFill>
                  <a:schemeClr val="accent1"/>
                </a:solidFill>
                <a:latin typeface="Arial"/>
                <a:ea typeface="Arial"/>
                <a:cs typeface="Arial"/>
                <a:sym typeface="Arial"/>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5. Texto 3 columnas">
    <p:spTree>
      <p:nvGrpSpPr>
        <p:cNvPr id="1" name=""/>
        <p:cNvGrpSpPr/>
        <p:nvPr/>
      </p:nvGrpSpPr>
      <p:grpSpPr>
        <a:xfrm>
          <a:off x="0" y="0"/>
          <a:ext cx="0" cy="0"/>
          <a:chOff x="0" y="0"/>
          <a:chExt cx="0" cy="0"/>
        </a:xfrm>
      </p:grpSpPr>
      <p:grpSp>
        <p:nvGrpSpPr>
          <p:cNvPr id="2050" name="Amarillo solar 251 187 33"/>
          <p:cNvGrpSpPr/>
          <p:nvPr/>
        </p:nvGrpSpPr>
        <p:grpSpPr>
          <a:xfrm>
            <a:off x="11424591" y="6597352"/>
            <a:ext cx="767409" cy="260649"/>
            <a:chOff x="0" y="0"/>
            <a:chExt cx="767408" cy="260647"/>
          </a:xfrm>
        </p:grpSpPr>
        <p:sp>
          <p:nvSpPr>
            <p:cNvPr id="2048"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049" name="Texto"/>
            <p:cNvSpPr/>
            <p:nvPr/>
          </p:nvSpPr>
          <p:spPr>
            <a:xfrm>
              <a:off x="45719" y="130324"/>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4">
                      <a:lumOff val="9019"/>
                    </a:schemeClr>
                  </a:solidFill>
                  <a:latin typeface="Arial"/>
                  <a:ea typeface="Arial"/>
                  <a:cs typeface="Arial"/>
                  <a:sym typeface="Arial"/>
                </a:defRPr>
              </a:lvl1pPr>
            </a:lstStyle>
            <a:p>
              <a:r>
                <a:rPr dirty="0"/>
                <a:t> </a:t>
              </a:r>
            </a:p>
          </p:txBody>
        </p:sp>
      </p:grpSp>
      <p:pic>
        <p:nvPicPr>
          <p:cNvPr id="2051" name="Imagen 4" descr="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grpSp>
        <p:nvGrpSpPr>
          <p:cNvPr id="2054" name="Amarillo solar 251 187 33"/>
          <p:cNvGrpSpPr/>
          <p:nvPr/>
        </p:nvGrpSpPr>
        <p:grpSpPr>
          <a:xfrm>
            <a:off x="8256240" y="6597352"/>
            <a:ext cx="3312369" cy="260649"/>
            <a:chOff x="0" y="0"/>
            <a:chExt cx="3312367" cy="260647"/>
          </a:xfrm>
        </p:grpSpPr>
        <p:sp>
          <p:nvSpPr>
            <p:cNvPr id="2052" name="Rectángulo"/>
            <p:cNvSpPr/>
            <p:nvPr/>
          </p:nvSpPr>
          <p:spPr>
            <a:xfrm>
              <a:off x="0" y="0"/>
              <a:ext cx="3312368" cy="260648"/>
            </a:xfrm>
            <a:prstGeom prst="rect">
              <a:avLst/>
            </a:prstGeom>
            <a:solidFill>
              <a:srgbClr val="03657C"/>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053" name="Texto"/>
            <p:cNvSpPr/>
            <p:nvPr/>
          </p:nvSpPr>
          <p:spPr>
            <a:xfrm>
              <a:off x="45719" y="130324"/>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grpSp>
        <p:nvGrpSpPr>
          <p:cNvPr id="2057" name="Amarillo solar 251 187 33"/>
          <p:cNvGrpSpPr/>
          <p:nvPr/>
        </p:nvGrpSpPr>
        <p:grpSpPr>
          <a:xfrm>
            <a:off x="2207567" y="6597352"/>
            <a:ext cx="6552729" cy="260649"/>
            <a:chOff x="0" y="0"/>
            <a:chExt cx="6552727" cy="260647"/>
          </a:xfrm>
        </p:grpSpPr>
        <p:sp>
          <p:nvSpPr>
            <p:cNvPr id="2055"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056" name="Texto"/>
            <p:cNvSpPr/>
            <p:nvPr/>
          </p:nvSpPr>
          <p:spPr>
            <a:xfrm>
              <a:off x="45719" y="130324"/>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sp>
        <p:nvSpPr>
          <p:cNvPr id="2058" name="Número de diapositiva"/>
          <p:cNvSpPr txBox="1">
            <a:spLocks noGrp="1"/>
          </p:cNvSpPr>
          <p:nvPr>
            <p:ph type="sldNum" sz="quarter" idx="2"/>
          </p:nvPr>
        </p:nvSpPr>
        <p:spPr>
          <a:xfrm>
            <a:off x="11270629" y="6659902"/>
            <a:ext cx="153963" cy="135547"/>
          </a:xfrm>
          <a:prstGeom prst="rect">
            <a:avLst/>
          </a:prstGeom>
        </p:spPr>
        <p:txBody>
          <a:bodyPr lIns="0" tIns="0" rIns="0" bIns="0"/>
          <a:lstStyle>
            <a:lvl1pPr defTabSz="685800">
              <a:defRPr sz="1000">
                <a:solidFill>
                  <a:schemeClr val="accent4">
                    <a:lumOff val="9019"/>
                  </a:schemeClr>
                </a:solidFill>
                <a:latin typeface="Arial"/>
                <a:ea typeface="Arial"/>
                <a:cs typeface="Arial"/>
                <a:sym typeface="Arial"/>
              </a:defRPr>
            </a:lvl1pPr>
          </a:lstStyle>
          <a:p>
            <a:fld id="{86CB4B4D-7CA3-9044-876B-883B54F8677D}" type="slidenum">
              <a:t>‹Nº›</a:t>
            </a:fld>
            <a:endParaRPr dirty="0"/>
          </a:p>
        </p:txBody>
      </p:sp>
      <p:sp>
        <p:nvSpPr>
          <p:cNvPr id="2059"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latin typeface="Georgia"/>
                <a:ea typeface="Georgia"/>
                <a:cs typeface="Georgia"/>
                <a:sym typeface="Georgia"/>
              </a:defRPr>
            </a:lvl1pPr>
          </a:lstStyle>
          <a:p>
            <a:r>
              <a:t>Texto del título</a:t>
            </a:r>
          </a:p>
        </p:txBody>
      </p:sp>
      <p:sp>
        <p:nvSpPr>
          <p:cNvPr id="2060" name="Nivel de texto 1…"/>
          <p:cNvSpPr txBox="1">
            <a:spLocks noGrp="1"/>
          </p:cNvSpPr>
          <p:nvPr>
            <p:ph type="body" sz="quarter" idx="1"/>
          </p:nvPr>
        </p:nvSpPr>
        <p:spPr>
          <a:xfrm>
            <a:off x="550862" y="2852738"/>
            <a:ext cx="3312890" cy="3240087"/>
          </a:xfrm>
          <a:prstGeom prst="rect">
            <a:avLst/>
          </a:prstGeom>
        </p:spPr>
        <p:txBody>
          <a:bodyPr>
            <a:normAutofit/>
          </a:bodyPr>
          <a:lstStyle>
            <a:lvl1pPr marL="342000" indent="-342000">
              <a:lnSpc>
                <a:spcPts val="2000"/>
              </a:lnSpc>
              <a:spcBef>
                <a:spcPts val="2000"/>
              </a:spcBef>
              <a:buFontTx/>
              <a:buChar char="▪"/>
              <a:defRPr sz="1800">
                <a:solidFill>
                  <a:schemeClr val="accent1"/>
                </a:solidFill>
                <a:latin typeface="Arial"/>
                <a:ea typeface="Arial"/>
                <a:cs typeface="Arial"/>
                <a:sym typeface="Arial"/>
              </a:defRPr>
            </a:lvl1pPr>
            <a:lvl2pPr marL="256500" indent="-256500">
              <a:lnSpc>
                <a:spcPts val="2000"/>
              </a:lnSpc>
              <a:spcBef>
                <a:spcPts val="2000"/>
              </a:spcBef>
              <a:buFontTx/>
              <a:buChar char="▪"/>
              <a:defRPr sz="1800">
                <a:solidFill>
                  <a:schemeClr val="accent1"/>
                </a:solidFill>
                <a:latin typeface="Arial"/>
                <a:ea typeface="Arial"/>
                <a:cs typeface="Arial"/>
                <a:sym typeface="Arial"/>
              </a:defRPr>
            </a:lvl2pPr>
            <a:lvl3pPr marL="307800" indent="-307800">
              <a:lnSpc>
                <a:spcPts val="2000"/>
              </a:lnSpc>
              <a:spcBef>
                <a:spcPts val="2000"/>
              </a:spcBef>
              <a:buFontTx/>
              <a:buChar char="▪"/>
              <a:defRPr sz="1800">
                <a:solidFill>
                  <a:schemeClr val="accent1"/>
                </a:solidFill>
                <a:latin typeface="Arial"/>
                <a:ea typeface="Arial"/>
                <a:cs typeface="Arial"/>
                <a:sym typeface="Arial"/>
              </a:defRPr>
            </a:lvl3pPr>
            <a:lvl4pPr marL="342000" indent="-342000">
              <a:lnSpc>
                <a:spcPts val="2000"/>
              </a:lnSpc>
              <a:spcBef>
                <a:spcPts val="2000"/>
              </a:spcBef>
              <a:buFontTx/>
              <a:buChar char="▪"/>
              <a:defRPr sz="1800">
                <a:solidFill>
                  <a:schemeClr val="accent1"/>
                </a:solidFill>
                <a:latin typeface="Arial"/>
                <a:ea typeface="Arial"/>
                <a:cs typeface="Arial"/>
                <a:sym typeface="Arial"/>
              </a:defRPr>
            </a:lvl4pPr>
            <a:lvl5pPr marL="342000" indent="-342000">
              <a:lnSpc>
                <a:spcPts val="2000"/>
              </a:lnSpc>
              <a:spcBef>
                <a:spcPts val="2000"/>
              </a:spcBef>
              <a:buFontTx/>
              <a:buChar char="▪"/>
              <a:defRPr sz="1800">
                <a:solidFill>
                  <a:schemeClr val="accent1"/>
                </a:solidFill>
                <a:latin typeface="Arial"/>
                <a:ea typeface="Arial"/>
                <a:cs typeface="Arial"/>
                <a:sym typeface="Arial"/>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cSld name="6. Título e imagen">
    <p:spTree>
      <p:nvGrpSpPr>
        <p:cNvPr id="1" name=""/>
        <p:cNvGrpSpPr/>
        <p:nvPr/>
      </p:nvGrpSpPr>
      <p:grpSpPr>
        <a:xfrm>
          <a:off x="0" y="0"/>
          <a:ext cx="0" cy="0"/>
          <a:chOff x="0" y="0"/>
          <a:chExt cx="0" cy="0"/>
        </a:xfrm>
      </p:grpSpPr>
      <p:grpSp>
        <p:nvGrpSpPr>
          <p:cNvPr id="2069" name="Amarillo solar 251 187 33"/>
          <p:cNvGrpSpPr/>
          <p:nvPr/>
        </p:nvGrpSpPr>
        <p:grpSpPr>
          <a:xfrm>
            <a:off x="11424591" y="6597352"/>
            <a:ext cx="767409" cy="260649"/>
            <a:chOff x="0" y="0"/>
            <a:chExt cx="767408" cy="260647"/>
          </a:xfrm>
        </p:grpSpPr>
        <p:sp>
          <p:nvSpPr>
            <p:cNvPr id="2067"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068" name="Texto"/>
            <p:cNvSpPr/>
            <p:nvPr/>
          </p:nvSpPr>
          <p:spPr>
            <a:xfrm>
              <a:off x="45719" y="130324"/>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4">
                      <a:lumOff val="9019"/>
                    </a:schemeClr>
                  </a:solidFill>
                  <a:latin typeface="Arial"/>
                  <a:ea typeface="Arial"/>
                  <a:cs typeface="Arial"/>
                  <a:sym typeface="Arial"/>
                </a:defRPr>
              </a:lvl1pPr>
            </a:lstStyle>
            <a:p>
              <a:r>
                <a:rPr dirty="0"/>
                <a:t> </a:t>
              </a:r>
            </a:p>
          </p:txBody>
        </p:sp>
      </p:grpSp>
      <p:pic>
        <p:nvPicPr>
          <p:cNvPr id="2070" name="Imagen 4" descr="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grpSp>
        <p:nvGrpSpPr>
          <p:cNvPr id="2073" name="Amarillo solar 251 187 33"/>
          <p:cNvGrpSpPr/>
          <p:nvPr/>
        </p:nvGrpSpPr>
        <p:grpSpPr>
          <a:xfrm>
            <a:off x="8256240" y="6597352"/>
            <a:ext cx="3312369" cy="260649"/>
            <a:chOff x="0" y="0"/>
            <a:chExt cx="3312367" cy="260647"/>
          </a:xfrm>
        </p:grpSpPr>
        <p:sp>
          <p:nvSpPr>
            <p:cNvPr id="2071" name="Rectángulo"/>
            <p:cNvSpPr/>
            <p:nvPr/>
          </p:nvSpPr>
          <p:spPr>
            <a:xfrm>
              <a:off x="0" y="0"/>
              <a:ext cx="3312368" cy="260648"/>
            </a:xfrm>
            <a:prstGeom prst="rect">
              <a:avLst/>
            </a:prstGeom>
            <a:solidFill>
              <a:srgbClr val="03657C"/>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072" name="Texto"/>
            <p:cNvSpPr/>
            <p:nvPr/>
          </p:nvSpPr>
          <p:spPr>
            <a:xfrm>
              <a:off x="45719" y="130324"/>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grpSp>
        <p:nvGrpSpPr>
          <p:cNvPr id="2076" name="Amarillo solar 251 187 33"/>
          <p:cNvGrpSpPr/>
          <p:nvPr/>
        </p:nvGrpSpPr>
        <p:grpSpPr>
          <a:xfrm>
            <a:off x="2207567" y="6597352"/>
            <a:ext cx="6552729" cy="260649"/>
            <a:chOff x="0" y="0"/>
            <a:chExt cx="6552727" cy="260647"/>
          </a:xfrm>
        </p:grpSpPr>
        <p:sp>
          <p:nvSpPr>
            <p:cNvPr id="2074"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075" name="Texto"/>
            <p:cNvSpPr/>
            <p:nvPr/>
          </p:nvSpPr>
          <p:spPr>
            <a:xfrm>
              <a:off x="45719" y="130324"/>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sp>
        <p:nvSpPr>
          <p:cNvPr id="2077" name="Número de diapositiva"/>
          <p:cNvSpPr txBox="1">
            <a:spLocks noGrp="1"/>
          </p:cNvSpPr>
          <p:nvPr>
            <p:ph type="sldNum" sz="quarter" idx="2"/>
          </p:nvPr>
        </p:nvSpPr>
        <p:spPr>
          <a:xfrm>
            <a:off x="11270629" y="6659902"/>
            <a:ext cx="153963" cy="135547"/>
          </a:xfrm>
          <a:prstGeom prst="rect">
            <a:avLst/>
          </a:prstGeom>
        </p:spPr>
        <p:txBody>
          <a:bodyPr lIns="0" tIns="0" rIns="0" bIns="0"/>
          <a:lstStyle>
            <a:lvl1pPr defTabSz="685800">
              <a:defRPr sz="1000">
                <a:solidFill>
                  <a:schemeClr val="accent4">
                    <a:lumOff val="9019"/>
                  </a:schemeClr>
                </a:solidFill>
                <a:latin typeface="Arial"/>
                <a:ea typeface="Arial"/>
                <a:cs typeface="Arial"/>
                <a:sym typeface="Arial"/>
              </a:defRPr>
            </a:lvl1pPr>
          </a:lstStyle>
          <a:p>
            <a:fld id="{86CB4B4D-7CA3-9044-876B-883B54F8677D}" type="slidenum">
              <a:t>‹Nº›</a:t>
            </a:fld>
            <a:endParaRPr dirty="0"/>
          </a:p>
        </p:txBody>
      </p:sp>
      <p:sp>
        <p:nvSpPr>
          <p:cNvPr id="2078" name="Marcador de posición de imagen 4"/>
          <p:cNvSpPr>
            <a:spLocks noGrp="1"/>
          </p:cNvSpPr>
          <p:nvPr>
            <p:ph type="pic" idx="13"/>
          </p:nvPr>
        </p:nvSpPr>
        <p:spPr>
          <a:xfrm>
            <a:off x="0" y="2852738"/>
            <a:ext cx="12192000" cy="3240087"/>
          </a:xfrm>
          <a:prstGeom prst="rect">
            <a:avLst/>
          </a:prstGeom>
        </p:spPr>
        <p:txBody>
          <a:bodyPr lIns="91439" rIns="91439"/>
          <a:lstStyle/>
          <a:p>
            <a:endParaRPr dirty="0"/>
          </a:p>
        </p:txBody>
      </p:sp>
      <p:sp>
        <p:nvSpPr>
          <p:cNvPr id="2079" name="Texto del título"/>
          <p:cNvSpPr txBox="1">
            <a:spLocks noGrp="1"/>
          </p:cNvSpPr>
          <p:nvPr>
            <p:ph type="title"/>
          </p:nvPr>
        </p:nvSpPr>
        <p:spPr>
          <a:xfrm>
            <a:off x="550862" y="476251"/>
            <a:ext cx="10585699" cy="946150"/>
          </a:xfrm>
          <a:prstGeom prst="rect">
            <a:avLst/>
          </a:prstGeom>
        </p:spPr>
        <p:txBody>
          <a:bodyPr lIns="0" tIns="0" rIns="0" bIns="0" anchor="t">
            <a:normAutofit/>
          </a:bodyPr>
          <a:lstStyle>
            <a:lvl1pPr>
              <a:lnSpc>
                <a:spcPts val="4000"/>
              </a:lnSpc>
              <a:defRPr sz="4000">
                <a:solidFill>
                  <a:schemeClr val="accent1"/>
                </a:solidFill>
                <a:latin typeface="Georgia"/>
                <a:ea typeface="Georgia"/>
                <a:cs typeface="Georgia"/>
                <a:sym typeface="Georgia"/>
              </a:defRPr>
            </a:lvl1pPr>
          </a:lstStyle>
          <a:p>
            <a:r>
              <a:t>Texto del título</a:t>
            </a:r>
          </a:p>
        </p:txBody>
      </p:sp>
      <p:sp>
        <p:nvSpPr>
          <p:cNvPr id="2080" name="Nivel de texto 1…"/>
          <p:cNvSpPr txBox="1">
            <a:spLocks noGrp="1"/>
          </p:cNvSpPr>
          <p:nvPr>
            <p:ph type="body" sz="quarter" idx="1"/>
          </p:nvPr>
        </p:nvSpPr>
        <p:spPr>
          <a:xfrm>
            <a:off x="550862" y="1700213"/>
            <a:ext cx="10585698" cy="864692"/>
          </a:xfrm>
          <a:prstGeom prst="rect">
            <a:avLst/>
          </a:prstGeom>
        </p:spPr>
        <p:txBody>
          <a:bodyPr lIns="0" tIns="0" rIns="0" bIns="0">
            <a:normAutofit/>
          </a:bodyPr>
          <a:lstStyle>
            <a:lvl1pPr marL="0" indent="0">
              <a:lnSpc>
                <a:spcPts val="2800"/>
              </a:lnSpc>
              <a:spcBef>
                <a:spcPts val="0"/>
              </a:spcBef>
              <a:buSzTx/>
              <a:buFontTx/>
              <a:buNone/>
              <a:defRPr sz="2600">
                <a:solidFill>
                  <a:srgbClr val="03657C"/>
                </a:solidFill>
                <a:latin typeface="Arial"/>
                <a:ea typeface="Arial"/>
                <a:cs typeface="Arial"/>
                <a:sym typeface="Arial"/>
              </a:defRPr>
            </a:lvl1pPr>
            <a:lvl2pPr marL="704850" indent="-247650">
              <a:lnSpc>
                <a:spcPts val="2800"/>
              </a:lnSpc>
              <a:spcBef>
                <a:spcPts val="0"/>
              </a:spcBef>
              <a:buFontTx/>
              <a:defRPr sz="2600">
                <a:solidFill>
                  <a:srgbClr val="03657C"/>
                </a:solidFill>
                <a:latin typeface="Arial"/>
                <a:ea typeface="Arial"/>
                <a:cs typeface="Arial"/>
                <a:sym typeface="Arial"/>
              </a:defRPr>
            </a:lvl2pPr>
            <a:lvl3pPr marL="1211580" indent="-297180">
              <a:lnSpc>
                <a:spcPts val="2800"/>
              </a:lnSpc>
              <a:spcBef>
                <a:spcPts val="0"/>
              </a:spcBef>
              <a:buFontTx/>
              <a:defRPr sz="2600">
                <a:solidFill>
                  <a:srgbClr val="03657C"/>
                </a:solidFill>
                <a:latin typeface="Arial"/>
                <a:ea typeface="Arial"/>
                <a:cs typeface="Arial"/>
                <a:sym typeface="Arial"/>
              </a:defRPr>
            </a:lvl3pPr>
            <a:lvl4pPr marL="1701800" indent="-330200">
              <a:lnSpc>
                <a:spcPts val="2800"/>
              </a:lnSpc>
              <a:spcBef>
                <a:spcPts val="0"/>
              </a:spcBef>
              <a:buFontTx/>
              <a:defRPr sz="2600">
                <a:solidFill>
                  <a:srgbClr val="03657C"/>
                </a:solidFill>
                <a:latin typeface="Arial"/>
                <a:ea typeface="Arial"/>
                <a:cs typeface="Arial"/>
                <a:sym typeface="Arial"/>
              </a:defRPr>
            </a:lvl4pPr>
            <a:lvl5pPr marL="2159000" indent="-330200">
              <a:lnSpc>
                <a:spcPts val="2800"/>
              </a:lnSpc>
              <a:spcBef>
                <a:spcPts val="0"/>
              </a:spcBef>
              <a:buFontTx/>
              <a:defRPr sz="2600">
                <a:solidFill>
                  <a:srgbClr val="03657C"/>
                </a:solidFill>
                <a:latin typeface="Arial"/>
                <a:ea typeface="Arial"/>
                <a:cs typeface="Arial"/>
                <a:sym typeface="Arial"/>
              </a:defRPr>
            </a:lvl5pPr>
          </a:lstStyle>
          <a:p>
            <a:r>
              <a:t>Nivel de texto 1</a:t>
            </a:r>
          </a:p>
          <a:p>
            <a:pPr lvl="1"/>
            <a:r>
              <a:t>Nivel de texto 2</a:t>
            </a:r>
          </a:p>
          <a:p>
            <a:pPr lvl="2"/>
            <a:r>
              <a:t>Nivel de texto 3</a:t>
            </a:r>
          </a:p>
          <a:p>
            <a:pPr lvl="3"/>
            <a:r>
              <a:t>Nivel de texto 4</a:t>
            </a:r>
          </a:p>
          <a:p>
            <a:pPr lvl="4"/>
            <a:r>
              <a:t>Nivel de texto 5</a:t>
            </a:r>
          </a:p>
        </p:txBody>
      </p:sp>
    </p:spTree>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x">
  <p:cSld name="7. Imagen">
    <p:spTree>
      <p:nvGrpSpPr>
        <p:cNvPr id="1" name=""/>
        <p:cNvGrpSpPr/>
        <p:nvPr/>
      </p:nvGrpSpPr>
      <p:grpSpPr>
        <a:xfrm>
          <a:off x="0" y="0"/>
          <a:ext cx="0" cy="0"/>
          <a:chOff x="0" y="0"/>
          <a:chExt cx="0" cy="0"/>
        </a:xfrm>
      </p:grpSpPr>
      <p:grpSp>
        <p:nvGrpSpPr>
          <p:cNvPr id="2089" name="Amarillo solar 251 187 33"/>
          <p:cNvGrpSpPr/>
          <p:nvPr/>
        </p:nvGrpSpPr>
        <p:grpSpPr>
          <a:xfrm>
            <a:off x="11424591" y="6597352"/>
            <a:ext cx="767409" cy="260649"/>
            <a:chOff x="0" y="0"/>
            <a:chExt cx="767408" cy="260647"/>
          </a:xfrm>
        </p:grpSpPr>
        <p:sp>
          <p:nvSpPr>
            <p:cNvPr id="2087"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088" name="Texto"/>
            <p:cNvSpPr/>
            <p:nvPr/>
          </p:nvSpPr>
          <p:spPr>
            <a:xfrm>
              <a:off x="45719" y="130324"/>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4">
                      <a:lumOff val="9019"/>
                    </a:schemeClr>
                  </a:solidFill>
                  <a:latin typeface="Arial"/>
                  <a:ea typeface="Arial"/>
                  <a:cs typeface="Arial"/>
                  <a:sym typeface="Arial"/>
                </a:defRPr>
              </a:lvl1pPr>
            </a:lstStyle>
            <a:p>
              <a:r>
                <a:rPr dirty="0"/>
                <a:t> </a:t>
              </a:r>
            </a:p>
          </p:txBody>
        </p:sp>
      </p:grpSp>
      <p:pic>
        <p:nvPicPr>
          <p:cNvPr id="2090" name="Imagen 4" descr="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6842" y="6554819"/>
            <a:ext cx="690781" cy="180001"/>
          </a:xfrm>
          <a:prstGeom prst="rect">
            <a:avLst/>
          </a:prstGeom>
          <a:ln w="12700">
            <a:miter lim="400000"/>
          </a:ln>
        </p:spPr>
      </p:pic>
      <p:grpSp>
        <p:nvGrpSpPr>
          <p:cNvPr id="2093" name="Amarillo solar 251 187 33"/>
          <p:cNvGrpSpPr/>
          <p:nvPr/>
        </p:nvGrpSpPr>
        <p:grpSpPr>
          <a:xfrm>
            <a:off x="8256240" y="6597352"/>
            <a:ext cx="3312369" cy="260649"/>
            <a:chOff x="0" y="0"/>
            <a:chExt cx="3312367" cy="260647"/>
          </a:xfrm>
        </p:grpSpPr>
        <p:sp>
          <p:nvSpPr>
            <p:cNvPr id="2091" name="Rectángulo"/>
            <p:cNvSpPr/>
            <p:nvPr/>
          </p:nvSpPr>
          <p:spPr>
            <a:xfrm>
              <a:off x="0" y="0"/>
              <a:ext cx="3312368" cy="260648"/>
            </a:xfrm>
            <a:prstGeom prst="rect">
              <a:avLst/>
            </a:prstGeom>
            <a:solidFill>
              <a:srgbClr val="03657C"/>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092" name="Texto"/>
            <p:cNvSpPr/>
            <p:nvPr/>
          </p:nvSpPr>
          <p:spPr>
            <a:xfrm>
              <a:off x="45719" y="130324"/>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grpSp>
        <p:nvGrpSpPr>
          <p:cNvPr id="2096" name="Amarillo solar 251 187 33"/>
          <p:cNvGrpSpPr/>
          <p:nvPr/>
        </p:nvGrpSpPr>
        <p:grpSpPr>
          <a:xfrm>
            <a:off x="2207567" y="6597352"/>
            <a:ext cx="6552729" cy="260649"/>
            <a:chOff x="0" y="0"/>
            <a:chExt cx="6552727" cy="260647"/>
          </a:xfrm>
        </p:grpSpPr>
        <p:sp>
          <p:nvSpPr>
            <p:cNvPr id="2094"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095" name="Texto"/>
            <p:cNvSpPr/>
            <p:nvPr/>
          </p:nvSpPr>
          <p:spPr>
            <a:xfrm>
              <a:off x="45719" y="130324"/>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sp>
        <p:nvSpPr>
          <p:cNvPr id="2097" name="Número de diapositiva"/>
          <p:cNvSpPr txBox="1">
            <a:spLocks noGrp="1"/>
          </p:cNvSpPr>
          <p:nvPr>
            <p:ph type="sldNum" sz="quarter" idx="2"/>
          </p:nvPr>
        </p:nvSpPr>
        <p:spPr>
          <a:xfrm>
            <a:off x="11270629" y="6659902"/>
            <a:ext cx="153963" cy="135547"/>
          </a:xfrm>
          <a:prstGeom prst="rect">
            <a:avLst/>
          </a:prstGeom>
        </p:spPr>
        <p:txBody>
          <a:bodyPr lIns="0" tIns="0" rIns="0" bIns="0"/>
          <a:lstStyle>
            <a:lvl1pPr defTabSz="685800">
              <a:defRPr sz="1000">
                <a:solidFill>
                  <a:schemeClr val="accent4">
                    <a:lumOff val="9019"/>
                  </a:schemeClr>
                </a:solidFill>
                <a:latin typeface="Arial"/>
                <a:ea typeface="Arial"/>
                <a:cs typeface="Arial"/>
                <a:sym typeface="Arial"/>
              </a:defRPr>
            </a:lvl1pPr>
          </a:lstStyle>
          <a:p>
            <a:fld id="{86CB4B4D-7CA3-9044-876B-883B54F8677D}" type="slidenum">
              <a:t>‹Nº›</a:t>
            </a:fld>
            <a:endParaRPr dirty="0"/>
          </a:p>
        </p:txBody>
      </p:sp>
      <p:grpSp>
        <p:nvGrpSpPr>
          <p:cNvPr id="2100" name="Amarillo solar 251 187 33"/>
          <p:cNvGrpSpPr/>
          <p:nvPr/>
        </p:nvGrpSpPr>
        <p:grpSpPr>
          <a:xfrm>
            <a:off x="11424591" y="6597352"/>
            <a:ext cx="767409" cy="260649"/>
            <a:chOff x="0" y="0"/>
            <a:chExt cx="767408" cy="260647"/>
          </a:xfrm>
        </p:grpSpPr>
        <p:sp>
          <p:nvSpPr>
            <p:cNvPr id="2098"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099" name="Texto"/>
            <p:cNvSpPr/>
            <p:nvPr/>
          </p:nvSpPr>
          <p:spPr>
            <a:xfrm>
              <a:off x="45719" y="130324"/>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chemeClr val="accent4">
                      <a:lumOff val="9019"/>
                    </a:schemeClr>
                  </a:solidFill>
                  <a:latin typeface="Arial"/>
                  <a:ea typeface="Arial"/>
                  <a:cs typeface="Arial"/>
                  <a:sym typeface="Arial"/>
                </a:defRPr>
              </a:lvl1pPr>
            </a:lstStyle>
            <a:p>
              <a:r>
                <a:rPr dirty="0"/>
                <a:t> </a:t>
              </a:r>
            </a:p>
          </p:txBody>
        </p:sp>
      </p:grpSp>
      <p:grpSp>
        <p:nvGrpSpPr>
          <p:cNvPr id="2103" name="Amarillo solar 251 187 33"/>
          <p:cNvGrpSpPr/>
          <p:nvPr/>
        </p:nvGrpSpPr>
        <p:grpSpPr>
          <a:xfrm>
            <a:off x="8256240" y="6597352"/>
            <a:ext cx="3312369" cy="260649"/>
            <a:chOff x="0" y="0"/>
            <a:chExt cx="3312367" cy="260647"/>
          </a:xfrm>
        </p:grpSpPr>
        <p:sp>
          <p:nvSpPr>
            <p:cNvPr id="2101" name="Rectángulo"/>
            <p:cNvSpPr/>
            <p:nvPr/>
          </p:nvSpPr>
          <p:spPr>
            <a:xfrm>
              <a:off x="0" y="0"/>
              <a:ext cx="3312368" cy="260648"/>
            </a:xfrm>
            <a:prstGeom prst="rect">
              <a:avLst/>
            </a:prstGeom>
            <a:solidFill>
              <a:srgbClr val="03657C"/>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102" name="Texto"/>
            <p:cNvSpPr/>
            <p:nvPr/>
          </p:nvSpPr>
          <p:spPr>
            <a:xfrm>
              <a:off x="45719" y="130324"/>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grpSp>
        <p:nvGrpSpPr>
          <p:cNvPr id="2106" name="Amarillo solar 251 187 33"/>
          <p:cNvGrpSpPr/>
          <p:nvPr/>
        </p:nvGrpSpPr>
        <p:grpSpPr>
          <a:xfrm>
            <a:off x="2207567" y="6597352"/>
            <a:ext cx="6552729" cy="260649"/>
            <a:chOff x="0" y="0"/>
            <a:chExt cx="6552727" cy="260647"/>
          </a:xfrm>
        </p:grpSpPr>
        <p:sp>
          <p:nvSpPr>
            <p:cNvPr id="2104" name="Rectángulo"/>
            <p:cNvSpPr/>
            <p:nvPr/>
          </p:nvSpPr>
          <p:spPr>
            <a:xfrm>
              <a:off x="0" y="0"/>
              <a:ext cx="6552728"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chemeClr val="accent4">
                      <a:lumOff val="9019"/>
                    </a:schemeClr>
                  </a:solidFill>
                  <a:latin typeface="Neo Sans Light"/>
                  <a:ea typeface="Neo Sans Light"/>
                  <a:cs typeface="Neo Sans Light"/>
                  <a:sym typeface="Neo Sans Light"/>
                </a:defRPr>
              </a:pPr>
              <a:endParaRPr dirty="0"/>
            </a:p>
          </p:txBody>
        </p:sp>
        <p:sp>
          <p:nvSpPr>
            <p:cNvPr id="2105" name="Texto"/>
            <p:cNvSpPr/>
            <p:nvPr/>
          </p:nvSpPr>
          <p:spPr>
            <a:xfrm>
              <a:off x="45719" y="130324"/>
              <a:ext cx="646128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latin typeface="Arial"/>
                  <a:ea typeface="Arial"/>
                  <a:cs typeface="Arial"/>
                  <a:sym typeface="Arial"/>
                </a:defRPr>
              </a:lvl1pPr>
            </a:lstStyle>
            <a:p>
              <a:r>
                <a:rPr dirty="0"/>
                <a:t> </a:t>
              </a:r>
            </a:p>
          </p:txBody>
        </p:sp>
      </p:grpSp>
      <p:sp>
        <p:nvSpPr>
          <p:cNvPr id="2107" name="Slide Number Placeholder 5"/>
          <p:cNvSpPr txBox="1"/>
          <p:nvPr/>
        </p:nvSpPr>
        <p:spPr>
          <a:xfrm>
            <a:off x="10133424" y="6659902"/>
            <a:ext cx="1291168" cy="135547"/>
          </a:xfrm>
          <a:prstGeom prst="rect">
            <a:avLst/>
          </a:prstGeom>
          <a:ln w="12700">
            <a:miter lim="400000"/>
          </a:ln>
        </p:spPr>
        <p:txBody>
          <a:bodyPr lIns="0" tIns="0" rIns="0" bIns="0" anchor="ctr">
            <a:spAutoFit/>
          </a:bodyPr>
          <a:lstStyle/>
          <a:p>
            <a:pPr algn="r" defTabSz="685800">
              <a:defRPr sz="1000">
                <a:solidFill>
                  <a:schemeClr val="accent4">
                    <a:lumOff val="9019"/>
                  </a:schemeClr>
                </a:solidFill>
                <a:latin typeface="Arial"/>
                <a:ea typeface="Arial"/>
                <a:cs typeface="Arial"/>
                <a:sym typeface="Arial"/>
              </a:defRPr>
            </a:pPr>
            <a:endParaRPr dirty="0"/>
          </a:p>
        </p:txBody>
      </p:sp>
      <p:sp>
        <p:nvSpPr>
          <p:cNvPr id="2108" name="Marcador de posición de imagen 4"/>
          <p:cNvSpPr>
            <a:spLocks noGrp="1"/>
          </p:cNvSpPr>
          <p:nvPr>
            <p:ph type="pic" idx="13"/>
          </p:nvPr>
        </p:nvSpPr>
        <p:spPr>
          <a:xfrm>
            <a:off x="0" y="-14057"/>
            <a:ext cx="12192000" cy="6359296"/>
          </a:xfrm>
          <a:prstGeom prst="rect">
            <a:avLst/>
          </a:prstGeom>
        </p:spPr>
        <p:txBody>
          <a:bodyPr lIns="91439" rIns="91439"/>
          <a:lstStyle/>
          <a:p>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theme" Target="../theme/theme1.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image" Target="../media/image1.png"/><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theme" Target="../theme/theme2.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image" Target="../media/image18.emf"/><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image" Target="../media/image17.emf"/><Relationship Id="rId2" Type="http://schemas.openxmlformats.org/officeDocument/2006/relationships/slideLayout" Target="../slideLayouts/slideLayout124.xml"/><Relationship Id="rId16" Type="http://schemas.openxmlformats.org/officeDocument/2006/relationships/image" Target="../media/image16.emf"/><Relationship Id="rId20" Type="http://schemas.openxmlformats.org/officeDocument/2006/relationships/image" Target="../media/image20.emf"/><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15.emf"/><Relationship Id="rId10" Type="http://schemas.openxmlformats.org/officeDocument/2006/relationships/slideLayout" Target="../slideLayouts/slideLayout132.xml"/><Relationship Id="rId19" Type="http://schemas.openxmlformats.org/officeDocument/2006/relationships/image" Target="../media/image19.emf"/><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8.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theme" Target="../theme/theme4.xml"/><Relationship Id="rId5" Type="http://schemas.openxmlformats.org/officeDocument/2006/relationships/slideLayout" Target="../slideLayouts/slideLayout140.xml"/><Relationship Id="rId4" Type="http://schemas.openxmlformats.org/officeDocument/2006/relationships/slideLayout" Target="../slideLayouts/slideLayout13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theme" Target="../theme/theme5.xml"/><Relationship Id="rId1" Type="http://schemas.openxmlformats.org/officeDocument/2006/relationships/slideLayout" Target="../slideLayouts/slideLayout14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Off val="9019"/>
          </a:schemeClr>
        </a:solidFill>
        <a:effectLst/>
      </p:bgPr>
    </p:bg>
    <p:spTree>
      <p:nvGrpSpPr>
        <p:cNvPr id="1" name=""/>
        <p:cNvGrpSpPr/>
        <p:nvPr/>
      </p:nvGrpSpPr>
      <p:grpSpPr>
        <a:xfrm>
          <a:off x="0" y="0"/>
          <a:ext cx="0" cy="0"/>
          <a:chOff x="0" y="0"/>
          <a:chExt cx="0" cy="0"/>
        </a:xfrm>
      </p:grpSpPr>
      <p:pic>
        <p:nvPicPr>
          <p:cNvPr id="2" name="Imagen 10" descr="Imagen 10"/>
          <p:cNvPicPr>
            <a:picLocks noChangeAspect="1"/>
          </p:cNvPicPr>
          <p:nvPr/>
        </p:nvPicPr>
        <p:blipFill>
          <a:blip r:embed="rId110" cstate="screen">
            <a:extLst>
              <a:ext uri="{28A0092B-C50C-407E-A947-70E740481C1C}">
                <a14:useLocalDpi xmlns:a14="http://schemas.microsoft.com/office/drawing/2010/main"/>
              </a:ext>
            </a:extLst>
          </a:blip>
          <a:stretch>
            <a:fillRect/>
          </a:stretch>
        </p:blipFill>
        <p:spPr>
          <a:xfrm>
            <a:off x="9984431" y="404813"/>
            <a:ext cx="1728001" cy="450275"/>
          </a:xfrm>
          <a:prstGeom prst="rect">
            <a:avLst/>
          </a:prstGeom>
          <a:ln w="12700">
            <a:miter lim="400000"/>
          </a:ln>
        </p:spPr>
      </p:pic>
      <p:grpSp>
        <p:nvGrpSpPr>
          <p:cNvPr id="5" name="Amarillo solar 251 187 33"/>
          <p:cNvGrpSpPr/>
          <p:nvPr/>
        </p:nvGrpSpPr>
        <p:grpSpPr>
          <a:xfrm>
            <a:off x="11424591" y="6597352"/>
            <a:ext cx="767409" cy="260649"/>
            <a:chOff x="0" y="0"/>
            <a:chExt cx="767408" cy="260647"/>
          </a:xfrm>
        </p:grpSpPr>
        <p:sp>
          <p:nvSpPr>
            <p:cNvPr id="3" name="Rectángulo"/>
            <p:cNvSpPr/>
            <p:nvPr/>
          </p:nvSpPr>
          <p:spPr>
            <a:xfrm>
              <a:off x="0" y="0"/>
              <a:ext cx="767409" cy="26064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4" name="Texto"/>
            <p:cNvSpPr/>
            <p:nvPr/>
          </p:nvSpPr>
          <p:spPr>
            <a:xfrm>
              <a:off x="45719" y="130323"/>
              <a:ext cx="67596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785573"/>
                  </a:solidFill>
                </a:defRPr>
              </a:lvl1pPr>
            </a:lstStyle>
            <a:p>
              <a:r>
                <a:rPr dirty="0"/>
                <a:t> </a:t>
              </a:r>
            </a:p>
          </p:txBody>
        </p:sp>
      </p:grpSp>
      <p:grpSp>
        <p:nvGrpSpPr>
          <p:cNvPr id="8" name="Amarillo solar 251 187 33"/>
          <p:cNvGrpSpPr/>
          <p:nvPr/>
        </p:nvGrpSpPr>
        <p:grpSpPr>
          <a:xfrm>
            <a:off x="8256240" y="6597352"/>
            <a:ext cx="3312369" cy="260649"/>
            <a:chOff x="0" y="0"/>
            <a:chExt cx="3312367" cy="260647"/>
          </a:xfrm>
        </p:grpSpPr>
        <p:sp>
          <p:nvSpPr>
            <p:cNvPr id="6" name="Rectángulo"/>
            <p:cNvSpPr/>
            <p:nvPr/>
          </p:nvSpPr>
          <p:spPr>
            <a:xfrm>
              <a:off x="0" y="0"/>
              <a:ext cx="3312368" cy="260648"/>
            </a:xfrm>
            <a:prstGeom prst="rect">
              <a:avLst/>
            </a:prstGeom>
            <a:solidFill>
              <a:srgbClr val="4B1C44"/>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7" name="Texto"/>
            <p:cNvSpPr/>
            <p:nvPr/>
          </p:nvSpPr>
          <p:spPr>
            <a:xfrm>
              <a:off x="45719" y="130323"/>
              <a:ext cx="322093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grpSp>
        <p:nvGrpSpPr>
          <p:cNvPr id="11" name="Amarillo solar 251 187 33"/>
          <p:cNvGrpSpPr/>
          <p:nvPr/>
        </p:nvGrpSpPr>
        <p:grpSpPr>
          <a:xfrm>
            <a:off x="-1" y="6597352"/>
            <a:ext cx="8760298" cy="260649"/>
            <a:chOff x="0" y="0"/>
            <a:chExt cx="8760296" cy="260647"/>
          </a:xfrm>
        </p:grpSpPr>
        <p:sp>
          <p:nvSpPr>
            <p:cNvPr id="9" name="Rectángulo"/>
            <p:cNvSpPr/>
            <p:nvPr/>
          </p:nvSpPr>
          <p:spPr>
            <a:xfrm>
              <a:off x="0" y="0"/>
              <a:ext cx="8760297" cy="260648"/>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sz="1800">
                  <a:solidFill>
                    <a:srgbClr val="785573"/>
                  </a:solidFill>
                  <a:latin typeface="Neo Sans Light"/>
                  <a:ea typeface="Neo Sans Light"/>
                  <a:cs typeface="Neo Sans Light"/>
                  <a:sym typeface="Neo Sans Light"/>
                </a:defRPr>
              </a:pPr>
              <a:endParaRPr dirty="0"/>
            </a:p>
          </p:txBody>
        </p:sp>
        <p:sp>
          <p:nvSpPr>
            <p:cNvPr id="10" name="Texto"/>
            <p:cNvSpPr/>
            <p:nvPr/>
          </p:nvSpPr>
          <p:spPr>
            <a:xfrm>
              <a:off x="45719" y="130323"/>
              <a:ext cx="866885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rPr dirty="0"/>
                <a:t> </a:t>
              </a:r>
            </a:p>
          </p:txBody>
        </p:sp>
      </p:grpSp>
      <p:sp>
        <p:nvSpPr>
          <p:cNvPr id="12" name="Texto del título"/>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Texto del título</a:t>
            </a:r>
          </a:p>
        </p:txBody>
      </p:sp>
      <p:sp>
        <p:nvSpPr>
          <p:cNvPr id="13" name="Nivel de texto 1…"/>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Nivel de texto 1</a:t>
            </a:r>
          </a:p>
          <a:p>
            <a:pPr lvl="1"/>
            <a:r>
              <a:t>Nivel de texto 2</a:t>
            </a:r>
          </a:p>
          <a:p>
            <a:pPr lvl="2"/>
            <a:r>
              <a:t>Nivel de texto 3</a:t>
            </a:r>
          </a:p>
          <a:p>
            <a:pPr lvl="3"/>
            <a:r>
              <a:t>Nivel de texto 4</a:t>
            </a:r>
          </a:p>
          <a:p>
            <a:pPr lvl="4"/>
            <a:r>
              <a:t>Nivel de texto 5</a:t>
            </a:r>
          </a:p>
        </p:txBody>
      </p:sp>
      <p:sp>
        <p:nvSpPr>
          <p:cNvPr id="14" name="Número de diapositiva"/>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4B1C44"/>
                </a:solidFill>
                <a:latin typeface="Neo Sans Light"/>
                <a:ea typeface="Neo Sans Light"/>
                <a:cs typeface="Neo Sans Light"/>
                <a:sym typeface="Neo Sans Light"/>
              </a:defRPr>
            </a:lvl1pPr>
          </a:lstStyle>
          <a:p>
            <a:fld id="{86CB4B4D-7CA3-9044-876B-883B54F8677D}" type="slidenum">
              <a:t>‹Nº›</a:t>
            </a:fld>
            <a:endParaRPr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6" r:id="rId4"/>
    <p:sldLayoutId id="2147483657" r:id="rId5"/>
    <p:sldLayoutId id="2147483659" r:id="rId6"/>
    <p:sldLayoutId id="2147483660" r:id="rId7"/>
    <p:sldLayoutId id="2147483661" r:id="rId8"/>
    <p:sldLayoutId id="2147483662" r:id="rId9"/>
    <p:sldLayoutId id="2147483663" r:id="rId10"/>
    <p:sldLayoutId id="2147483665" r:id="rId11"/>
    <p:sldLayoutId id="2147483666" r:id="rId12"/>
    <p:sldLayoutId id="2147483667" r:id="rId13"/>
    <p:sldLayoutId id="2147483669" r:id="rId14"/>
    <p:sldLayoutId id="2147483670" r:id="rId15"/>
    <p:sldLayoutId id="2147483671" r:id="rId16"/>
    <p:sldLayoutId id="2147483672" r:id="rId17"/>
    <p:sldLayoutId id="2147483673" r:id="rId18"/>
    <p:sldLayoutId id="2147483674" r:id="rId19"/>
    <p:sldLayoutId id="2147483675" r:id="rId20"/>
    <p:sldLayoutId id="2147483677" r:id="rId21"/>
    <p:sldLayoutId id="2147483678" r:id="rId22"/>
    <p:sldLayoutId id="2147483679"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 id="2147483715" r:id="rId57"/>
    <p:sldLayoutId id="2147483716" r:id="rId58"/>
    <p:sldLayoutId id="2147483717" r:id="rId59"/>
    <p:sldLayoutId id="2147483718" r:id="rId60"/>
    <p:sldLayoutId id="2147483719" r:id="rId61"/>
    <p:sldLayoutId id="2147483720" r:id="rId62"/>
    <p:sldLayoutId id="2147483721" r:id="rId63"/>
    <p:sldLayoutId id="2147483722" r:id="rId64"/>
    <p:sldLayoutId id="2147483723" r:id="rId65"/>
    <p:sldLayoutId id="2147483724" r:id="rId66"/>
    <p:sldLayoutId id="2147483725" r:id="rId67"/>
    <p:sldLayoutId id="2147483726" r:id="rId68"/>
    <p:sldLayoutId id="2147483727" r:id="rId69"/>
    <p:sldLayoutId id="2147483728" r:id="rId70"/>
    <p:sldLayoutId id="2147483729" r:id="rId71"/>
    <p:sldLayoutId id="2147483730" r:id="rId72"/>
    <p:sldLayoutId id="2147483731" r:id="rId73"/>
    <p:sldLayoutId id="2147483732" r:id="rId74"/>
    <p:sldLayoutId id="2147483733" r:id="rId75"/>
    <p:sldLayoutId id="2147483734" r:id="rId76"/>
    <p:sldLayoutId id="2147483735" r:id="rId77"/>
    <p:sldLayoutId id="2147483736" r:id="rId78"/>
    <p:sldLayoutId id="2147483737" r:id="rId79"/>
    <p:sldLayoutId id="2147483738" r:id="rId80"/>
    <p:sldLayoutId id="2147483739" r:id="rId81"/>
    <p:sldLayoutId id="2147483740" r:id="rId82"/>
    <p:sldLayoutId id="2147483741" r:id="rId83"/>
    <p:sldLayoutId id="2147483743" r:id="rId84"/>
    <p:sldLayoutId id="2147483744" r:id="rId85"/>
    <p:sldLayoutId id="2147483745" r:id="rId86"/>
    <p:sldLayoutId id="2147483746" r:id="rId87"/>
    <p:sldLayoutId id="2147483747" r:id="rId88"/>
    <p:sldLayoutId id="2147483748" r:id="rId89"/>
    <p:sldLayoutId id="2147483749" r:id="rId90"/>
    <p:sldLayoutId id="2147483750" r:id="rId91"/>
    <p:sldLayoutId id="2147483751"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4B1C44"/>
          </a:solidFill>
          <a:uFillTx/>
          <a:latin typeface="Noe Display Regular"/>
          <a:ea typeface="Noe Display Regular"/>
          <a:cs typeface="Noe Display Regular"/>
          <a:sym typeface="Noe Display"/>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4B1C44"/>
          </a:solidFill>
          <a:uFillTx/>
          <a:latin typeface="Noe Display Regular"/>
          <a:ea typeface="Noe Display Regular"/>
          <a:cs typeface="Noe Display Regular"/>
          <a:sym typeface="Noe Display"/>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4B1C44"/>
          </a:solidFill>
          <a:uFillTx/>
          <a:latin typeface="Noe Display Regular"/>
          <a:ea typeface="Noe Display Regular"/>
          <a:cs typeface="Noe Display Regular"/>
          <a:sym typeface="Noe Display"/>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4B1C44"/>
          </a:solidFill>
          <a:uFillTx/>
          <a:latin typeface="Noe Display Regular"/>
          <a:ea typeface="Noe Display Regular"/>
          <a:cs typeface="Noe Display Regular"/>
          <a:sym typeface="Noe Display"/>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4B1C44"/>
          </a:solidFill>
          <a:uFillTx/>
          <a:latin typeface="Noe Display Regular"/>
          <a:ea typeface="Noe Display Regular"/>
          <a:cs typeface="Noe Display Regular"/>
          <a:sym typeface="Noe Display"/>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4B1C44"/>
          </a:solidFill>
          <a:uFillTx/>
          <a:latin typeface="Noe Display Regular"/>
          <a:ea typeface="Noe Display Regular"/>
          <a:cs typeface="Noe Display Regular"/>
          <a:sym typeface="Noe Display"/>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4B1C44"/>
          </a:solidFill>
          <a:uFillTx/>
          <a:latin typeface="Noe Display Regular"/>
          <a:ea typeface="Noe Display Regular"/>
          <a:cs typeface="Noe Display Regular"/>
          <a:sym typeface="Noe Display"/>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4B1C44"/>
          </a:solidFill>
          <a:uFillTx/>
          <a:latin typeface="Noe Display Regular"/>
          <a:ea typeface="Noe Display Regular"/>
          <a:cs typeface="Noe Display Regular"/>
          <a:sym typeface="Noe Display"/>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4B1C44"/>
          </a:solidFill>
          <a:uFillTx/>
          <a:latin typeface="Noe Display Regular"/>
          <a:ea typeface="Noe Display Regular"/>
          <a:cs typeface="Noe Display Regular"/>
          <a:sym typeface="Noe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4B1C44"/>
          </a:solidFill>
          <a:uFillTx/>
          <a:latin typeface="Neo Sans Light"/>
          <a:ea typeface="Neo Sans Light"/>
          <a:cs typeface="Neo Sans Light"/>
          <a:sym typeface="Neo Sans Light"/>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4B1C44"/>
          </a:solidFill>
          <a:uFillTx/>
          <a:latin typeface="Neo Sans Light"/>
          <a:ea typeface="Neo Sans Light"/>
          <a:cs typeface="Neo Sans Light"/>
          <a:sym typeface="Neo Sans Light"/>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4B1C44"/>
          </a:solidFill>
          <a:uFillTx/>
          <a:latin typeface="Neo Sans Light"/>
          <a:ea typeface="Neo Sans Light"/>
          <a:cs typeface="Neo Sans Light"/>
          <a:sym typeface="Neo Sans Light"/>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4B1C44"/>
          </a:solidFill>
          <a:uFillTx/>
          <a:latin typeface="Neo Sans Light"/>
          <a:ea typeface="Neo Sans Light"/>
          <a:cs typeface="Neo Sans Light"/>
          <a:sym typeface="Neo Sans Light"/>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4B1C44"/>
          </a:solidFill>
          <a:uFillTx/>
          <a:latin typeface="Neo Sans Light"/>
          <a:ea typeface="Neo Sans Light"/>
          <a:cs typeface="Neo Sans Light"/>
          <a:sym typeface="Neo Sans Light"/>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4B1C44"/>
          </a:solidFill>
          <a:uFillTx/>
          <a:latin typeface="Neo Sans Light"/>
          <a:ea typeface="Neo Sans Light"/>
          <a:cs typeface="Neo Sans Light"/>
          <a:sym typeface="Neo Sans Light"/>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4B1C44"/>
          </a:solidFill>
          <a:uFillTx/>
          <a:latin typeface="Neo Sans Light"/>
          <a:ea typeface="Neo Sans Light"/>
          <a:cs typeface="Neo Sans Light"/>
          <a:sym typeface="Neo Sans Light"/>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4B1C44"/>
          </a:solidFill>
          <a:uFillTx/>
          <a:latin typeface="Neo Sans Light"/>
          <a:ea typeface="Neo Sans Light"/>
          <a:cs typeface="Neo Sans Light"/>
          <a:sym typeface="Neo Sans Light"/>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4B1C44"/>
          </a:solidFill>
          <a:uFillTx/>
          <a:latin typeface="Neo Sans Light"/>
          <a:ea typeface="Neo Sans Light"/>
          <a:cs typeface="Neo Sans Light"/>
          <a:sym typeface="Neo Sans Light"/>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Neo Sans Light"/>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Neo Sans Light"/>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Neo Sans Light"/>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Neo Sans Light"/>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Neo Sans Light"/>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Neo Sans Light"/>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Neo Sans Light"/>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Neo Sans Light"/>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Neo Sans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910063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4" r:id="rId13"/>
    <p:sldLayoutId id="2147483785"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2">
          <p15:clr>
            <a:srgbClr val="F26B43"/>
          </p15:clr>
        </p15:guide>
        <p15:guide id="3" orient="horz" pos="255">
          <p15:clr>
            <a:srgbClr val="F26B43"/>
          </p15:clr>
        </p15:guide>
        <p15:guide id="5" pos="7378">
          <p15:clr>
            <a:srgbClr val="F26B43"/>
          </p15:clr>
        </p15:guide>
        <p15:guide id="6" pos="982">
          <p15:clr>
            <a:srgbClr val="F26B43"/>
          </p15:clr>
        </p15:guide>
        <p15:guide id="7" orient="horz" pos="3203">
          <p15:clr>
            <a:srgbClr val="F26B43"/>
          </p15:clr>
        </p15:guide>
        <p15:guide id="9" orient="horz" pos="2160">
          <p15:clr>
            <a:srgbClr val="F26B43"/>
          </p15:clr>
        </p15:guide>
        <p15:guide id="10" pos="5019">
          <p15:clr>
            <a:srgbClr val="F26B43"/>
          </p15:clr>
        </p15:guide>
        <p15:guide id="11" orient="horz" pos="890">
          <p15:clr>
            <a:srgbClr val="F26B43"/>
          </p15:clr>
        </p15:guide>
        <p15:guide id="13" orient="horz" pos="134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3" name="Amarillo solar 251 187 33"/>
          <p:cNvSpPr/>
          <p:nvPr userDrawn="1"/>
        </p:nvSpPr>
        <p:spPr>
          <a:xfrm>
            <a:off x="11424592" y="6597352"/>
            <a:ext cx="767408" cy="260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p>
        </p:txBody>
      </p:sp>
      <p:sp>
        <p:nvSpPr>
          <p:cNvPr id="6" name="Amarillo solar 251 187 33"/>
          <p:cNvSpPr/>
          <p:nvPr userDrawn="1"/>
        </p:nvSpPr>
        <p:spPr>
          <a:xfrm>
            <a:off x="8256240" y="6597352"/>
            <a:ext cx="3312368"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4254"/>
                </a:solidFill>
              </a:rPr>
              <a:t> </a:t>
            </a:r>
          </a:p>
        </p:txBody>
      </p:sp>
      <p:sp>
        <p:nvSpPr>
          <p:cNvPr id="7" name="Amarillo solar 251 187 33"/>
          <p:cNvSpPr/>
          <p:nvPr userDrawn="1"/>
        </p:nvSpPr>
        <p:spPr>
          <a:xfrm>
            <a:off x="5791200" y="6597352"/>
            <a:ext cx="2969096" cy="260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4254"/>
                </a:solidFill>
              </a:rPr>
              <a:t> </a:t>
            </a:r>
          </a:p>
        </p:txBody>
      </p:sp>
      <p:sp>
        <p:nvSpPr>
          <p:cNvPr id="8" name="Slide Number Placeholder 5">
            <a:extLst>
              <a:ext uri="{FF2B5EF4-FFF2-40B4-BE49-F238E27FC236}">
                <a16:creationId xmlns:a16="http://schemas.microsoft.com/office/drawing/2014/main" id="{010F3A02-B7CA-9E42-855B-3F51A0093AEE}"/>
              </a:ext>
            </a:extLst>
          </p:cNvPr>
          <p:cNvSpPr txBox="1">
            <a:spLocks/>
          </p:cNvSpPr>
          <p:nvPr userDrawn="1"/>
        </p:nvSpPr>
        <p:spPr>
          <a:xfrm>
            <a:off x="10133425" y="6660532"/>
            <a:ext cx="1291167" cy="134287"/>
          </a:xfrm>
          <a:prstGeom prst="rect">
            <a:avLst/>
          </a:prstGeom>
        </p:spPr>
        <p:txBody>
          <a:bodyPr vert="horz" lIns="0" tIns="0" rIns="0" bIns="0" rtlCol="0" anchor="ctr"/>
          <a:lstStyle>
            <a:defPPr>
              <a:defRPr lang="es-ES"/>
            </a:defPPr>
            <a:lvl1pPr marL="0" algn="l" defTabSz="685800" rtl="0" eaLnBrk="1" latinLnBrk="0" hangingPunct="1">
              <a:defRPr sz="800" kern="1200">
                <a:solidFill>
                  <a:schemeClr val="bg1"/>
                </a:solidFill>
                <a:latin typeface="Soho Gothic Pro" panose="020B0503030504020204" pitchFamily="34" charset="77"/>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A5078871-D93F-4D40-B540-DC74CFDF655C}" type="slidenum">
              <a:rPr lang="es-ES" sz="1050" smtClean="0">
                <a:solidFill>
                  <a:schemeClr val="accent3"/>
                </a:solidFill>
                <a:latin typeface="Neo Sans Medium" panose="020B0604020202020204" pitchFamily="34" charset="0"/>
              </a:rPr>
              <a:pPr algn="r"/>
              <a:t>‹Nº›</a:t>
            </a:fld>
            <a:endParaRPr lang="es-ES" sz="1100" dirty="0">
              <a:solidFill>
                <a:schemeClr val="accent3"/>
              </a:solidFill>
              <a:latin typeface="Neo Sans Medium" panose="020B0604020202020204" pitchFamily="34" charset="0"/>
            </a:endParaRPr>
          </a:p>
        </p:txBody>
      </p:sp>
      <p:sp>
        <p:nvSpPr>
          <p:cNvPr id="4" name="Marcador de fecha 3"/>
          <p:cNvSpPr>
            <a:spLocks noGrp="1"/>
          </p:cNvSpPr>
          <p:nvPr>
            <p:ph type="dt" sz="half" idx="2"/>
          </p:nvPr>
        </p:nvSpPr>
        <p:spPr>
          <a:xfrm>
            <a:off x="8761825" y="6597352"/>
            <a:ext cx="2296319" cy="260649"/>
          </a:xfrm>
          <a:prstGeom prst="rect">
            <a:avLst/>
          </a:prstGeom>
        </p:spPr>
        <p:txBody>
          <a:bodyPr vert="horz" lIns="91440" tIns="45720" rIns="91440" bIns="45720" rtlCol="0" anchor="ctr"/>
          <a:lstStyle>
            <a:lvl1pPr algn="l">
              <a:defRPr sz="1000">
                <a:solidFill>
                  <a:schemeClr val="accent3"/>
                </a:solidFill>
              </a:defRPr>
            </a:lvl1pPr>
          </a:lstStyle>
          <a:p>
            <a:fld id="{D0A9A64F-4ECD-4790-B5E0-8AFE2B2352BE}" type="datetimeFigureOut">
              <a:rPr lang="es-ES" smtClean="0"/>
              <a:pPr/>
              <a:t>10/03/2021</a:t>
            </a:fld>
            <a:endParaRPr lang="es-ES" dirty="0"/>
          </a:p>
        </p:txBody>
      </p:sp>
      <p:sp>
        <p:nvSpPr>
          <p:cNvPr id="28" name="Rectángulo 27">
            <a:extLst>
              <a:ext uri="{FF2B5EF4-FFF2-40B4-BE49-F238E27FC236}">
                <a16:creationId xmlns:a16="http://schemas.microsoft.com/office/drawing/2014/main" id="{5811A157-0009-3A4A-BE2F-AB0AAFF63D0F}"/>
              </a:ext>
            </a:extLst>
          </p:cNvPr>
          <p:cNvSpPr/>
          <p:nvPr userDrawn="1"/>
        </p:nvSpPr>
        <p:spPr>
          <a:xfrm flipH="1">
            <a:off x="0" y="6553201"/>
            <a:ext cx="5921034"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9" name="Imagen 28">
            <a:extLst>
              <a:ext uri="{FF2B5EF4-FFF2-40B4-BE49-F238E27FC236}">
                <a16:creationId xmlns:a16="http://schemas.microsoft.com/office/drawing/2014/main" id="{08EC2E28-3A28-B142-9495-B0234A393E91}"/>
              </a:ext>
            </a:extLst>
          </p:cNvPr>
          <p:cNvPicPr>
            <a:picLocks noChangeAspect="1"/>
          </p:cNvPicPr>
          <p:nvPr userDrawn="1"/>
        </p:nvPicPr>
        <p:blipFill>
          <a:blip r:embed="rId15"/>
          <a:stretch>
            <a:fillRect/>
          </a:stretch>
        </p:blipFill>
        <p:spPr>
          <a:xfrm>
            <a:off x="104989" y="6559550"/>
            <a:ext cx="1054100" cy="254000"/>
          </a:xfrm>
          <a:prstGeom prst="rect">
            <a:avLst/>
          </a:prstGeom>
        </p:spPr>
      </p:pic>
      <p:pic>
        <p:nvPicPr>
          <p:cNvPr id="30" name="Imagen 29">
            <a:extLst>
              <a:ext uri="{FF2B5EF4-FFF2-40B4-BE49-F238E27FC236}">
                <a16:creationId xmlns:a16="http://schemas.microsoft.com/office/drawing/2014/main" id="{3FEB206D-D507-E842-9006-2173EA992B04}"/>
              </a:ext>
            </a:extLst>
          </p:cNvPr>
          <p:cNvPicPr>
            <a:picLocks noChangeAspect="1"/>
          </p:cNvPicPr>
          <p:nvPr userDrawn="1"/>
        </p:nvPicPr>
        <p:blipFill>
          <a:blip r:embed="rId16"/>
          <a:stretch>
            <a:fillRect/>
          </a:stretch>
        </p:blipFill>
        <p:spPr>
          <a:xfrm>
            <a:off x="1343718" y="6604000"/>
            <a:ext cx="990600" cy="165100"/>
          </a:xfrm>
          <a:prstGeom prst="rect">
            <a:avLst/>
          </a:prstGeom>
        </p:spPr>
      </p:pic>
      <p:pic>
        <p:nvPicPr>
          <p:cNvPr id="31" name="Imagen 30">
            <a:extLst>
              <a:ext uri="{FF2B5EF4-FFF2-40B4-BE49-F238E27FC236}">
                <a16:creationId xmlns:a16="http://schemas.microsoft.com/office/drawing/2014/main" id="{675861BC-BD70-4A4F-8CDB-87358581A62A}"/>
              </a:ext>
            </a:extLst>
          </p:cNvPr>
          <p:cNvPicPr>
            <a:picLocks noChangeAspect="1"/>
          </p:cNvPicPr>
          <p:nvPr userDrawn="1"/>
        </p:nvPicPr>
        <p:blipFill>
          <a:blip r:embed="rId17"/>
          <a:stretch>
            <a:fillRect/>
          </a:stretch>
        </p:blipFill>
        <p:spPr>
          <a:xfrm>
            <a:off x="2518947" y="6565900"/>
            <a:ext cx="774700" cy="241300"/>
          </a:xfrm>
          <a:prstGeom prst="rect">
            <a:avLst/>
          </a:prstGeom>
        </p:spPr>
      </p:pic>
      <p:pic>
        <p:nvPicPr>
          <p:cNvPr id="32" name="Imagen 31">
            <a:extLst>
              <a:ext uri="{FF2B5EF4-FFF2-40B4-BE49-F238E27FC236}">
                <a16:creationId xmlns:a16="http://schemas.microsoft.com/office/drawing/2014/main" id="{3FBF0FAC-8392-694C-B06C-1021AD315083}"/>
              </a:ext>
            </a:extLst>
          </p:cNvPr>
          <p:cNvPicPr>
            <a:picLocks noChangeAspect="1"/>
          </p:cNvPicPr>
          <p:nvPr userDrawn="1"/>
        </p:nvPicPr>
        <p:blipFill>
          <a:blip r:embed="rId18"/>
          <a:stretch>
            <a:fillRect/>
          </a:stretch>
        </p:blipFill>
        <p:spPr>
          <a:xfrm>
            <a:off x="3478276" y="6553200"/>
            <a:ext cx="342900" cy="266700"/>
          </a:xfrm>
          <a:prstGeom prst="rect">
            <a:avLst/>
          </a:prstGeom>
        </p:spPr>
      </p:pic>
      <p:pic>
        <p:nvPicPr>
          <p:cNvPr id="34" name="Imagen 33">
            <a:extLst>
              <a:ext uri="{FF2B5EF4-FFF2-40B4-BE49-F238E27FC236}">
                <a16:creationId xmlns:a16="http://schemas.microsoft.com/office/drawing/2014/main" id="{B724F999-BE66-454E-8DCC-1D41186462D9}"/>
              </a:ext>
            </a:extLst>
          </p:cNvPr>
          <p:cNvPicPr>
            <a:picLocks noChangeAspect="1"/>
          </p:cNvPicPr>
          <p:nvPr userDrawn="1"/>
        </p:nvPicPr>
        <p:blipFill>
          <a:blip r:embed="rId19"/>
          <a:stretch>
            <a:fillRect/>
          </a:stretch>
        </p:blipFill>
        <p:spPr>
          <a:xfrm>
            <a:off x="4957389" y="6551235"/>
            <a:ext cx="696912" cy="182939"/>
          </a:xfrm>
          <a:prstGeom prst="rect">
            <a:avLst/>
          </a:prstGeom>
        </p:spPr>
      </p:pic>
      <p:pic>
        <p:nvPicPr>
          <p:cNvPr id="10" name="Imagen 9">
            <a:extLst>
              <a:ext uri="{FF2B5EF4-FFF2-40B4-BE49-F238E27FC236}">
                <a16:creationId xmlns:a16="http://schemas.microsoft.com/office/drawing/2014/main" id="{D49B9347-8489-6549-93A8-12706F083130}"/>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4131970" y="6554427"/>
            <a:ext cx="503032" cy="252773"/>
          </a:xfrm>
          <a:prstGeom prst="rect">
            <a:avLst/>
          </a:prstGeom>
        </p:spPr>
      </p:pic>
    </p:spTree>
    <p:extLst>
      <p:ext uri="{BB962C8B-B14F-4D97-AF65-F5344CB8AC3E}">
        <p14:creationId xmlns:p14="http://schemas.microsoft.com/office/powerpoint/2010/main" val="289666353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071">
          <p15:clr>
            <a:srgbClr val="F26B43"/>
          </p15:clr>
        </p15:guide>
        <p15:guide id="1" pos="347">
          <p15:clr>
            <a:srgbClr val="F26B43"/>
          </p15:clr>
        </p15:guide>
        <p15:guide id="2" orient="horz" pos="300">
          <p15:clr>
            <a:srgbClr val="F26B43"/>
          </p15:clr>
        </p15:guide>
        <p15:guide id="3" orient="horz" pos="3838">
          <p15:clr>
            <a:srgbClr val="F26B43"/>
          </p15:clr>
        </p15:guide>
        <p15:guide id="4" pos="7333">
          <p15:clr>
            <a:srgbClr val="F26B43"/>
          </p15:clr>
        </p15:guide>
        <p15:guide id="6" pos="3840">
          <p15:clr>
            <a:srgbClr val="F26B43"/>
          </p15:clr>
        </p15:guide>
        <p15:guide id="7" orient="horz" pos="1797">
          <p15:clr>
            <a:srgbClr val="F26B43"/>
          </p15:clr>
        </p15:guide>
        <p15:guide id="8" orient="horz" pos="709">
          <p15:clr>
            <a:srgbClr val="F26B43"/>
          </p15:clr>
        </p15:guide>
        <p15:guide id="9" orient="horz" pos="4156">
          <p15:clr>
            <a:srgbClr val="F26B43"/>
          </p15:clr>
        </p15:guide>
        <p15:guide id="10" orient="horz" pos="399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7146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7"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39">
          <p15:clr>
            <a:srgbClr val="F26B43"/>
          </p15:clr>
        </p15:guide>
        <p15:guide id="2" pos="3840">
          <p15:clr>
            <a:srgbClr val="F26B43"/>
          </p15:clr>
        </p15:guide>
        <p15:guide id="3" pos="302">
          <p15:clr>
            <a:srgbClr val="F26B43"/>
          </p15:clr>
        </p15:guide>
        <p15:guide id="4" orient="horz" pos="255">
          <p15:clr>
            <a:srgbClr val="F26B43"/>
          </p15:clr>
        </p15:guide>
        <p15:guide id="6" pos="7378">
          <p15:clr>
            <a:srgbClr val="F26B43"/>
          </p15:clr>
        </p15:guide>
        <p15:guide id="7" pos="1481">
          <p15:clr>
            <a:srgbClr val="F26B43"/>
          </p15:clr>
        </p15:guide>
        <p15:guide id="8" orient="horz" pos="3203">
          <p15:clr>
            <a:srgbClr val="F26B43"/>
          </p15:clr>
        </p15:guide>
        <p15:guide id="9" orient="horz" pos="4110">
          <p15:clr>
            <a:srgbClr val="F26B43"/>
          </p15:clr>
        </p15:guide>
        <p15:guide id="10" orient="horz" pos="2160">
          <p15:clr>
            <a:srgbClr val="F26B43"/>
          </p15:clr>
        </p15:guide>
        <p15:guide id="11" pos="5019">
          <p15:clr>
            <a:srgbClr val="F26B43"/>
          </p15:clr>
        </p15:guide>
        <p15:guide id="12" orient="horz" pos="89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15" name="Azul bruma 3 101 124"/>
          <p:cNvSpPr/>
          <p:nvPr userDrawn="1"/>
        </p:nvSpPr>
        <p:spPr>
          <a:xfrm>
            <a:off x="-2" y="5634038"/>
            <a:ext cx="4367809" cy="12239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1"/>
                </a:solidFill>
                <a:latin typeface="Arial" panose="020B0604020202020204" pitchFamily="34" charset="0"/>
              </a:rPr>
              <a:t> </a:t>
            </a:r>
          </a:p>
        </p:txBody>
      </p:sp>
      <p:sp>
        <p:nvSpPr>
          <p:cNvPr id="16" name="Gris niebla 232 232 232"/>
          <p:cNvSpPr/>
          <p:nvPr userDrawn="1"/>
        </p:nvSpPr>
        <p:spPr>
          <a:xfrm>
            <a:off x="4224338" y="0"/>
            <a:ext cx="796766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4"/>
                </a:solidFill>
                <a:latin typeface="Arial" panose="020B0604020202020204" pitchFamily="34" charset="0"/>
              </a:rPr>
              <a:t> </a:t>
            </a:r>
          </a:p>
        </p:txBody>
      </p:sp>
      <p:sp>
        <p:nvSpPr>
          <p:cNvPr id="13" name="Azul amazónico 0 66 84"/>
          <p:cNvSpPr/>
          <p:nvPr userDrawn="1"/>
        </p:nvSpPr>
        <p:spPr>
          <a:xfrm>
            <a:off x="4224338" y="5634038"/>
            <a:ext cx="7979868" cy="12239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rPr>
              <a:t> </a:t>
            </a:r>
          </a:p>
        </p:txBody>
      </p:sp>
      <p:sp>
        <p:nvSpPr>
          <p:cNvPr id="14" name="Amarillo solar 251 187 33"/>
          <p:cNvSpPr/>
          <p:nvPr userDrawn="1"/>
        </p:nvSpPr>
        <p:spPr>
          <a:xfrm>
            <a:off x="0" y="6597352"/>
            <a:ext cx="1558925" cy="260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1"/>
                </a:solidFill>
                <a:latin typeface="Arial" panose="020B0604020202020204" pitchFamily="34" charset="0"/>
              </a:rPr>
              <a:t> </a:t>
            </a:r>
          </a:p>
        </p:txBody>
      </p:sp>
      <p:sp>
        <p:nvSpPr>
          <p:cNvPr id="8" name="Amarillo solar 251 187 33"/>
          <p:cNvSpPr/>
          <p:nvPr userDrawn="1"/>
        </p:nvSpPr>
        <p:spPr>
          <a:xfrm>
            <a:off x="0" y="5410838"/>
            <a:ext cx="4224338" cy="223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5"/>
                </a:solidFill>
                <a:latin typeface="Arial" panose="020B0604020202020204" pitchFamily="34" charset="0"/>
              </a:rPr>
              <a:t> </a:t>
            </a:r>
          </a:p>
        </p:txBody>
      </p:sp>
      <p:sp>
        <p:nvSpPr>
          <p:cNvPr id="10" name="Titulo">
            <a:extLst>
              <a:ext uri="{FF2B5EF4-FFF2-40B4-BE49-F238E27FC236}">
                <a16:creationId xmlns:a16="http://schemas.microsoft.com/office/drawing/2014/main" id="{7EA230A8-2396-C04E-BA7D-6A765043E110}"/>
              </a:ext>
            </a:extLst>
          </p:cNvPr>
          <p:cNvSpPr txBox="1">
            <a:spLocks/>
          </p:cNvSpPr>
          <p:nvPr userDrawn="1"/>
        </p:nvSpPr>
        <p:spPr>
          <a:xfrm>
            <a:off x="479425" y="1104900"/>
            <a:ext cx="3456335" cy="2180084"/>
          </a:xfrm>
          <a:prstGeom prst="rect">
            <a:avLst/>
          </a:prstGeom>
        </p:spPr>
        <p:txBody>
          <a:bodyPr vert="horz" lIns="0" tIns="0" rIns="0" bIns="0" rtlCol="0" anchor="t">
            <a:noAutofit/>
          </a:bodyPr>
          <a:lstStyle>
            <a:lvl1pPr algn="l" defTabSz="914400" rtl="0" eaLnBrk="1" latinLnBrk="0" hangingPunct="1">
              <a:lnSpc>
                <a:spcPts val="6600"/>
              </a:lnSpc>
              <a:spcBef>
                <a:spcPct val="0"/>
              </a:spcBef>
              <a:buNone/>
              <a:defRPr sz="5600" kern="1200" baseline="0">
                <a:solidFill>
                  <a:schemeClr val="accent1"/>
                </a:solidFill>
                <a:latin typeface="Noe Display Regular" panose="020A0500090400000002" pitchFamily="18" charset="0"/>
                <a:ea typeface="+mj-ea"/>
                <a:cs typeface="+mj-cs"/>
              </a:defRPr>
            </a:lvl1pPr>
          </a:lstStyle>
          <a:p>
            <a:r>
              <a:rPr lang="es-ES" dirty="0">
                <a:solidFill>
                  <a:schemeClr val="accent1"/>
                </a:solidFill>
                <a:latin typeface="Georgia" panose="02040502050405020303" pitchFamily="18" charset="0"/>
              </a:rPr>
              <a:t>Índice</a:t>
            </a:r>
            <a:endParaRPr lang="en-US" dirty="0">
              <a:solidFill>
                <a:schemeClr val="accent1"/>
              </a:solidFill>
              <a:latin typeface="Georgia" panose="02040502050405020303" pitchFamily="18" charset="0"/>
            </a:endParaRPr>
          </a:p>
        </p:txBody>
      </p:sp>
      <p:pic>
        <p:nvPicPr>
          <p:cNvPr id="9" name="Imagen 8">
            <a:extLst>
              <a:ext uri="{FF2B5EF4-FFF2-40B4-BE49-F238E27FC236}">
                <a16:creationId xmlns:a16="http://schemas.microsoft.com/office/drawing/2014/main" id="{649BB52C-A986-E040-BF5A-1860304D2A8B}"/>
              </a:ext>
            </a:extLst>
          </p:cNvPr>
          <p:cNvPicPr>
            <a:picLocks noChangeAspect="1"/>
          </p:cNvPicPr>
          <p:nvPr userDrawn="1"/>
        </p:nvPicPr>
        <p:blipFill>
          <a:blip r:embed="rId3"/>
          <a:stretch>
            <a:fillRect/>
          </a:stretch>
        </p:blipFill>
        <p:spPr>
          <a:xfrm>
            <a:off x="6108416" y="428368"/>
            <a:ext cx="1054100" cy="254000"/>
          </a:xfrm>
          <a:prstGeom prst="rect">
            <a:avLst/>
          </a:prstGeom>
        </p:spPr>
      </p:pic>
      <p:pic>
        <p:nvPicPr>
          <p:cNvPr id="11" name="Imagen 10">
            <a:extLst>
              <a:ext uri="{FF2B5EF4-FFF2-40B4-BE49-F238E27FC236}">
                <a16:creationId xmlns:a16="http://schemas.microsoft.com/office/drawing/2014/main" id="{78A708AF-C566-674D-B6F5-DCE4609ADC83}"/>
              </a:ext>
            </a:extLst>
          </p:cNvPr>
          <p:cNvPicPr>
            <a:picLocks noChangeAspect="1"/>
          </p:cNvPicPr>
          <p:nvPr userDrawn="1"/>
        </p:nvPicPr>
        <p:blipFill>
          <a:blip r:embed="rId4"/>
          <a:stretch>
            <a:fillRect/>
          </a:stretch>
        </p:blipFill>
        <p:spPr>
          <a:xfrm>
            <a:off x="7347145" y="472818"/>
            <a:ext cx="990600" cy="165100"/>
          </a:xfrm>
          <a:prstGeom prst="rect">
            <a:avLst/>
          </a:prstGeom>
        </p:spPr>
      </p:pic>
      <p:pic>
        <p:nvPicPr>
          <p:cNvPr id="12" name="Imagen 11">
            <a:extLst>
              <a:ext uri="{FF2B5EF4-FFF2-40B4-BE49-F238E27FC236}">
                <a16:creationId xmlns:a16="http://schemas.microsoft.com/office/drawing/2014/main" id="{CEF6DB4A-8F66-1048-B772-700782F32098}"/>
              </a:ext>
            </a:extLst>
          </p:cNvPr>
          <p:cNvPicPr>
            <a:picLocks noChangeAspect="1"/>
          </p:cNvPicPr>
          <p:nvPr userDrawn="1"/>
        </p:nvPicPr>
        <p:blipFill>
          <a:blip r:embed="rId5"/>
          <a:stretch>
            <a:fillRect/>
          </a:stretch>
        </p:blipFill>
        <p:spPr>
          <a:xfrm>
            <a:off x="8522374" y="434718"/>
            <a:ext cx="774700" cy="241300"/>
          </a:xfrm>
          <a:prstGeom prst="rect">
            <a:avLst/>
          </a:prstGeom>
        </p:spPr>
      </p:pic>
      <p:pic>
        <p:nvPicPr>
          <p:cNvPr id="17" name="Imagen 16">
            <a:extLst>
              <a:ext uri="{FF2B5EF4-FFF2-40B4-BE49-F238E27FC236}">
                <a16:creationId xmlns:a16="http://schemas.microsoft.com/office/drawing/2014/main" id="{539DAC54-10FE-674C-87D6-2834909FCE2A}"/>
              </a:ext>
            </a:extLst>
          </p:cNvPr>
          <p:cNvPicPr>
            <a:picLocks noChangeAspect="1"/>
          </p:cNvPicPr>
          <p:nvPr userDrawn="1"/>
        </p:nvPicPr>
        <p:blipFill>
          <a:blip r:embed="rId6"/>
          <a:stretch>
            <a:fillRect/>
          </a:stretch>
        </p:blipFill>
        <p:spPr>
          <a:xfrm>
            <a:off x="9481703" y="422018"/>
            <a:ext cx="342900" cy="266700"/>
          </a:xfrm>
          <a:prstGeom prst="rect">
            <a:avLst/>
          </a:prstGeom>
        </p:spPr>
      </p:pic>
      <p:pic>
        <p:nvPicPr>
          <p:cNvPr id="18" name="Imagen 17">
            <a:extLst>
              <a:ext uri="{FF2B5EF4-FFF2-40B4-BE49-F238E27FC236}">
                <a16:creationId xmlns:a16="http://schemas.microsoft.com/office/drawing/2014/main" id="{400F4CFC-E98C-E743-97A0-1E31B7B10F9D}"/>
              </a:ext>
            </a:extLst>
          </p:cNvPr>
          <p:cNvPicPr>
            <a:picLocks noChangeAspect="1"/>
          </p:cNvPicPr>
          <p:nvPr userDrawn="1"/>
        </p:nvPicPr>
        <p:blipFill>
          <a:blip r:embed="rId7"/>
          <a:stretch>
            <a:fillRect/>
          </a:stretch>
        </p:blipFill>
        <p:spPr>
          <a:xfrm>
            <a:off x="10960816" y="420053"/>
            <a:ext cx="696912" cy="182939"/>
          </a:xfrm>
          <a:prstGeom prst="rect">
            <a:avLst/>
          </a:prstGeom>
        </p:spPr>
      </p:pic>
      <p:pic>
        <p:nvPicPr>
          <p:cNvPr id="19" name="Imagen 18">
            <a:extLst>
              <a:ext uri="{FF2B5EF4-FFF2-40B4-BE49-F238E27FC236}">
                <a16:creationId xmlns:a16="http://schemas.microsoft.com/office/drawing/2014/main" id="{2A07424F-8795-694A-94BF-5DF12C4E889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135397" y="423245"/>
            <a:ext cx="503032" cy="252773"/>
          </a:xfrm>
          <a:prstGeom prst="rect">
            <a:avLst/>
          </a:prstGeom>
        </p:spPr>
      </p:pic>
    </p:spTree>
    <p:extLst>
      <p:ext uri="{BB962C8B-B14F-4D97-AF65-F5344CB8AC3E}">
        <p14:creationId xmlns:p14="http://schemas.microsoft.com/office/powerpoint/2010/main" val="1512159716"/>
      </p:ext>
    </p:extLst>
  </p:cSld>
  <p:clrMap bg1="lt1" tx1="dk1" bg2="lt2" tx2="dk2" accent1="accent1" accent2="accent2" accent3="accent3" accent4="accent4" accent5="accent5" accent6="accent6" hlink="hlink" folHlink="folHlink"/>
  <p:sldLayoutIdLst>
    <p:sldLayoutId id="214748380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02">
          <p15:clr>
            <a:srgbClr val="F26B43"/>
          </p15:clr>
        </p15:guide>
        <p15:guide id="4" orient="horz" pos="255">
          <p15:clr>
            <a:srgbClr val="F26B43"/>
          </p15:clr>
        </p15:guide>
        <p15:guide id="6" pos="7378">
          <p15:clr>
            <a:srgbClr val="F26B43"/>
          </p15:clr>
        </p15:guide>
        <p15:guide id="7" pos="982">
          <p15:clr>
            <a:srgbClr val="F26B43"/>
          </p15:clr>
        </p15:guide>
        <p15:guide id="8" orient="horz" pos="3203">
          <p15:clr>
            <a:srgbClr val="F26B43"/>
          </p15:clr>
        </p15:guide>
        <p15:guide id="9" orient="horz" pos="4156">
          <p15:clr>
            <a:srgbClr val="F26B43"/>
          </p15:clr>
        </p15:guide>
        <p15:guide id="11" pos="2661">
          <p15:clr>
            <a:srgbClr val="F26B43"/>
          </p15:clr>
        </p15:guide>
        <p15:guide id="12" orient="horz" pos="890">
          <p15:clr>
            <a:srgbClr val="F26B43"/>
          </p15:clr>
        </p15:guide>
        <p15:guide id="13" orient="horz" pos="3407">
          <p15:clr>
            <a:srgbClr val="F26B43"/>
          </p15:clr>
        </p15:guide>
        <p15:guide id="14" orient="horz" pos="354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png"/><Relationship Id="rId1" Type="http://schemas.openxmlformats.org/officeDocument/2006/relationships/slideLayout" Target="../slideLayouts/slideLayout136.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3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2.emf"/><Relationship Id="rId7" Type="http://schemas.openxmlformats.org/officeDocument/2006/relationships/image" Target="../media/image56.emf"/><Relationship Id="rId2" Type="http://schemas.openxmlformats.org/officeDocument/2006/relationships/image" Target="../media/image51.emf"/><Relationship Id="rId1" Type="http://schemas.openxmlformats.org/officeDocument/2006/relationships/slideLayout" Target="../slideLayouts/slideLayout132.xml"/><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slides/_rels/slide1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132.xml"/><Relationship Id="rId5" Type="http://schemas.openxmlformats.org/officeDocument/2006/relationships/image" Target="../media/image61.emf"/><Relationship Id="rId4" Type="http://schemas.openxmlformats.org/officeDocument/2006/relationships/image" Target="../media/image60.emf"/></Relationships>
</file>

<file path=ppt/slides/_rels/slide14.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8.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1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20.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132.xml"/></Relationships>
</file>

<file path=ppt/slides/_rels/slide21.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132.xml"/></Relationships>
</file>

<file path=ppt/slides/_rels/slide22.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132.xml"/></Relationships>
</file>

<file path=ppt/slides/_rels/slide23.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32.xml"/></Relationships>
</file>

<file path=ppt/slides/_rels/slide24.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132.xml"/></Relationships>
</file>

<file path=ppt/slides/_rels/slide25.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132.xml"/></Relationships>
</file>

<file path=ppt/slides/_rels/slide26.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32.xml"/></Relationships>
</file>

<file path=ppt/slides/_rels/slide27.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132.xml"/></Relationships>
</file>

<file path=ppt/slides/_rels/slide28.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1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3.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png"/><Relationship Id="rId1" Type="http://schemas.openxmlformats.org/officeDocument/2006/relationships/slideLayout" Target="../slideLayouts/slideLayout136.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30.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1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32.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1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34.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png"/><Relationship Id="rId1" Type="http://schemas.openxmlformats.org/officeDocument/2006/relationships/slideLayout" Target="../slideLayouts/slideLayout136.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0.xml"/></Relationships>
</file>

<file path=ppt/slides/_rels/slide3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3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39.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132.xml"/></Relationships>
</file>

<file path=ppt/slides/_rels/slide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32.xml"/></Relationships>
</file>

<file path=ppt/slides/_rels/slide40.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132.xml"/></Relationships>
</file>

<file path=ppt/slides/_rels/slide41.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132.xml"/></Relationships>
</file>

<file path=ppt/slides/_rels/slide42.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slideLayout" Target="../slideLayouts/slideLayout1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44.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png"/><Relationship Id="rId1" Type="http://schemas.openxmlformats.org/officeDocument/2006/relationships/slideLayout" Target="../slideLayouts/slideLayout136.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3.xml"/></Relationships>
</file>

<file path=ppt/slides/_rels/slide4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xml"/><Relationship Id="rId1" Type="http://schemas.openxmlformats.org/officeDocument/2006/relationships/slideLayout" Target="../slideLayouts/slideLayout129.xml"/></Relationships>
</file>

<file path=ppt/slides/_rels/slide4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33.xml"/></Relationships>
</file>

<file path=ppt/slides/_rels/slide4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33.xml"/></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32.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129.xml"/></Relationships>
</file>

<file path=ppt/slides/_rels/slide5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png"/><Relationship Id="rId1" Type="http://schemas.openxmlformats.org/officeDocument/2006/relationships/slideLayout" Target="../slideLayouts/slideLayout136.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5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8.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png"/><Relationship Id="rId1" Type="http://schemas.openxmlformats.org/officeDocument/2006/relationships/slideLayout" Target="../slideLayouts/slideLayout136.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2.xml"/></Relationships>
</file>

<file path=ppt/slides/_rels/slide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532232" y="2819401"/>
            <a:ext cx="6336655" cy="1524000"/>
          </a:xfrm>
        </p:spPr>
        <p:txBody>
          <a:bodyPr/>
          <a:lstStyle/>
          <a:p>
            <a:r>
              <a:rPr lang="es-ES_tradnl" sz="3600" b="1" dirty="0">
                <a:cs typeface="Arial" panose="020B0604020202020204" pitchFamily="34" charset="0"/>
              </a:rPr>
              <a:t>Grupo de Trabajo con Autoridades Portuarias</a:t>
            </a:r>
          </a:p>
        </p:txBody>
      </p:sp>
      <p:sp>
        <p:nvSpPr>
          <p:cNvPr id="3" name="Título 2"/>
          <p:cNvSpPr>
            <a:spLocks noGrp="1"/>
          </p:cNvSpPr>
          <p:nvPr>
            <p:ph type="title"/>
          </p:nvPr>
        </p:nvSpPr>
        <p:spPr>
          <a:xfrm>
            <a:off x="479425" y="1104900"/>
            <a:ext cx="6336655" cy="1333500"/>
          </a:xfrm>
        </p:spPr>
        <p:txBody>
          <a:bodyPr/>
          <a:lstStyle/>
          <a:p>
            <a:r>
              <a:rPr lang="es-ES" dirty="0"/>
              <a:t>SIMPLE</a:t>
            </a:r>
          </a:p>
        </p:txBody>
      </p:sp>
      <p:sp>
        <p:nvSpPr>
          <p:cNvPr id="13" name="Marcador de contenido 4">
            <a:extLst>
              <a:ext uri="{FF2B5EF4-FFF2-40B4-BE49-F238E27FC236}">
                <a16:creationId xmlns:a16="http://schemas.microsoft.com/office/drawing/2014/main" id="{8F28DF7C-1960-754F-958A-9333B62B91D4}"/>
              </a:ext>
            </a:extLst>
          </p:cNvPr>
          <p:cNvSpPr>
            <a:spLocks noGrp="1"/>
          </p:cNvSpPr>
          <p:nvPr>
            <p:ph sz="quarter" idx="14"/>
          </p:nvPr>
        </p:nvSpPr>
        <p:spPr/>
        <p:txBody>
          <a:bodyPr/>
          <a:lstStyle/>
          <a:p>
            <a:r>
              <a:rPr lang="es-ES" sz="1200" dirty="0"/>
              <a:t>15 de marzo de 2021</a:t>
            </a:r>
          </a:p>
        </p:txBody>
      </p:sp>
      <p:pic>
        <p:nvPicPr>
          <p:cNvPr id="7" name="Marcador de posición de imagen 6"/>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l="10014" r="16572" b="54"/>
          <a:stretch/>
        </p:blipFill>
        <p:spPr>
          <a:xfrm>
            <a:off x="7967663" y="0"/>
            <a:ext cx="4224338" cy="5300664"/>
          </a:xfrm>
        </p:spPr>
      </p:pic>
      <p:pic>
        <p:nvPicPr>
          <p:cNvPr id="14" name="Imagen 13">
            <a:extLst>
              <a:ext uri="{FF2B5EF4-FFF2-40B4-BE49-F238E27FC236}">
                <a16:creationId xmlns:a16="http://schemas.microsoft.com/office/drawing/2014/main" id="{65B25A77-C499-FD4F-B2DB-B116701347F5}"/>
              </a:ext>
            </a:extLst>
          </p:cNvPr>
          <p:cNvPicPr>
            <a:picLocks noChangeAspect="1"/>
          </p:cNvPicPr>
          <p:nvPr/>
        </p:nvPicPr>
        <p:blipFill>
          <a:blip r:embed="rId3"/>
          <a:stretch>
            <a:fillRect/>
          </a:stretch>
        </p:blipFill>
        <p:spPr>
          <a:xfrm>
            <a:off x="839540" y="5792241"/>
            <a:ext cx="1080000" cy="259535"/>
          </a:xfrm>
          <a:prstGeom prst="rect">
            <a:avLst/>
          </a:prstGeom>
        </p:spPr>
      </p:pic>
      <p:pic>
        <p:nvPicPr>
          <p:cNvPr id="15" name="Imagen 14">
            <a:extLst>
              <a:ext uri="{FF2B5EF4-FFF2-40B4-BE49-F238E27FC236}">
                <a16:creationId xmlns:a16="http://schemas.microsoft.com/office/drawing/2014/main" id="{05F22874-04DD-F440-B904-014F8F43F9C7}"/>
              </a:ext>
            </a:extLst>
          </p:cNvPr>
          <p:cNvPicPr>
            <a:picLocks noChangeAspect="1"/>
          </p:cNvPicPr>
          <p:nvPr/>
        </p:nvPicPr>
        <p:blipFill>
          <a:blip r:embed="rId4"/>
          <a:stretch>
            <a:fillRect/>
          </a:stretch>
        </p:blipFill>
        <p:spPr>
          <a:xfrm>
            <a:off x="2270050" y="5832008"/>
            <a:ext cx="1080000" cy="180000"/>
          </a:xfrm>
          <a:prstGeom prst="rect">
            <a:avLst/>
          </a:prstGeom>
        </p:spPr>
      </p:pic>
      <p:pic>
        <p:nvPicPr>
          <p:cNvPr id="16" name="Imagen 15">
            <a:extLst>
              <a:ext uri="{FF2B5EF4-FFF2-40B4-BE49-F238E27FC236}">
                <a16:creationId xmlns:a16="http://schemas.microsoft.com/office/drawing/2014/main" id="{21417EDC-ABC7-B942-BBD4-1D2EB6E5BB01}"/>
              </a:ext>
            </a:extLst>
          </p:cNvPr>
          <p:cNvPicPr>
            <a:picLocks noChangeAspect="1"/>
          </p:cNvPicPr>
          <p:nvPr/>
        </p:nvPicPr>
        <p:blipFill>
          <a:blip r:embed="rId5"/>
          <a:stretch>
            <a:fillRect/>
          </a:stretch>
        </p:blipFill>
        <p:spPr>
          <a:xfrm>
            <a:off x="3700560" y="5788808"/>
            <a:ext cx="888000" cy="266400"/>
          </a:xfrm>
          <a:prstGeom prst="rect">
            <a:avLst/>
          </a:prstGeom>
        </p:spPr>
      </p:pic>
      <p:pic>
        <p:nvPicPr>
          <p:cNvPr id="17" name="Imagen 16">
            <a:extLst>
              <a:ext uri="{FF2B5EF4-FFF2-40B4-BE49-F238E27FC236}">
                <a16:creationId xmlns:a16="http://schemas.microsoft.com/office/drawing/2014/main" id="{CAB17A75-22E0-3249-B2F4-6C8AED5A75DC}"/>
              </a:ext>
            </a:extLst>
          </p:cNvPr>
          <p:cNvPicPr>
            <a:picLocks noChangeAspect="1"/>
          </p:cNvPicPr>
          <p:nvPr/>
        </p:nvPicPr>
        <p:blipFill>
          <a:blip r:embed="rId6"/>
          <a:stretch>
            <a:fillRect/>
          </a:stretch>
        </p:blipFill>
        <p:spPr>
          <a:xfrm>
            <a:off x="4939070" y="5742008"/>
            <a:ext cx="459574" cy="360000"/>
          </a:xfrm>
          <a:prstGeom prst="rect">
            <a:avLst/>
          </a:prstGeom>
        </p:spPr>
      </p:pic>
      <p:pic>
        <p:nvPicPr>
          <p:cNvPr id="5" name="Imagen 4">
            <a:extLst>
              <a:ext uri="{FF2B5EF4-FFF2-40B4-BE49-F238E27FC236}">
                <a16:creationId xmlns:a16="http://schemas.microsoft.com/office/drawing/2014/main" id="{1B33B8C3-D8A8-5E4E-BB86-696923322BC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49154" y="5742008"/>
            <a:ext cx="716418" cy="360000"/>
          </a:xfrm>
          <a:prstGeom prst="rect">
            <a:avLst/>
          </a:prstGeom>
        </p:spPr>
      </p:pic>
      <p:pic>
        <p:nvPicPr>
          <p:cNvPr id="11" name="Imagen 10">
            <a:extLst>
              <a:ext uri="{FF2B5EF4-FFF2-40B4-BE49-F238E27FC236}">
                <a16:creationId xmlns:a16="http://schemas.microsoft.com/office/drawing/2014/main" id="{9FD29823-15BA-234A-AFB6-80BB781877AC}"/>
              </a:ext>
            </a:extLst>
          </p:cNvPr>
          <p:cNvPicPr>
            <a:picLocks noChangeAspect="1"/>
          </p:cNvPicPr>
          <p:nvPr/>
        </p:nvPicPr>
        <p:blipFill>
          <a:blip r:embed="rId8">
            <a:lum bright="100000"/>
          </a:blip>
          <a:stretch>
            <a:fillRect/>
          </a:stretch>
        </p:blipFill>
        <p:spPr>
          <a:xfrm>
            <a:off x="6816080" y="5830539"/>
            <a:ext cx="696912" cy="182939"/>
          </a:xfrm>
          <a:prstGeom prst="rect">
            <a:avLst/>
          </a:prstGeom>
        </p:spPr>
      </p:pic>
    </p:spTree>
    <p:extLst>
      <p:ext uri="{BB962C8B-B14F-4D97-AF65-F5344CB8AC3E}">
        <p14:creationId xmlns:p14="http://schemas.microsoft.com/office/powerpoint/2010/main" val="3532915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86934C-0F18-994A-BF17-8FF3CF584933}"/>
              </a:ext>
            </a:extLst>
          </p:cNvPr>
          <p:cNvSpPr>
            <a:spLocks noGrp="1"/>
          </p:cNvSpPr>
          <p:nvPr>
            <p:ph type="title"/>
          </p:nvPr>
        </p:nvSpPr>
        <p:spPr>
          <a:xfrm>
            <a:off x="550863" y="476251"/>
            <a:ext cx="10585697" cy="649287"/>
          </a:xfrm>
        </p:spPr>
        <p:txBody>
          <a:bodyPr/>
          <a:lstStyle/>
          <a:p>
            <a:r>
              <a:rPr lang="es-ES" dirty="0">
                <a:latin typeface="Georgia" panose="02040502050405020303" pitchFamily="18" charset="0"/>
              </a:rPr>
              <a:t>Macro Procesos</a:t>
            </a:r>
          </a:p>
        </p:txBody>
      </p:sp>
      <p:sp>
        <p:nvSpPr>
          <p:cNvPr id="3" name="Marcador de contenido 2">
            <a:extLst>
              <a:ext uri="{FF2B5EF4-FFF2-40B4-BE49-F238E27FC236}">
                <a16:creationId xmlns:a16="http://schemas.microsoft.com/office/drawing/2014/main" id="{81F53748-8F23-9B40-9D0B-AD3213166DB7}"/>
              </a:ext>
            </a:extLst>
          </p:cNvPr>
          <p:cNvSpPr>
            <a:spLocks noGrp="1"/>
          </p:cNvSpPr>
          <p:nvPr>
            <p:ph sz="quarter" idx="17"/>
          </p:nvPr>
        </p:nvSpPr>
        <p:spPr/>
        <p:txBody>
          <a:bodyPr/>
          <a:lstStyle/>
          <a:p>
            <a:r>
              <a:rPr lang="es-PE" sz="2400" dirty="0">
                <a:latin typeface="Arial" panose="020B0604020202020204" pitchFamily="34" charset="0"/>
                <a:ea typeface="Roboto" panose="02000000000000000000" pitchFamily="2" charset="0"/>
                <a:cs typeface="Arial" panose="020B0604020202020204" pitchFamily="34" charset="0"/>
              </a:rPr>
              <a:t>Todos los flujos de transporte: </a:t>
            </a:r>
            <a:r>
              <a:rPr lang="es-PE" sz="2400" dirty="0">
                <a:solidFill>
                  <a:srgbClr val="04657C"/>
                </a:solidFill>
                <a:latin typeface="Arial" panose="020B0604020202020204" pitchFamily="34" charset="0"/>
                <a:ea typeface="Roboto" panose="02000000000000000000" pitchFamily="2" charset="0"/>
                <a:cs typeface="Arial" panose="020B0604020202020204" pitchFamily="34" charset="0"/>
              </a:rPr>
              <a:t>nacionales, </a:t>
            </a:r>
            <a:r>
              <a:rPr lang="es-PE" sz="2400" dirty="0" err="1">
                <a:solidFill>
                  <a:srgbClr val="04657C"/>
                </a:solidFill>
                <a:latin typeface="Arial" panose="020B0604020202020204" pitchFamily="34" charset="0"/>
                <a:ea typeface="Roboto" panose="02000000000000000000" pitchFamily="2" charset="0"/>
                <a:cs typeface="Arial" panose="020B0604020202020204" pitchFamily="34" charset="0"/>
              </a:rPr>
              <a:t>intraeuropeos</a:t>
            </a:r>
            <a:r>
              <a:rPr lang="es-PE" sz="2400" dirty="0">
                <a:solidFill>
                  <a:srgbClr val="04657C"/>
                </a:solidFill>
                <a:latin typeface="Arial" panose="020B0604020202020204" pitchFamily="34" charset="0"/>
                <a:ea typeface="Roboto" panose="02000000000000000000" pitchFamily="2" charset="0"/>
                <a:cs typeface="Arial" panose="020B0604020202020204" pitchFamily="34" charset="0"/>
              </a:rPr>
              <a:t>, de </a:t>
            </a:r>
            <a:r>
              <a:rPr lang="es-PE" sz="2400" dirty="0">
                <a:latin typeface="Arial" panose="020B0604020202020204" pitchFamily="34" charset="0"/>
                <a:ea typeface="Roboto" panose="02000000000000000000" pitchFamily="2" charset="0"/>
                <a:cs typeface="Arial" panose="020B0604020202020204" pitchFamily="34" charset="0"/>
              </a:rPr>
              <a:t>importación, exportación o tránsito</a:t>
            </a:r>
          </a:p>
          <a:p>
            <a:endParaRPr lang="es-ES" dirty="0"/>
          </a:p>
        </p:txBody>
      </p:sp>
      <p:sp>
        <p:nvSpPr>
          <p:cNvPr id="4" name="Right Arrow 47">
            <a:extLst>
              <a:ext uri="{FF2B5EF4-FFF2-40B4-BE49-F238E27FC236}">
                <a16:creationId xmlns:a16="http://schemas.microsoft.com/office/drawing/2014/main" id="{DF79BD2D-FD1B-6B4E-B235-2CEEB411E9FB}"/>
              </a:ext>
            </a:extLst>
          </p:cNvPr>
          <p:cNvSpPr/>
          <p:nvPr/>
        </p:nvSpPr>
        <p:spPr>
          <a:xfrm>
            <a:off x="743774" y="5588433"/>
            <a:ext cx="10892087" cy="50756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800" dirty="0">
                <a:solidFill>
                  <a:schemeClr val="accent3"/>
                </a:solidFill>
                <a:latin typeface="Arial" panose="020B0604020202020204" pitchFamily="34" charset="0"/>
                <a:cs typeface="Arial" panose="020B0604020202020204" pitchFamily="34" charset="0"/>
              </a:rPr>
              <a:t>Visibilidad a lo largo de la cadena multimodal</a:t>
            </a:r>
          </a:p>
        </p:txBody>
      </p:sp>
      <p:grpSp>
        <p:nvGrpSpPr>
          <p:cNvPr id="5" name="Group 1">
            <a:extLst>
              <a:ext uri="{FF2B5EF4-FFF2-40B4-BE49-F238E27FC236}">
                <a16:creationId xmlns:a16="http://schemas.microsoft.com/office/drawing/2014/main" id="{72DDF850-19BE-D344-B7AE-22FCFF5ACE9F}"/>
              </a:ext>
            </a:extLst>
          </p:cNvPr>
          <p:cNvGrpSpPr/>
          <p:nvPr/>
        </p:nvGrpSpPr>
        <p:grpSpPr>
          <a:xfrm>
            <a:off x="785414" y="3235845"/>
            <a:ext cx="10592667" cy="2590801"/>
            <a:chOff x="785414" y="914400"/>
            <a:chExt cx="10592667" cy="2590801"/>
          </a:xfrm>
        </p:grpSpPr>
        <p:sp>
          <p:nvSpPr>
            <p:cNvPr id="6" name="Rectángulo 20">
              <a:extLst>
                <a:ext uri="{FF2B5EF4-FFF2-40B4-BE49-F238E27FC236}">
                  <a16:creationId xmlns:a16="http://schemas.microsoft.com/office/drawing/2014/main" id="{4351C30F-8C31-894D-95A0-374CD30E37D0}"/>
                </a:ext>
              </a:extLst>
            </p:cNvPr>
            <p:cNvSpPr/>
            <p:nvPr/>
          </p:nvSpPr>
          <p:spPr>
            <a:xfrm>
              <a:off x="7295953" y="2479882"/>
              <a:ext cx="483430" cy="352709"/>
            </a:xfrm>
            <a:custGeom>
              <a:avLst/>
              <a:gdLst/>
              <a:ahLst/>
              <a:cxnLst>
                <a:cxn ang="0">
                  <a:pos x="wd2" y="hd2"/>
                </a:cxn>
                <a:cxn ang="5400000">
                  <a:pos x="wd2" y="hd2"/>
                </a:cxn>
                <a:cxn ang="10800000">
                  <a:pos x="wd2" y="hd2"/>
                </a:cxn>
                <a:cxn ang="16200000">
                  <a:pos x="wd2" y="hd2"/>
                </a:cxn>
              </a:cxnLst>
              <a:rect l="0" t="0" r="r" b="b"/>
              <a:pathLst>
                <a:path w="21600" h="21600" extrusionOk="0">
                  <a:moveTo>
                    <a:pt x="318" y="21600"/>
                  </a:moveTo>
                  <a:cubicBezTo>
                    <a:pt x="318" y="13489"/>
                    <a:pt x="0" y="8111"/>
                    <a:pt x="0" y="0"/>
                  </a:cubicBezTo>
                  <a:lnTo>
                    <a:pt x="21600" y="0"/>
                  </a:lnTo>
                  <a:cubicBezTo>
                    <a:pt x="21531" y="6938"/>
                    <a:pt x="21216" y="14651"/>
                    <a:pt x="21147" y="21589"/>
                  </a:cubicBezTo>
                </a:path>
              </a:pathLst>
            </a:custGeom>
            <a:solidFill>
              <a:schemeClr val="accent4">
                <a:lumOff val="9019"/>
              </a:schemeClr>
            </a:solidFill>
            <a:ln w="3175" cap="flat">
              <a:solidFill>
                <a:srgbClr val="072446"/>
              </a:solidFill>
              <a:prstDash val="solid"/>
              <a:round/>
            </a:ln>
            <a:effectLst/>
          </p:spPr>
          <p:txBody>
            <a:bodyPr wrap="square" lIns="45719" tIns="45719" rIns="45719" bIns="45719" numCol="1" anchor="ctr">
              <a:noAutofit/>
            </a:bodyPr>
            <a:lstStyle/>
            <a:p>
              <a:pPr algn="ctr">
                <a:defRPr sz="1800">
                  <a:solidFill>
                    <a:schemeClr val="accent4">
                      <a:lumOff val="9019"/>
                    </a:schemeClr>
                  </a:solidFill>
                  <a:latin typeface="Malgun Gothic"/>
                  <a:ea typeface="Malgun Gothic"/>
                  <a:cs typeface="Malgun Gothic"/>
                  <a:sym typeface="Malgun Gothic"/>
                </a:defRPr>
              </a:pPr>
              <a:endParaRPr dirty="0"/>
            </a:p>
          </p:txBody>
        </p:sp>
        <p:sp>
          <p:nvSpPr>
            <p:cNvPr id="7" name="Rectángulo 20">
              <a:extLst>
                <a:ext uri="{FF2B5EF4-FFF2-40B4-BE49-F238E27FC236}">
                  <a16:creationId xmlns:a16="http://schemas.microsoft.com/office/drawing/2014/main" id="{3AFCB7CD-5FD2-3C44-A575-05C35F1AE7E9}"/>
                </a:ext>
              </a:extLst>
            </p:cNvPr>
            <p:cNvSpPr/>
            <p:nvPr/>
          </p:nvSpPr>
          <p:spPr>
            <a:xfrm>
              <a:off x="4740426" y="2486104"/>
              <a:ext cx="483430" cy="352709"/>
            </a:xfrm>
            <a:custGeom>
              <a:avLst/>
              <a:gdLst/>
              <a:ahLst/>
              <a:cxnLst>
                <a:cxn ang="0">
                  <a:pos x="wd2" y="hd2"/>
                </a:cxn>
                <a:cxn ang="5400000">
                  <a:pos x="wd2" y="hd2"/>
                </a:cxn>
                <a:cxn ang="10800000">
                  <a:pos x="wd2" y="hd2"/>
                </a:cxn>
                <a:cxn ang="16200000">
                  <a:pos x="wd2" y="hd2"/>
                </a:cxn>
              </a:cxnLst>
              <a:rect l="0" t="0" r="r" b="b"/>
              <a:pathLst>
                <a:path w="21600" h="21600" extrusionOk="0">
                  <a:moveTo>
                    <a:pt x="318" y="21600"/>
                  </a:moveTo>
                  <a:cubicBezTo>
                    <a:pt x="318" y="13489"/>
                    <a:pt x="0" y="8111"/>
                    <a:pt x="0" y="0"/>
                  </a:cubicBezTo>
                  <a:lnTo>
                    <a:pt x="21600" y="0"/>
                  </a:lnTo>
                  <a:cubicBezTo>
                    <a:pt x="21531" y="6938"/>
                    <a:pt x="21216" y="14651"/>
                    <a:pt x="21147" y="21589"/>
                  </a:cubicBezTo>
                </a:path>
              </a:pathLst>
            </a:custGeom>
            <a:solidFill>
              <a:schemeClr val="accent4">
                <a:lumOff val="9019"/>
              </a:schemeClr>
            </a:solidFill>
            <a:ln w="3175" cap="flat">
              <a:solidFill>
                <a:srgbClr val="072446"/>
              </a:solidFill>
              <a:prstDash val="solid"/>
              <a:round/>
            </a:ln>
            <a:effectLst/>
          </p:spPr>
          <p:txBody>
            <a:bodyPr wrap="square" lIns="45719" tIns="45719" rIns="45719" bIns="45719" numCol="1" anchor="ctr">
              <a:noAutofit/>
            </a:bodyPr>
            <a:lstStyle/>
            <a:p>
              <a:pPr algn="ctr">
                <a:defRPr sz="1800">
                  <a:solidFill>
                    <a:schemeClr val="accent4">
                      <a:lumOff val="9019"/>
                    </a:schemeClr>
                  </a:solidFill>
                  <a:latin typeface="Malgun Gothic"/>
                  <a:ea typeface="Malgun Gothic"/>
                  <a:cs typeface="Malgun Gothic"/>
                  <a:sym typeface="Malgun Gothic"/>
                </a:defRPr>
              </a:pPr>
              <a:endParaRPr dirty="0"/>
            </a:p>
          </p:txBody>
        </p:sp>
        <p:sp>
          <p:nvSpPr>
            <p:cNvPr id="8" name="Conector recto 7">
              <a:extLst>
                <a:ext uri="{FF2B5EF4-FFF2-40B4-BE49-F238E27FC236}">
                  <a16:creationId xmlns:a16="http://schemas.microsoft.com/office/drawing/2014/main" id="{BB805057-613D-8744-8C90-9049FB20D453}"/>
                </a:ext>
              </a:extLst>
            </p:cNvPr>
            <p:cNvSpPr/>
            <p:nvPr/>
          </p:nvSpPr>
          <p:spPr>
            <a:xfrm>
              <a:off x="3069495" y="1242844"/>
              <a:ext cx="6805" cy="1186438"/>
            </a:xfrm>
            <a:prstGeom prst="line">
              <a:avLst/>
            </a:prstGeom>
            <a:noFill/>
            <a:ln w="3175" cap="flat">
              <a:solidFill>
                <a:srgbClr val="0A3160"/>
              </a:solidFill>
              <a:prstDash val="dash"/>
              <a:round/>
            </a:ln>
            <a:effectLst/>
          </p:spPr>
          <p:txBody>
            <a:bodyPr wrap="square" lIns="45719" tIns="45719" rIns="45719" bIns="45719" numCol="1" anchor="t">
              <a:noAutofit/>
            </a:bodyPr>
            <a:lstStyle/>
            <a:p>
              <a:pPr>
                <a:defRPr sz="1800">
                  <a:solidFill>
                    <a:srgbClr val="1F2329"/>
                  </a:solidFill>
                  <a:latin typeface="Malgun Gothic"/>
                  <a:ea typeface="Malgun Gothic"/>
                  <a:cs typeface="Malgun Gothic"/>
                  <a:sym typeface="Malgun Gothic"/>
                </a:defRPr>
              </a:pPr>
              <a:endParaRPr dirty="0"/>
            </a:p>
          </p:txBody>
        </p:sp>
        <p:pic>
          <p:nvPicPr>
            <p:cNvPr id="9" name="Imagen 15" descr="Imagen 15">
              <a:extLst>
                <a:ext uri="{FF2B5EF4-FFF2-40B4-BE49-F238E27FC236}">
                  <a16:creationId xmlns:a16="http://schemas.microsoft.com/office/drawing/2014/main" id="{DB225693-B58E-E246-8202-87A06DA888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57129" y="1744902"/>
              <a:ext cx="742027" cy="308178"/>
            </a:xfrm>
            <a:prstGeom prst="rect">
              <a:avLst/>
            </a:prstGeom>
            <a:ln w="12700" cap="flat">
              <a:noFill/>
              <a:miter lim="400000"/>
            </a:ln>
            <a:effectLst/>
          </p:spPr>
        </p:pic>
        <p:pic>
          <p:nvPicPr>
            <p:cNvPr id="10" name="Imagen 16" descr="Imagen 16">
              <a:extLst>
                <a:ext uri="{FF2B5EF4-FFF2-40B4-BE49-F238E27FC236}">
                  <a16:creationId xmlns:a16="http://schemas.microsoft.com/office/drawing/2014/main" id="{17351417-B981-C248-A483-649569BC0E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650" y="1715824"/>
              <a:ext cx="330674" cy="325527"/>
            </a:xfrm>
            <a:prstGeom prst="rect">
              <a:avLst/>
            </a:prstGeom>
            <a:ln w="12700" cap="flat">
              <a:noFill/>
              <a:miter lim="400000"/>
            </a:ln>
            <a:effectLst/>
          </p:spPr>
        </p:pic>
        <p:sp>
          <p:nvSpPr>
            <p:cNvPr id="11" name="Rectángulo 17">
              <a:extLst>
                <a:ext uri="{FF2B5EF4-FFF2-40B4-BE49-F238E27FC236}">
                  <a16:creationId xmlns:a16="http://schemas.microsoft.com/office/drawing/2014/main" id="{5D7D34A6-48C2-CE43-A093-45B36BDD2190}"/>
                </a:ext>
              </a:extLst>
            </p:cNvPr>
            <p:cNvSpPr/>
            <p:nvPr/>
          </p:nvSpPr>
          <p:spPr>
            <a:xfrm>
              <a:off x="2218275" y="914400"/>
              <a:ext cx="829725" cy="40010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000"/>
              </a:lvl1pPr>
            </a:lstStyle>
            <a:p>
              <a:r>
                <a:rPr lang="pt-PT" dirty="0">
                  <a:latin typeface="Arial" panose="020B0604020202020204" pitchFamily="34" charset="0"/>
                  <a:cs typeface="Arial" panose="020B0604020202020204" pitchFamily="34" charset="0"/>
                </a:rPr>
                <a:t>Terminal Interior</a:t>
              </a:r>
              <a:endParaRPr dirty="0">
                <a:latin typeface="Arial" panose="020B0604020202020204" pitchFamily="34" charset="0"/>
                <a:cs typeface="Arial" panose="020B0604020202020204" pitchFamily="34" charset="0"/>
              </a:endParaRPr>
            </a:p>
          </p:txBody>
        </p:sp>
        <p:pic>
          <p:nvPicPr>
            <p:cNvPr id="12" name="Imagen 18" descr="Imagen 18">
              <a:extLst>
                <a:ext uri="{FF2B5EF4-FFF2-40B4-BE49-F238E27FC236}">
                  <a16:creationId xmlns:a16="http://schemas.microsoft.com/office/drawing/2014/main" id="{C9EAA5BB-F31C-674C-93E5-7C4007F66E9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565025" y="1908074"/>
              <a:ext cx="235981" cy="191648"/>
            </a:xfrm>
            <a:prstGeom prst="rect">
              <a:avLst/>
            </a:prstGeom>
            <a:ln w="12700" cap="flat">
              <a:noFill/>
              <a:miter lim="400000"/>
            </a:ln>
            <a:effectLst/>
          </p:spPr>
        </p:pic>
        <p:sp>
          <p:nvSpPr>
            <p:cNvPr id="13" name="Rectángulo 19">
              <a:extLst>
                <a:ext uri="{FF2B5EF4-FFF2-40B4-BE49-F238E27FC236}">
                  <a16:creationId xmlns:a16="http://schemas.microsoft.com/office/drawing/2014/main" id="{6C3905EF-0395-4A49-ACB6-0AA98B488381}"/>
                </a:ext>
              </a:extLst>
            </p:cNvPr>
            <p:cNvSpPr/>
            <p:nvPr/>
          </p:nvSpPr>
          <p:spPr>
            <a:xfrm>
              <a:off x="1759737" y="2438647"/>
              <a:ext cx="838022" cy="2462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000"/>
              </a:lvl1pPr>
            </a:lstStyle>
            <a:p>
              <a:r>
                <a:rPr dirty="0">
                  <a:latin typeface="Arial" panose="020B0604020202020204" pitchFamily="34" charset="0"/>
                  <a:cs typeface="Arial" panose="020B0604020202020204" pitchFamily="34" charset="0"/>
                </a:rPr>
                <a:t>Gate In</a:t>
              </a:r>
            </a:p>
          </p:txBody>
        </p:sp>
        <p:pic>
          <p:nvPicPr>
            <p:cNvPr id="14" name="Imagen 21" descr="Imagen 21">
              <a:extLst>
                <a:ext uri="{FF2B5EF4-FFF2-40B4-BE49-F238E27FC236}">
                  <a16:creationId xmlns:a16="http://schemas.microsoft.com/office/drawing/2014/main" id="{08C3F93A-5F2E-9A42-87F1-BD40F15D30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28119" y="1905701"/>
              <a:ext cx="296038" cy="194053"/>
            </a:xfrm>
            <a:prstGeom prst="rect">
              <a:avLst/>
            </a:prstGeom>
            <a:ln w="12700" cap="flat">
              <a:noFill/>
              <a:miter lim="400000"/>
            </a:ln>
            <a:effectLst/>
          </p:spPr>
        </p:pic>
        <p:sp>
          <p:nvSpPr>
            <p:cNvPr id="15" name="Rectángulo 20">
              <a:extLst>
                <a:ext uri="{FF2B5EF4-FFF2-40B4-BE49-F238E27FC236}">
                  <a16:creationId xmlns:a16="http://schemas.microsoft.com/office/drawing/2014/main" id="{7D88DF0D-5F02-4B4D-B093-176B5C5F9D6C}"/>
                </a:ext>
              </a:extLst>
            </p:cNvPr>
            <p:cNvSpPr/>
            <p:nvPr/>
          </p:nvSpPr>
          <p:spPr>
            <a:xfrm>
              <a:off x="2804517" y="1674757"/>
              <a:ext cx="402957" cy="418727"/>
            </a:xfrm>
            <a:custGeom>
              <a:avLst/>
              <a:gdLst/>
              <a:ahLst/>
              <a:cxnLst>
                <a:cxn ang="0">
                  <a:pos x="wd2" y="hd2"/>
                </a:cxn>
                <a:cxn ang="5400000">
                  <a:pos x="wd2" y="hd2"/>
                </a:cxn>
                <a:cxn ang="10800000">
                  <a:pos x="wd2" y="hd2"/>
                </a:cxn>
                <a:cxn ang="16200000">
                  <a:pos x="wd2" y="hd2"/>
                </a:cxn>
              </a:cxnLst>
              <a:rect l="0" t="0" r="r" b="b"/>
              <a:pathLst>
                <a:path w="21600" h="21600" extrusionOk="0">
                  <a:moveTo>
                    <a:pt x="318" y="21600"/>
                  </a:moveTo>
                  <a:cubicBezTo>
                    <a:pt x="318" y="13489"/>
                    <a:pt x="0" y="8111"/>
                    <a:pt x="0" y="0"/>
                  </a:cubicBezTo>
                  <a:lnTo>
                    <a:pt x="21600" y="0"/>
                  </a:lnTo>
                  <a:cubicBezTo>
                    <a:pt x="21531" y="6938"/>
                    <a:pt x="21216" y="14651"/>
                    <a:pt x="21147" y="21589"/>
                  </a:cubicBezTo>
                </a:path>
              </a:pathLst>
            </a:custGeom>
            <a:solidFill>
              <a:schemeClr val="accent4">
                <a:lumOff val="9019"/>
              </a:schemeClr>
            </a:solidFill>
            <a:ln w="3175" cap="flat">
              <a:solidFill>
                <a:srgbClr val="072446"/>
              </a:solidFill>
              <a:prstDash val="solid"/>
              <a:round/>
            </a:ln>
            <a:effectLst/>
          </p:spPr>
          <p:txBody>
            <a:bodyPr wrap="square" lIns="45719" tIns="45719" rIns="45719" bIns="45719" numCol="1" anchor="ctr">
              <a:noAutofit/>
            </a:bodyPr>
            <a:lstStyle/>
            <a:p>
              <a:pPr algn="ctr">
                <a:defRPr sz="1800">
                  <a:solidFill>
                    <a:schemeClr val="accent4">
                      <a:lumOff val="9019"/>
                    </a:schemeClr>
                  </a:solidFill>
                  <a:latin typeface="Malgun Gothic"/>
                  <a:ea typeface="Malgun Gothic"/>
                  <a:cs typeface="Malgun Gothic"/>
                  <a:sym typeface="Malgun Gothic"/>
                </a:defRPr>
              </a:pPr>
              <a:endParaRPr dirty="0"/>
            </a:p>
          </p:txBody>
        </p:sp>
        <p:sp>
          <p:nvSpPr>
            <p:cNvPr id="16" name="Rectángulo 23">
              <a:extLst>
                <a:ext uri="{FF2B5EF4-FFF2-40B4-BE49-F238E27FC236}">
                  <a16:creationId xmlns:a16="http://schemas.microsoft.com/office/drawing/2014/main" id="{2309981E-85DA-5944-AF55-256F85FBF540}"/>
                </a:ext>
              </a:extLst>
            </p:cNvPr>
            <p:cNvSpPr/>
            <p:nvPr/>
          </p:nvSpPr>
          <p:spPr>
            <a:xfrm>
              <a:off x="2538200" y="2438647"/>
              <a:ext cx="838022" cy="2462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000"/>
              </a:lvl1pPr>
            </a:lstStyle>
            <a:p>
              <a:r>
                <a:rPr dirty="0">
                  <a:latin typeface="Arial" panose="020B0604020202020204" pitchFamily="34" charset="0"/>
                  <a:cs typeface="Arial" panose="020B0604020202020204" pitchFamily="34" charset="0"/>
                </a:rPr>
                <a:t>Gate out</a:t>
              </a:r>
            </a:p>
          </p:txBody>
        </p:sp>
        <p:sp>
          <p:nvSpPr>
            <p:cNvPr id="17" name="Conector recto 24">
              <a:extLst>
                <a:ext uri="{FF2B5EF4-FFF2-40B4-BE49-F238E27FC236}">
                  <a16:creationId xmlns:a16="http://schemas.microsoft.com/office/drawing/2014/main" id="{D6CBCFDD-10AA-EB49-8F31-FEDA45144F86}"/>
                </a:ext>
              </a:extLst>
            </p:cNvPr>
            <p:cNvSpPr/>
            <p:nvPr/>
          </p:nvSpPr>
          <p:spPr>
            <a:xfrm>
              <a:off x="887249" y="1368951"/>
              <a:ext cx="10172191" cy="1"/>
            </a:xfrm>
            <a:prstGeom prst="line">
              <a:avLst/>
            </a:prstGeom>
            <a:ln/>
          </p:spPr>
          <p:style>
            <a:lnRef idx="1">
              <a:schemeClr val="accent5"/>
            </a:lnRef>
            <a:fillRef idx="0">
              <a:schemeClr val="accent5"/>
            </a:fillRef>
            <a:effectRef idx="0">
              <a:schemeClr val="accent5"/>
            </a:effectRef>
            <a:fontRef idx="minor">
              <a:schemeClr val="tx1"/>
            </a:fontRef>
          </p:style>
          <p:txBody>
            <a:bodyPr wrap="square" lIns="45719" tIns="45719" rIns="45719" bIns="45719" numCol="1" anchor="t">
              <a:noAutofit/>
            </a:bodyPr>
            <a:lstStyle/>
            <a:p>
              <a:pPr>
                <a:defRPr sz="1800">
                  <a:solidFill>
                    <a:srgbClr val="1F2329"/>
                  </a:solidFill>
                  <a:latin typeface="Malgun Gothic"/>
                  <a:ea typeface="Malgun Gothic"/>
                  <a:cs typeface="Malgun Gothic"/>
                  <a:sym typeface="Malgun Gothic"/>
                </a:defRPr>
              </a:pPr>
              <a:endParaRPr dirty="0"/>
            </a:p>
          </p:txBody>
        </p:sp>
        <p:sp>
          <p:nvSpPr>
            <p:cNvPr id="18" name="Conector recto 25">
              <a:extLst>
                <a:ext uri="{FF2B5EF4-FFF2-40B4-BE49-F238E27FC236}">
                  <a16:creationId xmlns:a16="http://schemas.microsoft.com/office/drawing/2014/main" id="{7D1227C7-4D49-8F4F-9BA5-AB890442B782}"/>
                </a:ext>
              </a:extLst>
            </p:cNvPr>
            <p:cNvSpPr/>
            <p:nvPr/>
          </p:nvSpPr>
          <p:spPr>
            <a:xfrm flipH="1">
              <a:off x="1533829" y="1227008"/>
              <a:ext cx="10508" cy="2278192"/>
            </a:xfrm>
            <a:prstGeom prst="line">
              <a:avLst/>
            </a:prstGeom>
            <a:noFill/>
            <a:ln w="3175" cap="flat">
              <a:solidFill>
                <a:srgbClr val="0A3160"/>
              </a:solidFill>
              <a:prstDash val="dash"/>
              <a:round/>
            </a:ln>
            <a:effectLst/>
          </p:spPr>
          <p:txBody>
            <a:bodyPr wrap="square" lIns="45719" tIns="45719" rIns="45719" bIns="45719" numCol="1" anchor="t">
              <a:noAutofit/>
            </a:bodyPr>
            <a:lstStyle/>
            <a:p>
              <a:pPr>
                <a:defRPr sz="1800">
                  <a:solidFill>
                    <a:srgbClr val="1F2329"/>
                  </a:solidFill>
                  <a:latin typeface="Malgun Gothic"/>
                  <a:ea typeface="Malgun Gothic"/>
                  <a:cs typeface="Malgun Gothic"/>
                  <a:sym typeface="Malgun Gothic"/>
                </a:defRPr>
              </a:pPr>
              <a:endParaRPr dirty="0"/>
            </a:p>
          </p:txBody>
        </p:sp>
        <p:sp>
          <p:nvSpPr>
            <p:cNvPr id="19" name="Conector recto 27">
              <a:extLst>
                <a:ext uri="{FF2B5EF4-FFF2-40B4-BE49-F238E27FC236}">
                  <a16:creationId xmlns:a16="http://schemas.microsoft.com/office/drawing/2014/main" id="{9A03883A-BA9F-DA47-BE0B-BBD0CF818DD8}"/>
                </a:ext>
              </a:extLst>
            </p:cNvPr>
            <p:cNvSpPr/>
            <p:nvPr/>
          </p:nvSpPr>
          <p:spPr>
            <a:xfrm flipH="1">
              <a:off x="3811170" y="1242844"/>
              <a:ext cx="2819" cy="2262356"/>
            </a:xfrm>
            <a:prstGeom prst="line">
              <a:avLst/>
            </a:prstGeom>
            <a:noFill/>
            <a:ln w="3175" cap="flat">
              <a:solidFill>
                <a:srgbClr val="0A3160"/>
              </a:solidFill>
              <a:prstDash val="dash"/>
              <a:round/>
            </a:ln>
            <a:effectLst/>
          </p:spPr>
          <p:txBody>
            <a:bodyPr wrap="square" lIns="45719" tIns="45719" rIns="45719" bIns="45719" numCol="1" anchor="t">
              <a:noAutofit/>
            </a:bodyPr>
            <a:lstStyle/>
            <a:p>
              <a:pPr>
                <a:defRPr sz="1800">
                  <a:solidFill>
                    <a:srgbClr val="1F2329"/>
                  </a:solidFill>
                  <a:latin typeface="Malgun Gothic"/>
                  <a:ea typeface="Malgun Gothic"/>
                  <a:cs typeface="Malgun Gothic"/>
                  <a:sym typeface="Malgun Gothic"/>
                </a:defRPr>
              </a:pPr>
              <a:endParaRPr dirty="0"/>
            </a:p>
          </p:txBody>
        </p:sp>
        <p:sp>
          <p:nvSpPr>
            <p:cNvPr id="20" name="Conector recto 28">
              <a:extLst>
                <a:ext uri="{FF2B5EF4-FFF2-40B4-BE49-F238E27FC236}">
                  <a16:creationId xmlns:a16="http://schemas.microsoft.com/office/drawing/2014/main" id="{A19FCC40-42F5-6448-A84A-94E0988BED93}"/>
                </a:ext>
              </a:extLst>
            </p:cNvPr>
            <p:cNvSpPr/>
            <p:nvPr/>
          </p:nvSpPr>
          <p:spPr>
            <a:xfrm flipH="1">
              <a:off x="4923374" y="1242844"/>
              <a:ext cx="20916" cy="2262356"/>
            </a:xfrm>
            <a:prstGeom prst="line">
              <a:avLst/>
            </a:prstGeom>
            <a:noFill/>
            <a:ln w="3175" cap="flat">
              <a:solidFill>
                <a:srgbClr val="0A3160"/>
              </a:solidFill>
              <a:prstDash val="dash"/>
              <a:round/>
            </a:ln>
            <a:effectLst/>
          </p:spPr>
          <p:txBody>
            <a:bodyPr wrap="square" lIns="45719" tIns="45719" rIns="45719" bIns="45719" numCol="1" anchor="t">
              <a:noAutofit/>
            </a:bodyPr>
            <a:lstStyle/>
            <a:p>
              <a:pPr>
                <a:defRPr sz="1800">
                  <a:solidFill>
                    <a:srgbClr val="1F2329"/>
                  </a:solidFill>
                  <a:latin typeface="Malgun Gothic"/>
                  <a:ea typeface="Malgun Gothic"/>
                  <a:cs typeface="Malgun Gothic"/>
                  <a:sym typeface="Malgun Gothic"/>
                </a:defRPr>
              </a:pPr>
              <a:endParaRPr dirty="0"/>
            </a:p>
          </p:txBody>
        </p:sp>
        <p:sp>
          <p:nvSpPr>
            <p:cNvPr id="21" name="Rectángulo 29">
              <a:extLst>
                <a:ext uri="{FF2B5EF4-FFF2-40B4-BE49-F238E27FC236}">
                  <a16:creationId xmlns:a16="http://schemas.microsoft.com/office/drawing/2014/main" id="{7A4DEF7A-4904-A74B-9D52-2077350815E3}"/>
                </a:ext>
              </a:extLst>
            </p:cNvPr>
            <p:cNvSpPr/>
            <p:nvPr/>
          </p:nvSpPr>
          <p:spPr>
            <a:xfrm>
              <a:off x="3747953" y="943623"/>
              <a:ext cx="1263522" cy="40010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gn="ctr">
                <a:defRPr sz="1000"/>
              </a:pPr>
              <a:r>
                <a:rPr lang="pt-PT" dirty="0">
                  <a:latin typeface="Arial" panose="020B0604020202020204" pitchFamily="34" charset="0"/>
                  <a:cs typeface="Arial" panose="020B0604020202020204" pitchFamily="34" charset="0"/>
                </a:rPr>
                <a:t>Transporte por ferrocarril</a:t>
              </a:r>
              <a:endParaRPr dirty="0">
                <a:latin typeface="Arial" panose="020B0604020202020204" pitchFamily="34" charset="0"/>
                <a:cs typeface="Arial" panose="020B0604020202020204" pitchFamily="34" charset="0"/>
              </a:endParaRPr>
            </a:p>
          </p:txBody>
        </p:sp>
        <p:sp>
          <p:nvSpPr>
            <p:cNvPr id="22" name="Conector recto 30">
              <a:extLst>
                <a:ext uri="{FF2B5EF4-FFF2-40B4-BE49-F238E27FC236}">
                  <a16:creationId xmlns:a16="http://schemas.microsoft.com/office/drawing/2014/main" id="{F1EFE9C1-4C52-4A43-8E22-3D306DE9E440}"/>
                </a:ext>
              </a:extLst>
            </p:cNvPr>
            <p:cNvSpPr/>
            <p:nvPr/>
          </p:nvSpPr>
          <p:spPr>
            <a:xfrm flipH="1">
              <a:off x="7538957" y="1260147"/>
              <a:ext cx="4843" cy="2245054"/>
            </a:xfrm>
            <a:prstGeom prst="line">
              <a:avLst/>
            </a:prstGeom>
            <a:noFill/>
            <a:ln w="3175" cap="flat">
              <a:solidFill>
                <a:srgbClr val="0A3160"/>
              </a:solidFill>
              <a:prstDash val="dash"/>
              <a:round/>
            </a:ln>
            <a:effectLst/>
          </p:spPr>
          <p:txBody>
            <a:bodyPr wrap="square" lIns="45719" tIns="45719" rIns="45719" bIns="45719" numCol="1" anchor="t">
              <a:noAutofit/>
            </a:bodyPr>
            <a:lstStyle/>
            <a:p>
              <a:pPr>
                <a:defRPr sz="1800">
                  <a:solidFill>
                    <a:srgbClr val="1F2329"/>
                  </a:solidFill>
                  <a:latin typeface="Malgun Gothic"/>
                  <a:ea typeface="Malgun Gothic"/>
                  <a:cs typeface="Malgun Gothic"/>
                  <a:sym typeface="Malgun Gothic"/>
                </a:defRPr>
              </a:pPr>
              <a:endParaRPr dirty="0"/>
            </a:p>
          </p:txBody>
        </p:sp>
        <p:sp>
          <p:nvSpPr>
            <p:cNvPr id="23" name="Rectángulo 31">
              <a:extLst>
                <a:ext uri="{FF2B5EF4-FFF2-40B4-BE49-F238E27FC236}">
                  <a16:creationId xmlns:a16="http://schemas.microsoft.com/office/drawing/2014/main" id="{5AE8DCC0-40FF-134C-B82F-21BB17F00E96}"/>
                </a:ext>
              </a:extLst>
            </p:cNvPr>
            <p:cNvSpPr/>
            <p:nvPr/>
          </p:nvSpPr>
          <p:spPr>
            <a:xfrm>
              <a:off x="4926600" y="1052659"/>
              <a:ext cx="2241904" cy="2462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000"/>
              </a:lvl1pPr>
            </a:lstStyle>
            <a:p>
              <a:r>
                <a:rPr lang="pt-PT" dirty="0">
                  <a:latin typeface="Arial" panose="020B0604020202020204" pitchFamily="34" charset="0"/>
                  <a:cs typeface="Arial" panose="020B0604020202020204" pitchFamily="34" charset="0"/>
                </a:rPr>
                <a:t>Transporte por carretera</a:t>
              </a:r>
              <a:endParaRPr dirty="0">
                <a:latin typeface="Arial" panose="020B0604020202020204" pitchFamily="34" charset="0"/>
                <a:cs typeface="Arial" panose="020B0604020202020204" pitchFamily="34" charset="0"/>
              </a:endParaRPr>
            </a:p>
          </p:txBody>
        </p:sp>
        <p:sp>
          <p:nvSpPr>
            <p:cNvPr id="24" name="Rectángulo 32">
              <a:extLst>
                <a:ext uri="{FF2B5EF4-FFF2-40B4-BE49-F238E27FC236}">
                  <a16:creationId xmlns:a16="http://schemas.microsoft.com/office/drawing/2014/main" id="{9D9155E9-C43A-8049-8343-338BD48FE74F}"/>
                </a:ext>
              </a:extLst>
            </p:cNvPr>
            <p:cNvSpPr/>
            <p:nvPr/>
          </p:nvSpPr>
          <p:spPr>
            <a:xfrm>
              <a:off x="7696200" y="1400496"/>
              <a:ext cx="1263522" cy="2462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000"/>
              </a:lvl1pPr>
            </a:lstStyle>
            <a:p>
              <a:r>
                <a:rPr dirty="0">
                  <a:latin typeface="Arial" panose="020B0604020202020204" pitchFamily="34" charset="0"/>
                  <a:cs typeface="Arial" panose="020B0604020202020204" pitchFamily="34" charset="0"/>
                </a:rPr>
                <a:t>Op. Terminal</a:t>
              </a:r>
            </a:p>
          </p:txBody>
        </p:sp>
        <p:pic>
          <p:nvPicPr>
            <p:cNvPr id="25" name="Imagen 33" descr="Imagen 33">
              <a:extLst>
                <a:ext uri="{FF2B5EF4-FFF2-40B4-BE49-F238E27FC236}">
                  <a16:creationId xmlns:a16="http://schemas.microsoft.com/office/drawing/2014/main" id="{C97A0A52-B606-B247-9BA4-864F0BC9A9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08203" y="1794151"/>
              <a:ext cx="287182" cy="303927"/>
            </a:xfrm>
            <a:prstGeom prst="rect">
              <a:avLst/>
            </a:prstGeom>
            <a:ln w="12700" cap="flat">
              <a:noFill/>
              <a:miter lim="400000"/>
            </a:ln>
            <a:effectLst/>
          </p:spPr>
        </p:pic>
        <p:pic>
          <p:nvPicPr>
            <p:cNvPr id="26" name="Imagen 34" descr="Imagen 34">
              <a:extLst>
                <a:ext uri="{FF2B5EF4-FFF2-40B4-BE49-F238E27FC236}">
                  <a16:creationId xmlns:a16="http://schemas.microsoft.com/office/drawing/2014/main" id="{14DD38BF-036D-F948-BB13-EFCD34BAE43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14206" y="2525846"/>
              <a:ext cx="237568" cy="305091"/>
            </a:xfrm>
            <a:prstGeom prst="rect">
              <a:avLst/>
            </a:prstGeom>
            <a:ln w="12700" cap="flat">
              <a:noFill/>
              <a:miter lim="400000"/>
            </a:ln>
            <a:effectLst/>
          </p:spPr>
        </p:pic>
        <p:sp>
          <p:nvSpPr>
            <p:cNvPr id="27" name="Conector recto 35">
              <a:extLst>
                <a:ext uri="{FF2B5EF4-FFF2-40B4-BE49-F238E27FC236}">
                  <a16:creationId xmlns:a16="http://schemas.microsoft.com/office/drawing/2014/main" id="{68F2C849-6B9E-3147-A81A-284360A02B9B}"/>
                </a:ext>
              </a:extLst>
            </p:cNvPr>
            <p:cNvSpPr/>
            <p:nvPr/>
          </p:nvSpPr>
          <p:spPr>
            <a:xfrm flipH="1">
              <a:off x="9521201" y="1248979"/>
              <a:ext cx="3799" cy="2256221"/>
            </a:xfrm>
            <a:prstGeom prst="line">
              <a:avLst/>
            </a:prstGeom>
            <a:noFill/>
            <a:ln w="3175" cap="flat">
              <a:solidFill>
                <a:srgbClr val="0A3160"/>
              </a:solidFill>
              <a:prstDash val="dash"/>
              <a:round/>
            </a:ln>
            <a:effectLst/>
          </p:spPr>
          <p:txBody>
            <a:bodyPr wrap="square" lIns="45719" tIns="45719" rIns="45719" bIns="45719" numCol="1" anchor="t">
              <a:noAutofit/>
            </a:bodyPr>
            <a:lstStyle/>
            <a:p>
              <a:pPr>
                <a:defRPr sz="1800">
                  <a:solidFill>
                    <a:srgbClr val="1F2329"/>
                  </a:solidFill>
                  <a:latin typeface="Malgun Gothic"/>
                  <a:ea typeface="Malgun Gothic"/>
                  <a:cs typeface="Malgun Gothic"/>
                  <a:sym typeface="Malgun Gothic"/>
                </a:defRPr>
              </a:pPr>
              <a:endParaRPr dirty="0"/>
            </a:p>
          </p:txBody>
        </p:sp>
        <p:sp>
          <p:nvSpPr>
            <p:cNvPr id="28" name="Rectángulo 36">
              <a:extLst>
                <a:ext uri="{FF2B5EF4-FFF2-40B4-BE49-F238E27FC236}">
                  <a16:creationId xmlns:a16="http://schemas.microsoft.com/office/drawing/2014/main" id="{F52E17E3-8418-FD43-8EED-4DA8666F7CCE}"/>
                </a:ext>
              </a:extLst>
            </p:cNvPr>
            <p:cNvSpPr/>
            <p:nvPr/>
          </p:nvSpPr>
          <p:spPr>
            <a:xfrm>
              <a:off x="7171076" y="1061869"/>
              <a:ext cx="2241904" cy="2462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000"/>
              </a:lvl1pPr>
            </a:lstStyle>
            <a:p>
              <a:r>
                <a:rPr dirty="0">
                  <a:latin typeface="Arial" panose="020B0604020202020204" pitchFamily="34" charset="0"/>
                  <a:cs typeface="Arial" panose="020B0604020202020204" pitchFamily="34" charset="0"/>
                </a:rPr>
                <a:t>Terminal</a:t>
              </a:r>
            </a:p>
          </p:txBody>
        </p:sp>
        <p:pic>
          <p:nvPicPr>
            <p:cNvPr id="29" name="Imagen 37" descr="Imagen 37">
              <a:extLst>
                <a:ext uri="{FF2B5EF4-FFF2-40B4-BE49-F238E27FC236}">
                  <a16:creationId xmlns:a16="http://schemas.microsoft.com/office/drawing/2014/main" id="{B9C9456C-E0CF-1A46-AA73-4D4FF15FE74F}"/>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rot="21420877">
              <a:off x="8529884" y="1834302"/>
              <a:ext cx="440266" cy="295860"/>
            </a:xfrm>
            <a:prstGeom prst="rect">
              <a:avLst/>
            </a:prstGeom>
            <a:ln w="12700" cap="flat">
              <a:noFill/>
              <a:miter lim="400000"/>
            </a:ln>
            <a:effectLst/>
          </p:spPr>
        </p:pic>
        <p:sp>
          <p:nvSpPr>
            <p:cNvPr id="30" name="Rectángulo 38">
              <a:extLst>
                <a:ext uri="{FF2B5EF4-FFF2-40B4-BE49-F238E27FC236}">
                  <a16:creationId xmlns:a16="http://schemas.microsoft.com/office/drawing/2014/main" id="{2C41844B-1DEF-7B47-8FDE-5CB1CC1CC8CB}"/>
                </a:ext>
              </a:extLst>
            </p:cNvPr>
            <p:cNvSpPr/>
            <p:nvPr/>
          </p:nvSpPr>
          <p:spPr>
            <a:xfrm>
              <a:off x="3779509" y="1430591"/>
              <a:ext cx="1263522" cy="2462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000"/>
              </a:lvl1pPr>
            </a:lstStyle>
            <a:p>
              <a:r>
                <a:rPr dirty="0">
                  <a:latin typeface="Arial" panose="020B0604020202020204" pitchFamily="34" charset="0"/>
                  <a:cs typeface="Arial" panose="020B0604020202020204" pitchFamily="34" charset="0"/>
                </a:rPr>
                <a:t>Op. Ferroviario</a:t>
              </a:r>
            </a:p>
          </p:txBody>
        </p:sp>
        <p:pic>
          <p:nvPicPr>
            <p:cNvPr id="31" name="Imagen 39" descr="Imagen 39">
              <a:extLst>
                <a:ext uri="{FF2B5EF4-FFF2-40B4-BE49-F238E27FC236}">
                  <a16:creationId xmlns:a16="http://schemas.microsoft.com/office/drawing/2014/main" id="{0EAF4F24-CDF9-9541-979C-66440F411368}"/>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9721978" y="1670605"/>
              <a:ext cx="488822" cy="393038"/>
            </a:xfrm>
            <a:prstGeom prst="rect">
              <a:avLst/>
            </a:prstGeom>
            <a:ln w="12700" cap="flat">
              <a:noFill/>
              <a:miter lim="400000"/>
            </a:ln>
            <a:effectLst/>
          </p:spPr>
        </p:pic>
        <p:sp>
          <p:nvSpPr>
            <p:cNvPr id="32" name="Rectángulo 40">
              <a:extLst>
                <a:ext uri="{FF2B5EF4-FFF2-40B4-BE49-F238E27FC236}">
                  <a16:creationId xmlns:a16="http://schemas.microsoft.com/office/drawing/2014/main" id="{C0575D00-D631-154E-A6B8-3D0157F91AC3}"/>
                </a:ext>
              </a:extLst>
            </p:cNvPr>
            <p:cNvSpPr/>
            <p:nvPr/>
          </p:nvSpPr>
          <p:spPr>
            <a:xfrm>
              <a:off x="5434674" y="1423959"/>
              <a:ext cx="1263522" cy="2462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000"/>
              </a:lvl1pPr>
            </a:lstStyle>
            <a:p>
              <a:r>
                <a:rPr dirty="0">
                  <a:latin typeface="Arial" panose="020B0604020202020204" pitchFamily="34" charset="0"/>
                  <a:cs typeface="Arial" panose="020B0604020202020204" pitchFamily="34" charset="0"/>
                </a:rPr>
                <a:t>Op. </a:t>
              </a:r>
              <a:r>
                <a:rPr dirty="0" err="1">
                  <a:latin typeface="Arial" panose="020B0604020202020204" pitchFamily="34" charset="0"/>
                  <a:cs typeface="Arial" panose="020B0604020202020204" pitchFamily="34" charset="0"/>
                </a:rPr>
                <a:t>Logístico</a:t>
              </a:r>
              <a:endParaRPr dirty="0">
                <a:latin typeface="Arial" panose="020B0604020202020204" pitchFamily="34" charset="0"/>
                <a:cs typeface="Arial" panose="020B0604020202020204" pitchFamily="34" charset="0"/>
              </a:endParaRPr>
            </a:p>
          </p:txBody>
        </p:sp>
        <p:sp>
          <p:nvSpPr>
            <p:cNvPr id="33" name="Rectángulo 41">
              <a:extLst>
                <a:ext uri="{FF2B5EF4-FFF2-40B4-BE49-F238E27FC236}">
                  <a16:creationId xmlns:a16="http://schemas.microsoft.com/office/drawing/2014/main" id="{4F8F0679-4065-9E4A-A0DA-2B4D216E54C4}"/>
                </a:ext>
              </a:extLst>
            </p:cNvPr>
            <p:cNvSpPr/>
            <p:nvPr/>
          </p:nvSpPr>
          <p:spPr>
            <a:xfrm>
              <a:off x="9136177" y="1414910"/>
              <a:ext cx="2241904" cy="2462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000"/>
              </a:lvl1pPr>
            </a:lstStyle>
            <a:p>
              <a:r>
                <a:rPr dirty="0">
                  <a:latin typeface="Arial" panose="020B0604020202020204" pitchFamily="34" charset="0"/>
                  <a:cs typeface="Arial" panose="020B0604020202020204" pitchFamily="34" charset="0"/>
                </a:rPr>
                <a:t>Op. </a:t>
              </a:r>
              <a:r>
                <a:rPr dirty="0" err="1">
                  <a:latin typeface="Arial" panose="020B0604020202020204" pitchFamily="34" charset="0"/>
                  <a:cs typeface="Arial" panose="020B0604020202020204" pitchFamily="34" charset="0"/>
                </a:rPr>
                <a:t>Portuarias</a:t>
              </a:r>
              <a:endParaRPr dirty="0">
                <a:latin typeface="Arial" panose="020B0604020202020204" pitchFamily="34" charset="0"/>
                <a:cs typeface="Arial" panose="020B0604020202020204" pitchFamily="34" charset="0"/>
              </a:endParaRPr>
            </a:p>
          </p:txBody>
        </p:sp>
        <p:pic>
          <p:nvPicPr>
            <p:cNvPr id="34" name="Imagen 42" descr="Imagen 42">
              <a:extLst>
                <a:ext uri="{FF2B5EF4-FFF2-40B4-BE49-F238E27FC236}">
                  <a16:creationId xmlns:a16="http://schemas.microsoft.com/office/drawing/2014/main" id="{E7227A95-66B5-3F4A-BB27-C1D37E94F5C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99565" y="2569936"/>
              <a:ext cx="529835" cy="285618"/>
            </a:xfrm>
            <a:prstGeom prst="rect">
              <a:avLst/>
            </a:prstGeom>
            <a:ln w="12700" cap="flat">
              <a:noFill/>
              <a:miter lim="400000"/>
            </a:ln>
            <a:effectLst/>
          </p:spPr>
        </p:pic>
        <p:sp>
          <p:nvSpPr>
            <p:cNvPr id="35" name="Rectángulo 20">
              <a:extLst>
                <a:ext uri="{FF2B5EF4-FFF2-40B4-BE49-F238E27FC236}">
                  <a16:creationId xmlns:a16="http://schemas.microsoft.com/office/drawing/2014/main" id="{CC5FF20B-CBC5-8D4F-B97F-53FDC33C0FD8}"/>
                </a:ext>
              </a:extLst>
            </p:cNvPr>
            <p:cNvSpPr/>
            <p:nvPr/>
          </p:nvSpPr>
          <p:spPr>
            <a:xfrm>
              <a:off x="4772983" y="2531522"/>
              <a:ext cx="418314" cy="309650"/>
            </a:xfrm>
            <a:custGeom>
              <a:avLst/>
              <a:gdLst/>
              <a:ahLst/>
              <a:cxnLst>
                <a:cxn ang="0">
                  <a:pos x="wd2" y="hd2"/>
                </a:cxn>
                <a:cxn ang="5400000">
                  <a:pos x="wd2" y="hd2"/>
                </a:cxn>
                <a:cxn ang="10800000">
                  <a:pos x="wd2" y="hd2"/>
                </a:cxn>
                <a:cxn ang="16200000">
                  <a:pos x="wd2" y="hd2"/>
                </a:cxn>
              </a:cxnLst>
              <a:rect l="0" t="0" r="r" b="b"/>
              <a:pathLst>
                <a:path w="21600" h="21600" extrusionOk="0">
                  <a:moveTo>
                    <a:pt x="318" y="21600"/>
                  </a:moveTo>
                  <a:cubicBezTo>
                    <a:pt x="318" y="13489"/>
                    <a:pt x="0" y="8111"/>
                    <a:pt x="0" y="0"/>
                  </a:cubicBezTo>
                  <a:lnTo>
                    <a:pt x="21600" y="0"/>
                  </a:lnTo>
                  <a:cubicBezTo>
                    <a:pt x="21531" y="6938"/>
                    <a:pt x="21216" y="14651"/>
                    <a:pt x="21147" y="21589"/>
                  </a:cubicBezTo>
                </a:path>
              </a:pathLst>
            </a:custGeom>
            <a:solidFill>
              <a:schemeClr val="accent4">
                <a:lumOff val="9019"/>
              </a:schemeClr>
            </a:solidFill>
            <a:ln w="3175" cap="flat">
              <a:solidFill>
                <a:srgbClr val="072446"/>
              </a:solidFill>
              <a:prstDash val="solid"/>
              <a:round/>
            </a:ln>
            <a:effectLst/>
          </p:spPr>
          <p:txBody>
            <a:bodyPr wrap="square" lIns="45719" tIns="45719" rIns="45719" bIns="45719" numCol="1" anchor="ctr">
              <a:noAutofit/>
            </a:bodyPr>
            <a:lstStyle/>
            <a:p>
              <a:pPr algn="ctr">
                <a:defRPr sz="1800">
                  <a:solidFill>
                    <a:schemeClr val="accent4">
                      <a:lumOff val="9019"/>
                    </a:schemeClr>
                  </a:solidFill>
                  <a:latin typeface="Malgun Gothic"/>
                  <a:ea typeface="Malgun Gothic"/>
                  <a:cs typeface="Malgun Gothic"/>
                  <a:sym typeface="Malgun Gothic"/>
                </a:defRPr>
              </a:pPr>
              <a:endParaRPr dirty="0"/>
            </a:p>
          </p:txBody>
        </p:sp>
        <p:sp>
          <p:nvSpPr>
            <p:cNvPr id="36" name="Rectángulo 46">
              <a:extLst>
                <a:ext uri="{FF2B5EF4-FFF2-40B4-BE49-F238E27FC236}">
                  <a16:creationId xmlns:a16="http://schemas.microsoft.com/office/drawing/2014/main" id="{D99E3DB9-25B5-7642-AA62-5FA413BA02F0}"/>
                </a:ext>
              </a:extLst>
            </p:cNvPr>
            <p:cNvSpPr/>
            <p:nvPr/>
          </p:nvSpPr>
          <p:spPr>
            <a:xfrm>
              <a:off x="785414" y="1067553"/>
              <a:ext cx="838022" cy="2462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000"/>
              </a:lvl1pPr>
            </a:lstStyle>
            <a:p>
              <a:r>
                <a:rPr lang="pt-PT" dirty="0">
                  <a:latin typeface="Arial" panose="020B0604020202020204" pitchFamily="34" charset="0"/>
                  <a:cs typeface="Arial" panose="020B0604020202020204" pitchFamily="34" charset="0"/>
                </a:rPr>
                <a:t>Origen</a:t>
              </a:r>
              <a:endParaRPr dirty="0">
                <a:latin typeface="Arial" panose="020B0604020202020204" pitchFamily="34" charset="0"/>
                <a:cs typeface="Arial" panose="020B0604020202020204" pitchFamily="34" charset="0"/>
              </a:endParaRPr>
            </a:p>
          </p:txBody>
        </p:sp>
        <p:grpSp>
          <p:nvGrpSpPr>
            <p:cNvPr id="37" name="Grupo 6">
              <a:extLst>
                <a:ext uri="{FF2B5EF4-FFF2-40B4-BE49-F238E27FC236}">
                  <a16:creationId xmlns:a16="http://schemas.microsoft.com/office/drawing/2014/main" id="{140BA107-7565-4148-B9B2-D1EAAAC059B6}"/>
                </a:ext>
              </a:extLst>
            </p:cNvPr>
            <p:cNvGrpSpPr/>
            <p:nvPr/>
          </p:nvGrpSpPr>
          <p:grpSpPr>
            <a:xfrm>
              <a:off x="965120" y="2131020"/>
              <a:ext cx="3724960" cy="867524"/>
              <a:chOff x="0" y="0"/>
              <a:chExt cx="3724956" cy="867521"/>
            </a:xfrm>
          </p:grpSpPr>
          <p:sp>
            <p:nvSpPr>
              <p:cNvPr id="45" name="Conector recto 25">
                <a:extLst>
                  <a:ext uri="{FF2B5EF4-FFF2-40B4-BE49-F238E27FC236}">
                    <a16:creationId xmlns:a16="http://schemas.microsoft.com/office/drawing/2014/main" id="{0AB786BD-4148-404D-A47F-2036A2729FE4}"/>
                  </a:ext>
                </a:extLst>
              </p:cNvPr>
              <p:cNvSpPr/>
              <p:nvPr/>
            </p:nvSpPr>
            <p:spPr>
              <a:xfrm>
                <a:off x="0" y="13942"/>
                <a:ext cx="1065349" cy="1"/>
              </a:xfrm>
              <a:prstGeom prst="line">
                <a:avLst/>
              </a:prstGeom>
              <a:noFill/>
              <a:ln w="50800" cap="flat">
                <a:solidFill>
                  <a:srgbClr val="DFE4E9"/>
                </a:solidFill>
                <a:prstDash val="sysDot"/>
                <a:round/>
              </a:ln>
              <a:effectLst/>
            </p:spPr>
            <p:txBody>
              <a:bodyPr wrap="square" lIns="45719" tIns="45719" rIns="45719" bIns="45719" numCol="1" anchor="t">
                <a:noAutofit/>
              </a:bodyPr>
              <a:lstStyle/>
              <a:p>
                <a:pPr>
                  <a:defRPr sz="1800">
                    <a:solidFill>
                      <a:srgbClr val="1F2329"/>
                    </a:solidFill>
                    <a:latin typeface="Malgun Gothic"/>
                    <a:ea typeface="Malgun Gothic"/>
                    <a:cs typeface="Malgun Gothic"/>
                    <a:sym typeface="Malgun Gothic"/>
                  </a:defRPr>
                </a:pPr>
                <a:endParaRPr dirty="0"/>
              </a:p>
            </p:txBody>
          </p:sp>
          <p:sp>
            <p:nvSpPr>
              <p:cNvPr id="46" name="Conector recto 26">
                <a:extLst>
                  <a:ext uri="{FF2B5EF4-FFF2-40B4-BE49-F238E27FC236}">
                    <a16:creationId xmlns:a16="http://schemas.microsoft.com/office/drawing/2014/main" id="{2D86907D-49E7-614A-91F7-B54DA663456F}"/>
                  </a:ext>
                </a:extLst>
              </p:cNvPr>
              <p:cNvSpPr/>
              <p:nvPr/>
            </p:nvSpPr>
            <p:spPr>
              <a:xfrm>
                <a:off x="1142607" y="20085"/>
                <a:ext cx="1281093" cy="3241"/>
              </a:xfrm>
              <a:prstGeom prst="line">
                <a:avLst/>
              </a:prstGeom>
              <a:noFill/>
              <a:ln w="50800" cap="flat">
                <a:solidFill>
                  <a:srgbClr val="DFE4E9"/>
                </a:solidFill>
                <a:prstDash val="solid"/>
                <a:round/>
              </a:ln>
              <a:effectLst/>
            </p:spPr>
            <p:txBody>
              <a:bodyPr wrap="square" lIns="45719" tIns="45719" rIns="45719" bIns="45719" numCol="1" anchor="t">
                <a:noAutofit/>
              </a:bodyPr>
              <a:lstStyle/>
              <a:p>
                <a:pPr>
                  <a:defRPr sz="1800">
                    <a:solidFill>
                      <a:srgbClr val="1F2329"/>
                    </a:solidFill>
                    <a:latin typeface="Malgun Gothic"/>
                    <a:ea typeface="Malgun Gothic"/>
                    <a:cs typeface="Malgun Gothic"/>
                    <a:sym typeface="Malgun Gothic"/>
                  </a:defRPr>
                </a:pPr>
                <a:endParaRPr dirty="0"/>
              </a:p>
            </p:txBody>
          </p:sp>
          <p:sp>
            <p:nvSpPr>
              <p:cNvPr id="47" name="Forma libre 27">
                <a:extLst>
                  <a:ext uri="{FF2B5EF4-FFF2-40B4-BE49-F238E27FC236}">
                    <a16:creationId xmlns:a16="http://schemas.microsoft.com/office/drawing/2014/main" id="{7D92650E-9BA1-6643-B426-66C3A03E940B}"/>
                  </a:ext>
                </a:extLst>
              </p:cNvPr>
              <p:cNvSpPr/>
              <p:nvPr/>
            </p:nvSpPr>
            <p:spPr>
              <a:xfrm rot="1196406">
                <a:off x="2301570" y="225208"/>
                <a:ext cx="1394050" cy="417105"/>
              </a:xfrm>
              <a:custGeom>
                <a:avLst/>
                <a:gdLst/>
                <a:ahLst/>
                <a:cxnLst>
                  <a:cxn ang="0">
                    <a:pos x="wd2" y="hd2"/>
                  </a:cxn>
                  <a:cxn ang="5400000">
                    <a:pos x="wd2" y="hd2"/>
                  </a:cxn>
                  <a:cxn ang="10800000">
                    <a:pos x="wd2" y="hd2"/>
                  </a:cxn>
                  <a:cxn ang="16200000">
                    <a:pos x="wd2" y="hd2"/>
                  </a:cxn>
                </a:cxnLst>
                <a:rect l="0" t="0" r="r" b="b"/>
                <a:pathLst>
                  <a:path w="21600" h="19991" extrusionOk="0">
                    <a:moveTo>
                      <a:pt x="0" y="1152"/>
                    </a:moveTo>
                    <a:cubicBezTo>
                      <a:pt x="1609" y="61"/>
                      <a:pt x="3917" y="-1012"/>
                      <a:pt x="6371" y="1742"/>
                    </a:cubicBezTo>
                    <a:cubicBezTo>
                      <a:pt x="8825" y="4496"/>
                      <a:pt x="12186" y="14764"/>
                      <a:pt x="14725" y="17676"/>
                    </a:cubicBezTo>
                    <a:cubicBezTo>
                      <a:pt x="17263" y="20588"/>
                      <a:pt x="19505" y="20321"/>
                      <a:pt x="21600" y="19213"/>
                    </a:cubicBezTo>
                  </a:path>
                </a:pathLst>
              </a:custGeom>
              <a:noFill/>
              <a:ln w="50800" cap="flat">
                <a:solidFill>
                  <a:srgbClr val="DFE4E9"/>
                </a:solidFill>
                <a:prstDash val="solid"/>
                <a:round/>
              </a:ln>
              <a:effectLst/>
            </p:spPr>
            <p:txBody>
              <a:bodyPr wrap="square" lIns="45719" tIns="45719" rIns="45719" bIns="45719" numCol="1" anchor="ctr">
                <a:noAutofit/>
              </a:bodyPr>
              <a:lstStyle/>
              <a:p>
                <a:pPr algn="ctr">
                  <a:defRPr sz="1200">
                    <a:solidFill>
                      <a:schemeClr val="accent4">
                        <a:lumOff val="9019"/>
                      </a:schemeClr>
                    </a:solidFill>
                    <a:latin typeface="Malgun Gothic"/>
                    <a:ea typeface="Malgun Gothic"/>
                    <a:cs typeface="Malgun Gothic"/>
                    <a:sym typeface="Malgun Gothic"/>
                  </a:defRPr>
                </a:pPr>
                <a:endParaRPr dirty="0"/>
              </a:p>
            </p:txBody>
          </p:sp>
        </p:grpSp>
        <p:sp>
          <p:nvSpPr>
            <p:cNvPr id="38" name="Conector recto 12">
              <a:extLst>
                <a:ext uri="{FF2B5EF4-FFF2-40B4-BE49-F238E27FC236}">
                  <a16:creationId xmlns:a16="http://schemas.microsoft.com/office/drawing/2014/main" id="{2BE590BF-D6D2-BA4E-95A7-01AAFE94B556}"/>
                </a:ext>
              </a:extLst>
            </p:cNvPr>
            <p:cNvSpPr/>
            <p:nvPr/>
          </p:nvSpPr>
          <p:spPr>
            <a:xfrm>
              <a:off x="4550135" y="2981600"/>
              <a:ext cx="2946623" cy="5"/>
            </a:xfrm>
            <a:prstGeom prst="line">
              <a:avLst/>
            </a:prstGeom>
            <a:noFill/>
            <a:ln w="50800" cap="flat">
              <a:solidFill>
                <a:srgbClr val="DFE4E9"/>
              </a:solidFill>
              <a:prstDash val="solid"/>
              <a:round/>
            </a:ln>
            <a:effectLst/>
          </p:spPr>
          <p:txBody>
            <a:bodyPr wrap="square" lIns="45719" tIns="45719" rIns="45719" bIns="45719" numCol="1" anchor="t">
              <a:noAutofit/>
            </a:bodyPr>
            <a:lstStyle/>
            <a:p>
              <a:pPr>
                <a:defRPr sz="1800">
                  <a:solidFill>
                    <a:srgbClr val="1F2329"/>
                  </a:solidFill>
                  <a:latin typeface="Malgun Gothic"/>
                  <a:ea typeface="Malgun Gothic"/>
                  <a:cs typeface="Malgun Gothic"/>
                  <a:sym typeface="Malgun Gothic"/>
                </a:defRPr>
              </a:pPr>
              <a:endParaRPr dirty="0"/>
            </a:p>
          </p:txBody>
        </p:sp>
        <p:grpSp>
          <p:nvGrpSpPr>
            <p:cNvPr id="39" name="Grupo 13">
              <a:extLst>
                <a:ext uri="{FF2B5EF4-FFF2-40B4-BE49-F238E27FC236}">
                  <a16:creationId xmlns:a16="http://schemas.microsoft.com/office/drawing/2014/main" id="{DC1582A8-477C-7441-8D74-400CC7AE558C}"/>
                </a:ext>
              </a:extLst>
            </p:cNvPr>
            <p:cNvGrpSpPr/>
            <p:nvPr/>
          </p:nvGrpSpPr>
          <p:grpSpPr>
            <a:xfrm>
              <a:off x="7356813" y="2125334"/>
              <a:ext cx="3706473" cy="867531"/>
              <a:chOff x="0" y="0"/>
              <a:chExt cx="3706471" cy="867527"/>
            </a:xfrm>
          </p:grpSpPr>
          <p:sp>
            <p:nvSpPr>
              <p:cNvPr id="42" name="Conector recto 17">
                <a:extLst>
                  <a:ext uri="{FF2B5EF4-FFF2-40B4-BE49-F238E27FC236}">
                    <a16:creationId xmlns:a16="http://schemas.microsoft.com/office/drawing/2014/main" id="{B9D8B956-F301-2742-8582-43EB8953427D}"/>
                  </a:ext>
                </a:extLst>
              </p:cNvPr>
              <p:cNvSpPr/>
              <p:nvPr/>
            </p:nvSpPr>
            <p:spPr>
              <a:xfrm flipH="1" flipV="1">
                <a:off x="2641122" y="19664"/>
                <a:ext cx="1065350" cy="1"/>
              </a:xfrm>
              <a:prstGeom prst="line">
                <a:avLst/>
              </a:prstGeom>
              <a:noFill/>
              <a:ln w="50800" cap="flat">
                <a:solidFill>
                  <a:srgbClr val="DFE4E9"/>
                </a:solidFill>
                <a:prstDash val="sysDot"/>
                <a:round/>
              </a:ln>
              <a:effectLst/>
            </p:spPr>
            <p:txBody>
              <a:bodyPr wrap="square" lIns="45719" tIns="45719" rIns="45719" bIns="45719" numCol="1" anchor="t">
                <a:noAutofit/>
              </a:bodyPr>
              <a:lstStyle/>
              <a:p>
                <a:pPr>
                  <a:defRPr sz="1800">
                    <a:solidFill>
                      <a:srgbClr val="1F2329"/>
                    </a:solidFill>
                    <a:latin typeface="Malgun Gothic"/>
                    <a:ea typeface="Malgun Gothic"/>
                    <a:cs typeface="Malgun Gothic"/>
                    <a:sym typeface="Malgun Gothic"/>
                  </a:defRPr>
                </a:pPr>
                <a:endParaRPr dirty="0"/>
              </a:p>
            </p:txBody>
          </p:sp>
          <p:sp>
            <p:nvSpPr>
              <p:cNvPr id="43" name="Conector recto 18">
                <a:extLst>
                  <a:ext uri="{FF2B5EF4-FFF2-40B4-BE49-F238E27FC236}">
                    <a16:creationId xmlns:a16="http://schemas.microsoft.com/office/drawing/2014/main" id="{8F59FDC4-895F-2C4C-9F74-431762660B72}"/>
                  </a:ext>
                </a:extLst>
              </p:cNvPr>
              <p:cNvSpPr/>
              <p:nvPr/>
            </p:nvSpPr>
            <p:spPr>
              <a:xfrm flipH="1">
                <a:off x="1310055" y="19664"/>
                <a:ext cx="1269773" cy="6174"/>
              </a:xfrm>
              <a:prstGeom prst="line">
                <a:avLst/>
              </a:prstGeom>
              <a:noFill/>
              <a:ln w="50800" cap="flat">
                <a:solidFill>
                  <a:srgbClr val="DFE4E9"/>
                </a:solidFill>
                <a:prstDash val="solid"/>
                <a:round/>
              </a:ln>
              <a:effectLst/>
            </p:spPr>
            <p:txBody>
              <a:bodyPr wrap="square" lIns="45719" tIns="45719" rIns="45719" bIns="45719" numCol="1" anchor="t">
                <a:noAutofit/>
              </a:bodyPr>
              <a:lstStyle/>
              <a:p>
                <a:pPr>
                  <a:defRPr sz="1800">
                    <a:solidFill>
                      <a:srgbClr val="1F2329"/>
                    </a:solidFill>
                    <a:latin typeface="Malgun Gothic"/>
                    <a:ea typeface="Malgun Gothic"/>
                    <a:cs typeface="Malgun Gothic"/>
                    <a:sym typeface="Malgun Gothic"/>
                  </a:defRPr>
                </a:pPr>
                <a:endParaRPr dirty="0"/>
              </a:p>
            </p:txBody>
          </p:sp>
          <p:sp>
            <p:nvSpPr>
              <p:cNvPr id="44" name="Forma libre 19">
                <a:extLst>
                  <a:ext uri="{FF2B5EF4-FFF2-40B4-BE49-F238E27FC236}">
                    <a16:creationId xmlns:a16="http://schemas.microsoft.com/office/drawing/2014/main" id="{69EE6F5E-43BC-EF48-9795-DA347BC341D8}"/>
                  </a:ext>
                </a:extLst>
              </p:cNvPr>
              <p:cNvSpPr/>
              <p:nvPr/>
            </p:nvSpPr>
            <p:spPr>
              <a:xfrm rot="20403594" flipH="1">
                <a:off x="29338" y="225208"/>
                <a:ext cx="1394050" cy="417112"/>
              </a:xfrm>
              <a:custGeom>
                <a:avLst/>
                <a:gdLst/>
                <a:ahLst/>
                <a:cxnLst>
                  <a:cxn ang="0">
                    <a:pos x="wd2" y="hd2"/>
                  </a:cxn>
                  <a:cxn ang="5400000">
                    <a:pos x="wd2" y="hd2"/>
                  </a:cxn>
                  <a:cxn ang="10800000">
                    <a:pos x="wd2" y="hd2"/>
                  </a:cxn>
                  <a:cxn ang="16200000">
                    <a:pos x="wd2" y="hd2"/>
                  </a:cxn>
                </a:cxnLst>
                <a:rect l="0" t="0" r="r" b="b"/>
                <a:pathLst>
                  <a:path w="21600" h="19991" extrusionOk="0">
                    <a:moveTo>
                      <a:pt x="0" y="1152"/>
                    </a:moveTo>
                    <a:cubicBezTo>
                      <a:pt x="1609" y="61"/>
                      <a:pt x="3917" y="-1012"/>
                      <a:pt x="6371" y="1742"/>
                    </a:cubicBezTo>
                    <a:cubicBezTo>
                      <a:pt x="8825" y="4496"/>
                      <a:pt x="12186" y="14764"/>
                      <a:pt x="14725" y="17676"/>
                    </a:cubicBezTo>
                    <a:cubicBezTo>
                      <a:pt x="17263" y="20588"/>
                      <a:pt x="19505" y="20321"/>
                      <a:pt x="21600" y="19213"/>
                    </a:cubicBezTo>
                  </a:path>
                </a:pathLst>
              </a:custGeom>
              <a:noFill/>
              <a:ln w="50800" cap="flat">
                <a:solidFill>
                  <a:srgbClr val="DFE4E9"/>
                </a:solidFill>
                <a:prstDash val="solid"/>
                <a:round/>
              </a:ln>
              <a:effectLst/>
            </p:spPr>
            <p:txBody>
              <a:bodyPr wrap="square" lIns="45719" tIns="45719" rIns="45719" bIns="45719" numCol="1" anchor="ctr">
                <a:noAutofit/>
              </a:bodyPr>
              <a:lstStyle/>
              <a:p>
                <a:pPr algn="ctr">
                  <a:defRPr sz="1200">
                    <a:solidFill>
                      <a:schemeClr val="accent4">
                        <a:lumOff val="9019"/>
                      </a:schemeClr>
                    </a:solidFill>
                    <a:latin typeface="Malgun Gothic"/>
                    <a:ea typeface="Malgun Gothic"/>
                    <a:cs typeface="Malgun Gothic"/>
                    <a:sym typeface="Malgun Gothic"/>
                  </a:defRPr>
                </a:pPr>
                <a:endParaRPr dirty="0"/>
              </a:p>
            </p:txBody>
          </p:sp>
        </p:grpSp>
        <p:sp>
          <p:nvSpPr>
            <p:cNvPr id="40" name="Rectángulo 20">
              <a:extLst>
                <a:ext uri="{FF2B5EF4-FFF2-40B4-BE49-F238E27FC236}">
                  <a16:creationId xmlns:a16="http://schemas.microsoft.com/office/drawing/2014/main" id="{4DA008F9-6C7B-4541-81DC-97950BFC9A00}"/>
                </a:ext>
              </a:extLst>
            </p:cNvPr>
            <p:cNvSpPr/>
            <p:nvPr/>
          </p:nvSpPr>
          <p:spPr>
            <a:xfrm>
              <a:off x="7328511" y="2525846"/>
              <a:ext cx="418314" cy="309650"/>
            </a:xfrm>
            <a:custGeom>
              <a:avLst/>
              <a:gdLst/>
              <a:ahLst/>
              <a:cxnLst>
                <a:cxn ang="0">
                  <a:pos x="wd2" y="hd2"/>
                </a:cxn>
                <a:cxn ang="5400000">
                  <a:pos x="wd2" y="hd2"/>
                </a:cxn>
                <a:cxn ang="10800000">
                  <a:pos x="wd2" y="hd2"/>
                </a:cxn>
                <a:cxn ang="16200000">
                  <a:pos x="wd2" y="hd2"/>
                </a:cxn>
              </a:cxnLst>
              <a:rect l="0" t="0" r="r" b="b"/>
              <a:pathLst>
                <a:path w="21600" h="21600" extrusionOk="0">
                  <a:moveTo>
                    <a:pt x="318" y="21600"/>
                  </a:moveTo>
                  <a:cubicBezTo>
                    <a:pt x="318" y="13489"/>
                    <a:pt x="0" y="8111"/>
                    <a:pt x="0" y="0"/>
                  </a:cubicBezTo>
                  <a:lnTo>
                    <a:pt x="21600" y="0"/>
                  </a:lnTo>
                  <a:cubicBezTo>
                    <a:pt x="21531" y="6938"/>
                    <a:pt x="21216" y="14651"/>
                    <a:pt x="21147" y="21589"/>
                  </a:cubicBezTo>
                </a:path>
              </a:pathLst>
            </a:custGeom>
            <a:solidFill>
              <a:schemeClr val="accent4">
                <a:lumOff val="9019"/>
              </a:schemeClr>
            </a:solidFill>
            <a:ln w="3175" cap="flat">
              <a:solidFill>
                <a:srgbClr val="072446"/>
              </a:solidFill>
              <a:prstDash val="solid"/>
              <a:round/>
            </a:ln>
            <a:effectLst/>
          </p:spPr>
          <p:txBody>
            <a:bodyPr wrap="square" lIns="45719" tIns="45719" rIns="45719" bIns="45719" numCol="1" anchor="ctr">
              <a:noAutofit/>
            </a:bodyPr>
            <a:lstStyle/>
            <a:p>
              <a:pPr algn="ctr">
                <a:defRPr sz="1800">
                  <a:solidFill>
                    <a:schemeClr val="accent4">
                      <a:lumOff val="9019"/>
                    </a:schemeClr>
                  </a:solidFill>
                  <a:latin typeface="Malgun Gothic"/>
                  <a:ea typeface="Malgun Gothic"/>
                  <a:cs typeface="Malgun Gothic"/>
                  <a:sym typeface="Malgun Gothic"/>
                </a:defRPr>
              </a:pPr>
              <a:endParaRPr dirty="0"/>
            </a:p>
          </p:txBody>
        </p:sp>
        <p:sp>
          <p:nvSpPr>
            <p:cNvPr id="41" name="Conector recto 5">
              <a:extLst>
                <a:ext uri="{FF2B5EF4-FFF2-40B4-BE49-F238E27FC236}">
                  <a16:creationId xmlns:a16="http://schemas.microsoft.com/office/drawing/2014/main" id="{1E7F21FC-BDDC-5D4D-A11C-102AE5BC21B2}"/>
                </a:ext>
              </a:extLst>
            </p:cNvPr>
            <p:cNvSpPr/>
            <p:nvPr/>
          </p:nvSpPr>
          <p:spPr>
            <a:xfrm>
              <a:off x="2113820" y="1252209"/>
              <a:ext cx="6805" cy="1186438"/>
            </a:xfrm>
            <a:prstGeom prst="line">
              <a:avLst/>
            </a:prstGeom>
            <a:noFill/>
            <a:ln w="3175" cap="flat">
              <a:solidFill>
                <a:srgbClr val="0A3160"/>
              </a:solidFill>
              <a:prstDash val="dash"/>
              <a:round/>
            </a:ln>
            <a:effectLst/>
          </p:spPr>
          <p:txBody>
            <a:bodyPr wrap="square" lIns="45719" tIns="45719" rIns="45719" bIns="45719" numCol="1" anchor="t">
              <a:noAutofit/>
            </a:bodyPr>
            <a:lstStyle/>
            <a:p>
              <a:pPr>
                <a:defRPr sz="1800">
                  <a:solidFill>
                    <a:srgbClr val="1F2329"/>
                  </a:solidFill>
                  <a:latin typeface="Malgun Gothic"/>
                  <a:ea typeface="Malgun Gothic"/>
                  <a:cs typeface="Malgun Gothic"/>
                  <a:sym typeface="Malgun Gothic"/>
                </a:defRPr>
              </a:pPr>
              <a:endParaRPr dirty="0"/>
            </a:p>
          </p:txBody>
        </p:sp>
      </p:grpSp>
      <p:sp>
        <p:nvSpPr>
          <p:cNvPr id="48" name="Rectángulo 31">
            <a:extLst>
              <a:ext uri="{FF2B5EF4-FFF2-40B4-BE49-F238E27FC236}">
                <a16:creationId xmlns:a16="http://schemas.microsoft.com/office/drawing/2014/main" id="{27DC1545-AC8D-1740-9E01-3E532C66C569}"/>
              </a:ext>
            </a:extLst>
          </p:cNvPr>
          <p:cNvSpPr/>
          <p:nvPr/>
        </p:nvSpPr>
        <p:spPr>
          <a:xfrm>
            <a:off x="9282685" y="3352800"/>
            <a:ext cx="2241904" cy="2462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000"/>
            </a:lvl1pPr>
          </a:lstStyle>
          <a:p>
            <a:r>
              <a:rPr lang="pt-PT" dirty="0">
                <a:latin typeface="Arial" panose="020B0604020202020204" pitchFamily="34" charset="0"/>
                <a:cs typeface="Arial" panose="020B0604020202020204" pitchFamily="34" charset="0"/>
              </a:rPr>
              <a:t>Transporte Marítimo</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886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6E763-020F-FF4F-B001-AD64E0A1B228}"/>
              </a:ext>
            </a:extLst>
          </p:cNvPr>
          <p:cNvSpPr>
            <a:spLocks noGrp="1"/>
          </p:cNvSpPr>
          <p:nvPr>
            <p:ph type="title"/>
          </p:nvPr>
        </p:nvSpPr>
        <p:spPr/>
        <p:txBody>
          <a:bodyPr/>
          <a:lstStyle/>
          <a:p>
            <a:r>
              <a:rPr lang="es-ES" dirty="0">
                <a:latin typeface="Georgia" panose="02040502050405020303" pitchFamily="18" charset="0"/>
              </a:rPr>
              <a:t>Macro Procesos</a:t>
            </a:r>
          </a:p>
        </p:txBody>
      </p:sp>
      <p:sp>
        <p:nvSpPr>
          <p:cNvPr id="3" name="Marcador de contenido 2">
            <a:extLst>
              <a:ext uri="{FF2B5EF4-FFF2-40B4-BE49-F238E27FC236}">
                <a16:creationId xmlns:a16="http://schemas.microsoft.com/office/drawing/2014/main" id="{682D3730-CC6E-0E48-9223-8B039064A0C4}"/>
              </a:ext>
            </a:extLst>
          </p:cNvPr>
          <p:cNvSpPr>
            <a:spLocks noGrp="1"/>
          </p:cNvSpPr>
          <p:nvPr>
            <p:ph sz="quarter" idx="17"/>
          </p:nvPr>
        </p:nvSpPr>
        <p:spPr>
          <a:xfrm>
            <a:off x="550862" y="1116509"/>
            <a:ext cx="10585697" cy="864691"/>
          </a:xfrm>
        </p:spPr>
        <p:txBody>
          <a:bodyPr/>
          <a:lstStyle/>
          <a:p>
            <a:r>
              <a:rPr lang="es-PE" sz="2000" dirty="0">
                <a:latin typeface="Arial" panose="020B0604020202020204" pitchFamily="34" charset="0"/>
                <a:ea typeface="Roboto" panose="02000000000000000000" pitchFamily="2" charset="0"/>
                <a:cs typeface="Arial" panose="020B0604020202020204" pitchFamily="34" charset="0"/>
              </a:rPr>
              <a:t>Todos los modos de transporte en uno o varios flujos logísticos</a:t>
            </a:r>
          </a:p>
          <a:p>
            <a:endParaRPr lang="es-ES" sz="2000" dirty="0"/>
          </a:p>
        </p:txBody>
      </p:sp>
      <p:grpSp>
        <p:nvGrpSpPr>
          <p:cNvPr id="19" name="Grupo 18">
            <a:extLst>
              <a:ext uri="{FF2B5EF4-FFF2-40B4-BE49-F238E27FC236}">
                <a16:creationId xmlns:a16="http://schemas.microsoft.com/office/drawing/2014/main" id="{D58F593E-733F-784E-97BE-C64B690D8C83}"/>
              </a:ext>
            </a:extLst>
          </p:cNvPr>
          <p:cNvGrpSpPr/>
          <p:nvPr/>
        </p:nvGrpSpPr>
        <p:grpSpPr>
          <a:xfrm>
            <a:off x="550861" y="1703012"/>
            <a:ext cx="11090276" cy="586397"/>
            <a:chOff x="550861" y="1703012"/>
            <a:chExt cx="11090276" cy="586397"/>
          </a:xfrm>
        </p:grpSpPr>
        <p:sp>
          <p:nvSpPr>
            <p:cNvPr id="74" name="Rectángulo 73">
              <a:extLst>
                <a:ext uri="{FF2B5EF4-FFF2-40B4-BE49-F238E27FC236}">
                  <a16:creationId xmlns:a16="http://schemas.microsoft.com/office/drawing/2014/main" id="{6A962380-F69B-EE41-B861-D6F8163477B1}"/>
                </a:ext>
              </a:extLst>
            </p:cNvPr>
            <p:cNvSpPr/>
            <p:nvPr/>
          </p:nvSpPr>
          <p:spPr>
            <a:xfrm>
              <a:off x="550861" y="1703012"/>
              <a:ext cx="11090276" cy="586397"/>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8" name="Picture 3">
              <a:extLst>
                <a:ext uri="{FF2B5EF4-FFF2-40B4-BE49-F238E27FC236}">
                  <a16:creationId xmlns:a16="http://schemas.microsoft.com/office/drawing/2014/main" id="{818A657A-F620-C14E-8BA1-61F941FD589D}"/>
                </a:ext>
              </a:extLst>
            </p:cNvPr>
            <p:cNvPicPr>
              <a:picLocks noChangeAspect="1"/>
            </p:cNvPicPr>
            <p:nvPr/>
          </p:nvPicPr>
          <p:blipFill>
            <a:blip r:embed="rId2"/>
            <a:stretch>
              <a:fillRect/>
            </a:stretch>
          </p:blipFill>
          <p:spPr>
            <a:xfrm>
              <a:off x="11243930" y="1886816"/>
              <a:ext cx="218782" cy="218788"/>
            </a:xfrm>
            <a:prstGeom prst="rect">
              <a:avLst/>
            </a:prstGeom>
          </p:spPr>
        </p:pic>
        <p:sp>
          <p:nvSpPr>
            <p:cNvPr id="82" name="Elipse 81">
              <a:extLst>
                <a:ext uri="{FF2B5EF4-FFF2-40B4-BE49-F238E27FC236}">
                  <a16:creationId xmlns:a16="http://schemas.microsoft.com/office/drawing/2014/main" id="{A973FB60-C78D-7B48-8A9B-A3134B09A6DC}"/>
                </a:ext>
              </a:extLst>
            </p:cNvPr>
            <p:cNvSpPr/>
            <p:nvPr/>
          </p:nvSpPr>
          <p:spPr>
            <a:xfrm>
              <a:off x="685799" y="1919633"/>
              <a:ext cx="153154" cy="15315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3" name="Conector recto de flecha 82">
              <a:extLst>
                <a:ext uri="{FF2B5EF4-FFF2-40B4-BE49-F238E27FC236}">
                  <a16:creationId xmlns:a16="http://schemas.microsoft.com/office/drawing/2014/main" id="{3AB8DF37-608B-B94D-8CF2-C2DA61BE77F3}"/>
                </a:ext>
              </a:extLst>
            </p:cNvPr>
            <p:cNvCxnSpPr>
              <a:cxnSpLocks/>
            </p:cNvCxnSpPr>
            <p:nvPr/>
          </p:nvCxnSpPr>
          <p:spPr>
            <a:xfrm>
              <a:off x="965309"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cxnSp>
          <p:nvCxnSpPr>
            <p:cNvPr id="84" name="Conector recto de flecha 83">
              <a:extLst>
                <a:ext uri="{FF2B5EF4-FFF2-40B4-BE49-F238E27FC236}">
                  <a16:creationId xmlns:a16="http://schemas.microsoft.com/office/drawing/2014/main" id="{AFAA0FBF-D13C-0F49-A7B1-6066CCD57EDB}"/>
                </a:ext>
              </a:extLst>
            </p:cNvPr>
            <p:cNvCxnSpPr>
              <a:cxnSpLocks/>
            </p:cNvCxnSpPr>
            <p:nvPr/>
          </p:nvCxnSpPr>
          <p:spPr>
            <a:xfrm>
              <a:off x="2209800"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cxnSp>
          <p:nvCxnSpPr>
            <p:cNvPr id="86" name="Conector recto de flecha 85">
              <a:extLst>
                <a:ext uri="{FF2B5EF4-FFF2-40B4-BE49-F238E27FC236}">
                  <a16:creationId xmlns:a16="http://schemas.microsoft.com/office/drawing/2014/main" id="{529136BA-7E12-4640-A2FF-3F0EEB5A3691}"/>
                </a:ext>
              </a:extLst>
            </p:cNvPr>
            <p:cNvCxnSpPr>
              <a:cxnSpLocks/>
            </p:cNvCxnSpPr>
            <p:nvPr/>
          </p:nvCxnSpPr>
          <p:spPr>
            <a:xfrm>
              <a:off x="3657600"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cxnSp>
          <p:nvCxnSpPr>
            <p:cNvPr id="94" name="Conector recto de flecha 93">
              <a:extLst>
                <a:ext uri="{FF2B5EF4-FFF2-40B4-BE49-F238E27FC236}">
                  <a16:creationId xmlns:a16="http://schemas.microsoft.com/office/drawing/2014/main" id="{31322482-4401-7F4A-AAFB-147425531890}"/>
                </a:ext>
              </a:extLst>
            </p:cNvPr>
            <p:cNvCxnSpPr>
              <a:cxnSpLocks/>
            </p:cNvCxnSpPr>
            <p:nvPr/>
          </p:nvCxnSpPr>
          <p:spPr>
            <a:xfrm>
              <a:off x="5503368"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cxnSp>
          <p:nvCxnSpPr>
            <p:cNvPr id="100" name="Conector recto de flecha 99">
              <a:extLst>
                <a:ext uri="{FF2B5EF4-FFF2-40B4-BE49-F238E27FC236}">
                  <a16:creationId xmlns:a16="http://schemas.microsoft.com/office/drawing/2014/main" id="{F3C9D409-0044-CE4F-BD43-D2BD6E59541C}"/>
                </a:ext>
              </a:extLst>
            </p:cNvPr>
            <p:cNvCxnSpPr>
              <a:cxnSpLocks/>
            </p:cNvCxnSpPr>
            <p:nvPr/>
          </p:nvCxnSpPr>
          <p:spPr>
            <a:xfrm>
              <a:off x="7498133"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cxnSp>
          <p:nvCxnSpPr>
            <p:cNvPr id="102" name="Conector recto de flecha 101">
              <a:extLst>
                <a:ext uri="{FF2B5EF4-FFF2-40B4-BE49-F238E27FC236}">
                  <a16:creationId xmlns:a16="http://schemas.microsoft.com/office/drawing/2014/main" id="{6EFF16CF-06ED-6B4F-BFFF-1F1289324B85}"/>
                </a:ext>
              </a:extLst>
            </p:cNvPr>
            <p:cNvCxnSpPr>
              <a:cxnSpLocks/>
            </p:cNvCxnSpPr>
            <p:nvPr/>
          </p:nvCxnSpPr>
          <p:spPr>
            <a:xfrm>
              <a:off x="9296400"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cxnSp>
          <p:nvCxnSpPr>
            <p:cNvPr id="103" name="Conector recto de flecha 102">
              <a:extLst>
                <a:ext uri="{FF2B5EF4-FFF2-40B4-BE49-F238E27FC236}">
                  <a16:creationId xmlns:a16="http://schemas.microsoft.com/office/drawing/2014/main" id="{99DE12B5-1088-1944-B800-954531840500}"/>
                </a:ext>
              </a:extLst>
            </p:cNvPr>
            <p:cNvCxnSpPr>
              <a:cxnSpLocks/>
            </p:cNvCxnSpPr>
            <p:nvPr/>
          </p:nvCxnSpPr>
          <p:spPr>
            <a:xfrm>
              <a:off x="10668000"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pic>
          <p:nvPicPr>
            <p:cNvPr id="13" name="Imagen 12">
              <a:extLst>
                <a:ext uri="{FF2B5EF4-FFF2-40B4-BE49-F238E27FC236}">
                  <a16:creationId xmlns:a16="http://schemas.microsoft.com/office/drawing/2014/main" id="{FA866B06-F3CC-784A-B9D5-575C8E5185A8}"/>
                </a:ext>
              </a:extLst>
            </p:cNvPr>
            <p:cNvPicPr>
              <a:picLocks noChangeAspect="1"/>
            </p:cNvPicPr>
            <p:nvPr/>
          </p:nvPicPr>
          <p:blipFill>
            <a:blip r:embed="rId3"/>
            <a:stretch>
              <a:fillRect/>
            </a:stretch>
          </p:blipFill>
          <p:spPr>
            <a:xfrm>
              <a:off x="1444598" y="1803400"/>
              <a:ext cx="469900" cy="368300"/>
            </a:xfrm>
            <a:prstGeom prst="rect">
              <a:avLst/>
            </a:prstGeom>
          </p:spPr>
        </p:pic>
        <p:pic>
          <p:nvPicPr>
            <p:cNvPr id="14" name="Imagen 13">
              <a:extLst>
                <a:ext uri="{FF2B5EF4-FFF2-40B4-BE49-F238E27FC236}">
                  <a16:creationId xmlns:a16="http://schemas.microsoft.com/office/drawing/2014/main" id="{DF4A13B8-7037-6942-93BC-D4B0A9A9B94C}"/>
                </a:ext>
              </a:extLst>
            </p:cNvPr>
            <p:cNvPicPr>
              <a:picLocks noChangeAspect="1"/>
            </p:cNvPicPr>
            <p:nvPr/>
          </p:nvPicPr>
          <p:blipFill>
            <a:blip r:embed="rId4"/>
            <a:stretch>
              <a:fillRect/>
            </a:stretch>
          </p:blipFill>
          <p:spPr>
            <a:xfrm>
              <a:off x="2825413" y="1892300"/>
              <a:ext cx="431800" cy="279400"/>
            </a:xfrm>
            <a:prstGeom prst="rect">
              <a:avLst/>
            </a:prstGeom>
          </p:spPr>
        </p:pic>
        <p:pic>
          <p:nvPicPr>
            <p:cNvPr id="15" name="Imagen 14">
              <a:extLst>
                <a:ext uri="{FF2B5EF4-FFF2-40B4-BE49-F238E27FC236}">
                  <a16:creationId xmlns:a16="http://schemas.microsoft.com/office/drawing/2014/main" id="{23E5C38F-9B2E-5D4D-8FF3-69BAC961749F}"/>
                </a:ext>
              </a:extLst>
            </p:cNvPr>
            <p:cNvPicPr>
              <a:picLocks noChangeAspect="1"/>
            </p:cNvPicPr>
            <p:nvPr/>
          </p:nvPicPr>
          <p:blipFill>
            <a:blip r:embed="rId5"/>
            <a:stretch>
              <a:fillRect/>
            </a:stretch>
          </p:blipFill>
          <p:spPr>
            <a:xfrm>
              <a:off x="4338314" y="1797050"/>
              <a:ext cx="977900" cy="381000"/>
            </a:xfrm>
            <a:prstGeom prst="rect">
              <a:avLst/>
            </a:prstGeom>
          </p:spPr>
        </p:pic>
        <p:pic>
          <p:nvPicPr>
            <p:cNvPr id="16" name="Imagen 15">
              <a:extLst>
                <a:ext uri="{FF2B5EF4-FFF2-40B4-BE49-F238E27FC236}">
                  <a16:creationId xmlns:a16="http://schemas.microsoft.com/office/drawing/2014/main" id="{EC8E5F0F-871D-1240-991B-364543D821B8}"/>
                </a:ext>
              </a:extLst>
            </p:cNvPr>
            <p:cNvPicPr>
              <a:picLocks noChangeAspect="1"/>
            </p:cNvPicPr>
            <p:nvPr/>
          </p:nvPicPr>
          <p:blipFill>
            <a:blip r:embed="rId6"/>
            <a:stretch>
              <a:fillRect/>
            </a:stretch>
          </p:blipFill>
          <p:spPr>
            <a:xfrm>
              <a:off x="6056943" y="1930400"/>
              <a:ext cx="1117600" cy="241300"/>
            </a:xfrm>
            <a:prstGeom prst="rect">
              <a:avLst/>
            </a:prstGeom>
          </p:spPr>
        </p:pic>
        <p:pic>
          <p:nvPicPr>
            <p:cNvPr id="17" name="Imagen 16">
              <a:extLst>
                <a:ext uri="{FF2B5EF4-FFF2-40B4-BE49-F238E27FC236}">
                  <a16:creationId xmlns:a16="http://schemas.microsoft.com/office/drawing/2014/main" id="{1535AD21-1599-DB46-9BCC-F3101265984D}"/>
                </a:ext>
              </a:extLst>
            </p:cNvPr>
            <p:cNvPicPr>
              <a:picLocks noChangeAspect="1"/>
            </p:cNvPicPr>
            <p:nvPr/>
          </p:nvPicPr>
          <p:blipFill>
            <a:blip r:embed="rId7"/>
            <a:stretch>
              <a:fillRect/>
            </a:stretch>
          </p:blipFill>
          <p:spPr>
            <a:xfrm>
              <a:off x="9943787" y="1859566"/>
              <a:ext cx="474986" cy="312134"/>
            </a:xfrm>
            <a:prstGeom prst="rect">
              <a:avLst/>
            </a:prstGeom>
          </p:spPr>
        </p:pic>
        <p:pic>
          <p:nvPicPr>
            <p:cNvPr id="114" name="Imagen 113">
              <a:extLst>
                <a:ext uri="{FF2B5EF4-FFF2-40B4-BE49-F238E27FC236}">
                  <a16:creationId xmlns:a16="http://schemas.microsoft.com/office/drawing/2014/main" id="{A794B4D1-A9C4-A34B-AC16-F990F54F526B}"/>
                </a:ext>
              </a:extLst>
            </p:cNvPr>
            <p:cNvPicPr>
              <a:picLocks noChangeAspect="1"/>
            </p:cNvPicPr>
            <p:nvPr/>
          </p:nvPicPr>
          <p:blipFill>
            <a:blip r:embed="rId5"/>
            <a:stretch>
              <a:fillRect/>
            </a:stretch>
          </p:blipFill>
          <p:spPr>
            <a:xfrm>
              <a:off x="8085458" y="1790700"/>
              <a:ext cx="977900" cy="381000"/>
            </a:xfrm>
            <a:prstGeom prst="rect">
              <a:avLst/>
            </a:prstGeom>
          </p:spPr>
        </p:pic>
      </p:grpSp>
      <p:grpSp>
        <p:nvGrpSpPr>
          <p:cNvPr id="116" name="Grupo 115">
            <a:extLst>
              <a:ext uri="{FF2B5EF4-FFF2-40B4-BE49-F238E27FC236}">
                <a16:creationId xmlns:a16="http://schemas.microsoft.com/office/drawing/2014/main" id="{C2106808-3C67-F44D-B0FF-190D5F082B49}"/>
              </a:ext>
            </a:extLst>
          </p:cNvPr>
          <p:cNvGrpSpPr/>
          <p:nvPr/>
        </p:nvGrpSpPr>
        <p:grpSpPr>
          <a:xfrm>
            <a:off x="550861" y="2593489"/>
            <a:ext cx="11090276" cy="586397"/>
            <a:chOff x="550861" y="1703012"/>
            <a:chExt cx="11090276" cy="586397"/>
          </a:xfrm>
        </p:grpSpPr>
        <p:sp>
          <p:nvSpPr>
            <p:cNvPr id="118" name="Rectángulo 117">
              <a:extLst>
                <a:ext uri="{FF2B5EF4-FFF2-40B4-BE49-F238E27FC236}">
                  <a16:creationId xmlns:a16="http://schemas.microsoft.com/office/drawing/2014/main" id="{194D1CC1-4B58-5640-BE06-FF2E1142B571}"/>
                </a:ext>
              </a:extLst>
            </p:cNvPr>
            <p:cNvSpPr/>
            <p:nvPr/>
          </p:nvSpPr>
          <p:spPr>
            <a:xfrm>
              <a:off x="550861" y="1703012"/>
              <a:ext cx="11090276" cy="586397"/>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20" name="Picture 3">
              <a:extLst>
                <a:ext uri="{FF2B5EF4-FFF2-40B4-BE49-F238E27FC236}">
                  <a16:creationId xmlns:a16="http://schemas.microsoft.com/office/drawing/2014/main" id="{2C929A2B-B21A-664C-88DE-97B6303C2EA6}"/>
                </a:ext>
              </a:extLst>
            </p:cNvPr>
            <p:cNvPicPr>
              <a:picLocks noChangeAspect="1"/>
            </p:cNvPicPr>
            <p:nvPr/>
          </p:nvPicPr>
          <p:blipFill>
            <a:blip r:embed="rId2"/>
            <a:stretch>
              <a:fillRect/>
            </a:stretch>
          </p:blipFill>
          <p:spPr>
            <a:xfrm>
              <a:off x="10082016" y="1886816"/>
              <a:ext cx="218782" cy="218788"/>
            </a:xfrm>
            <a:prstGeom prst="rect">
              <a:avLst/>
            </a:prstGeom>
          </p:spPr>
        </p:pic>
        <p:sp>
          <p:nvSpPr>
            <p:cNvPr id="125" name="Elipse 124">
              <a:extLst>
                <a:ext uri="{FF2B5EF4-FFF2-40B4-BE49-F238E27FC236}">
                  <a16:creationId xmlns:a16="http://schemas.microsoft.com/office/drawing/2014/main" id="{D4CF7474-BE9B-1B42-9B0C-5F6BC3F0A7DB}"/>
                </a:ext>
              </a:extLst>
            </p:cNvPr>
            <p:cNvSpPr/>
            <p:nvPr/>
          </p:nvSpPr>
          <p:spPr>
            <a:xfrm>
              <a:off x="685799" y="1919633"/>
              <a:ext cx="153154" cy="15315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26" name="Conector recto de flecha 125">
              <a:extLst>
                <a:ext uri="{FF2B5EF4-FFF2-40B4-BE49-F238E27FC236}">
                  <a16:creationId xmlns:a16="http://schemas.microsoft.com/office/drawing/2014/main" id="{0963E02F-67A1-9E45-AA55-162B9C370E6C}"/>
                </a:ext>
              </a:extLst>
            </p:cNvPr>
            <p:cNvCxnSpPr>
              <a:cxnSpLocks/>
            </p:cNvCxnSpPr>
            <p:nvPr/>
          </p:nvCxnSpPr>
          <p:spPr>
            <a:xfrm>
              <a:off x="965309"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cxnSp>
          <p:nvCxnSpPr>
            <p:cNvPr id="127" name="Conector recto de flecha 126">
              <a:extLst>
                <a:ext uri="{FF2B5EF4-FFF2-40B4-BE49-F238E27FC236}">
                  <a16:creationId xmlns:a16="http://schemas.microsoft.com/office/drawing/2014/main" id="{3301F311-69F4-A047-859F-3ACD7EDE62BF}"/>
                </a:ext>
              </a:extLst>
            </p:cNvPr>
            <p:cNvCxnSpPr>
              <a:cxnSpLocks/>
            </p:cNvCxnSpPr>
            <p:nvPr/>
          </p:nvCxnSpPr>
          <p:spPr>
            <a:xfrm>
              <a:off x="2209800"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cxnSp>
          <p:nvCxnSpPr>
            <p:cNvPr id="128" name="Conector recto de flecha 127">
              <a:extLst>
                <a:ext uri="{FF2B5EF4-FFF2-40B4-BE49-F238E27FC236}">
                  <a16:creationId xmlns:a16="http://schemas.microsoft.com/office/drawing/2014/main" id="{E2055947-203A-5240-A99D-9014CC4C9538}"/>
                </a:ext>
              </a:extLst>
            </p:cNvPr>
            <p:cNvCxnSpPr>
              <a:cxnSpLocks/>
            </p:cNvCxnSpPr>
            <p:nvPr/>
          </p:nvCxnSpPr>
          <p:spPr>
            <a:xfrm>
              <a:off x="3657600"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cxnSp>
          <p:nvCxnSpPr>
            <p:cNvPr id="129" name="Conector recto de flecha 128">
              <a:extLst>
                <a:ext uri="{FF2B5EF4-FFF2-40B4-BE49-F238E27FC236}">
                  <a16:creationId xmlns:a16="http://schemas.microsoft.com/office/drawing/2014/main" id="{B14FC50A-2ABF-1E4E-96E5-D2C6293832AA}"/>
                </a:ext>
              </a:extLst>
            </p:cNvPr>
            <p:cNvCxnSpPr>
              <a:cxnSpLocks/>
            </p:cNvCxnSpPr>
            <p:nvPr/>
          </p:nvCxnSpPr>
          <p:spPr>
            <a:xfrm>
              <a:off x="5503368"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cxnSp>
          <p:nvCxnSpPr>
            <p:cNvPr id="130" name="Conector recto de flecha 129">
              <a:extLst>
                <a:ext uri="{FF2B5EF4-FFF2-40B4-BE49-F238E27FC236}">
                  <a16:creationId xmlns:a16="http://schemas.microsoft.com/office/drawing/2014/main" id="{ECD09579-8F6C-CC48-A109-9DFC54FF77A3}"/>
                </a:ext>
              </a:extLst>
            </p:cNvPr>
            <p:cNvCxnSpPr>
              <a:cxnSpLocks/>
            </p:cNvCxnSpPr>
            <p:nvPr/>
          </p:nvCxnSpPr>
          <p:spPr>
            <a:xfrm>
              <a:off x="7498133"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cxnSp>
          <p:nvCxnSpPr>
            <p:cNvPr id="131" name="Conector recto de flecha 130">
              <a:extLst>
                <a:ext uri="{FF2B5EF4-FFF2-40B4-BE49-F238E27FC236}">
                  <a16:creationId xmlns:a16="http://schemas.microsoft.com/office/drawing/2014/main" id="{16F3512C-05D5-364F-9013-90A2C94122F1}"/>
                </a:ext>
              </a:extLst>
            </p:cNvPr>
            <p:cNvCxnSpPr>
              <a:cxnSpLocks/>
            </p:cNvCxnSpPr>
            <p:nvPr/>
          </p:nvCxnSpPr>
          <p:spPr>
            <a:xfrm>
              <a:off x="9296400"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pic>
          <p:nvPicPr>
            <p:cNvPr id="133" name="Imagen 132">
              <a:extLst>
                <a:ext uri="{FF2B5EF4-FFF2-40B4-BE49-F238E27FC236}">
                  <a16:creationId xmlns:a16="http://schemas.microsoft.com/office/drawing/2014/main" id="{39AC5A47-2EFA-4E4A-A57A-B80D6508686F}"/>
                </a:ext>
              </a:extLst>
            </p:cNvPr>
            <p:cNvPicPr>
              <a:picLocks noChangeAspect="1"/>
            </p:cNvPicPr>
            <p:nvPr/>
          </p:nvPicPr>
          <p:blipFill>
            <a:blip r:embed="rId3"/>
            <a:stretch>
              <a:fillRect/>
            </a:stretch>
          </p:blipFill>
          <p:spPr>
            <a:xfrm>
              <a:off x="1444598" y="1803400"/>
              <a:ext cx="469900" cy="368300"/>
            </a:xfrm>
            <a:prstGeom prst="rect">
              <a:avLst/>
            </a:prstGeom>
          </p:spPr>
        </p:pic>
        <p:pic>
          <p:nvPicPr>
            <p:cNvPr id="134" name="Imagen 133">
              <a:extLst>
                <a:ext uri="{FF2B5EF4-FFF2-40B4-BE49-F238E27FC236}">
                  <a16:creationId xmlns:a16="http://schemas.microsoft.com/office/drawing/2014/main" id="{EE81BB30-16B8-B143-A9AC-360AE1127C79}"/>
                </a:ext>
              </a:extLst>
            </p:cNvPr>
            <p:cNvPicPr>
              <a:picLocks noChangeAspect="1"/>
            </p:cNvPicPr>
            <p:nvPr/>
          </p:nvPicPr>
          <p:blipFill>
            <a:blip r:embed="rId4"/>
            <a:stretch>
              <a:fillRect/>
            </a:stretch>
          </p:blipFill>
          <p:spPr>
            <a:xfrm>
              <a:off x="2825413" y="1892300"/>
              <a:ext cx="431800" cy="279400"/>
            </a:xfrm>
            <a:prstGeom prst="rect">
              <a:avLst/>
            </a:prstGeom>
          </p:spPr>
        </p:pic>
        <p:pic>
          <p:nvPicPr>
            <p:cNvPr id="135" name="Imagen 134">
              <a:extLst>
                <a:ext uri="{FF2B5EF4-FFF2-40B4-BE49-F238E27FC236}">
                  <a16:creationId xmlns:a16="http://schemas.microsoft.com/office/drawing/2014/main" id="{845C8F4B-8DFD-CE4B-8D17-DD33192B7897}"/>
                </a:ext>
              </a:extLst>
            </p:cNvPr>
            <p:cNvPicPr>
              <a:picLocks noChangeAspect="1"/>
            </p:cNvPicPr>
            <p:nvPr/>
          </p:nvPicPr>
          <p:blipFill>
            <a:blip r:embed="rId5"/>
            <a:stretch>
              <a:fillRect/>
            </a:stretch>
          </p:blipFill>
          <p:spPr>
            <a:xfrm>
              <a:off x="4338314" y="1797050"/>
              <a:ext cx="977900" cy="381000"/>
            </a:xfrm>
            <a:prstGeom prst="rect">
              <a:avLst/>
            </a:prstGeom>
          </p:spPr>
        </p:pic>
        <p:pic>
          <p:nvPicPr>
            <p:cNvPr id="136" name="Imagen 135">
              <a:extLst>
                <a:ext uri="{FF2B5EF4-FFF2-40B4-BE49-F238E27FC236}">
                  <a16:creationId xmlns:a16="http://schemas.microsoft.com/office/drawing/2014/main" id="{93AF5DFB-4902-A244-AF85-C02388D038AD}"/>
                </a:ext>
              </a:extLst>
            </p:cNvPr>
            <p:cNvPicPr>
              <a:picLocks noChangeAspect="1"/>
            </p:cNvPicPr>
            <p:nvPr/>
          </p:nvPicPr>
          <p:blipFill>
            <a:blip r:embed="rId6"/>
            <a:stretch>
              <a:fillRect/>
            </a:stretch>
          </p:blipFill>
          <p:spPr>
            <a:xfrm>
              <a:off x="6056943" y="1930400"/>
              <a:ext cx="1117600" cy="241300"/>
            </a:xfrm>
            <a:prstGeom prst="rect">
              <a:avLst/>
            </a:prstGeom>
          </p:spPr>
        </p:pic>
        <p:pic>
          <p:nvPicPr>
            <p:cNvPr id="139" name="Imagen 138">
              <a:extLst>
                <a:ext uri="{FF2B5EF4-FFF2-40B4-BE49-F238E27FC236}">
                  <a16:creationId xmlns:a16="http://schemas.microsoft.com/office/drawing/2014/main" id="{E9D29936-A446-244E-943E-C8C212390127}"/>
                </a:ext>
              </a:extLst>
            </p:cNvPr>
            <p:cNvPicPr>
              <a:picLocks noChangeAspect="1"/>
            </p:cNvPicPr>
            <p:nvPr/>
          </p:nvPicPr>
          <p:blipFill>
            <a:blip r:embed="rId4"/>
            <a:stretch>
              <a:fillRect/>
            </a:stretch>
          </p:blipFill>
          <p:spPr>
            <a:xfrm>
              <a:off x="8333078" y="1892300"/>
              <a:ext cx="431800" cy="279400"/>
            </a:xfrm>
            <a:prstGeom prst="rect">
              <a:avLst/>
            </a:prstGeom>
          </p:spPr>
        </p:pic>
      </p:grpSp>
      <p:grpSp>
        <p:nvGrpSpPr>
          <p:cNvPr id="140" name="Grupo 139">
            <a:extLst>
              <a:ext uri="{FF2B5EF4-FFF2-40B4-BE49-F238E27FC236}">
                <a16:creationId xmlns:a16="http://schemas.microsoft.com/office/drawing/2014/main" id="{3EE28909-9BBC-304C-90F1-3A693D1859CC}"/>
              </a:ext>
            </a:extLst>
          </p:cNvPr>
          <p:cNvGrpSpPr/>
          <p:nvPr/>
        </p:nvGrpSpPr>
        <p:grpSpPr>
          <a:xfrm>
            <a:off x="550861" y="3483966"/>
            <a:ext cx="11090276" cy="586397"/>
            <a:chOff x="550861" y="1703012"/>
            <a:chExt cx="11090276" cy="586397"/>
          </a:xfrm>
        </p:grpSpPr>
        <p:sp>
          <p:nvSpPr>
            <p:cNvPr id="141" name="Rectángulo 140">
              <a:extLst>
                <a:ext uri="{FF2B5EF4-FFF2-40B4-BE49-F238E27FC236}">
                  <a16:creationId xmlns:a16="http://schemas.microsoft.com/office/drawing/2014/main" id="{D7221506-BD6B-8945-B95E-C716E643E683}"/>
                </a:ext>
              </a:extLst>
            </p:cNvPr>
            <p:cNvSpPr/>
            <p:nvPr/>
          </p:nvSpPr>
          <p:spPr>
            <a:xfrm>
              <a:off x="550861" y="1703012"/>
              <a:ext cx="11090276" cy="586397"/>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42" name="Picture 3">
              <a:extLst>
                <a:ext uri="{FF2B5EF4-FFF2-40B4-BE49-F238E27FC236}">
                  <a16:creationId xmlns:a16="http://schemas.microsoft.com/office/drawing/2014/main" id="{46784EC8-1B31-E54C-BFE0-CC07D1CE9F4B}"/>
                </a:ext>
              </a:extLst>
            </p:cNvPr>
            <p:cNvPicPr>
              <a:picLocks noChangeAspect="1"/>
            </p:cNvPicPr>
            <p:nvPr/>
          </p:nvPicPr>
          <p:blipFill>
            <a:blip r:embed="rId2"/>
            <a:stretch>
              <a:fillRect/>
            </a:stretch>
          </p:blipFill>
          <p:spPr>
            <a:xfrm>
              <a:off x="8439587" y="1886816"/>
              <a:ext cx="218782" cy="218788"/>
            </a:xfrm>
            <a:prstGeom prst="rect">
              <a:avLst/>
            </a:prstGeom>
          </p:spPr>
        </p:pic>
        <p:sp>
          <p:nvSpPr>
            <p:cNvPr id="143" name="Elipse 142">
              <a:extLst>
                <a:ext uri="{FF2B5EF4-FFF2-40B4-BE49-F238E27FC236}">
                  <a16:creationId xmlns:a16="http://schemas.microsoft.com/office/drawing/2014/main" id="{0858405B-A495-4B4C-8515-4150BAC77FA4}"/>
                </a:ext>
              </a:extLst>
            </p:cNvPr>
            <p:cNvSpPr/>
            <p:nvPr/>
          </p:nvSpPr>
          <p:spPr>
            <a:xfrm>
              <a:off x="685799" y="1919633"/>
              <a:ext cx="153154" cy="15315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4" name="Conector recto de flecha 143">
              <a:extLst>
                <a:ext uri="{FF2B5EF4-FFF2-40B4-BE49-F238E27FC236}">
                  <a16:creationId xmlns:a16="http://schemas.microsoft.com/office/drawing/2014/main" id="{1E5CE9BE-BB4B-C443-8F0F-861E85C7DE4A}"/>
                </a:ext>
              </a:extLst>
            </p:cNvPr>
            <p:cNvCxnSpPr>
              <a:cxnSpLocks/>
            </p:cNvCxnSpPr>
            <p:nvPr/>
          </p:nvCxnSpPr>
          <p:spPr>
            <a:xfrm>
              <a:off x="965309"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cxnSp>
          <p:nvCxnSpPr>
            <p:cNvPr id="145" name="Conector recto de flecha 144">
              <a:extLst>
                <a:ext uri="{FF2B5EF4-FFF2-40B4-BE49-F238E27FC236}">
                  <a16:creationId xmlns:a16="http://schemas.microsoft.com/office/drawing/2014/main" id="{437334F8-115F-2149-A66C-9A8A97377EA7}"/>
                </a:ext>
              </a:extLst>
            </p:cNvPr>
            <p:cNvCxnSpPr>
              <a:cxnSpLocks/>
            </p:cNvCxnSpPr>
            <p:nvPr/>
          </p:nvCxnSpPr>
          <p:spPr>
            <a:xfrm>
              <a:off x="2209800"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cxnSp>
          <p:nvCxnSpPr>
            <p:cNvPr id="146" name="Conector recto de flecha 145">
              <a:extLst>
                <a:ext uri="{FF2B5EF4-FFF2-40B4-BE49-F238E27FC236}">
                  <a16:creationId xmlns:a16="http://schemas.microsoft.com/office/drawing/2014/main" id="{C0105525-39BD-FE4E-B684-DA545FCEE4FD}"/>
                </a:ext>
              </a:extLst>
            </p:cNvPr>
            <p:cNvCxnSpPr>
              <a:cxnSpLocks/>
            </p:cNvCxnSpPr>
            <p:nvPr/>
          </p:nvCxnSpPr>
          <p:spPr>
            <a:xfrm>
              <a:off x="3657600"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cxnSp>
          <p:nvCxnSpPr>
            <p:cNvPr id="147" name="Conector recto de flecha 146">
              <a:extLst>
                <a:ext uri="{FF2B5EF4-FFF2-40B4-BE49-F238E27FC236}">
                  <a16:creationId xmlns:a16="http://schemas.microsoft.com/office/drawing/2014/main" id="{2FC0890D-72FA-D84B-BBBF-7960AE1F778A}"/>
                </a:ext>
              </a:extLst>
            </p:cNvPr>
            <p:cNvCxnSpPr>
              <a:cxnSpLocks/>
            </p:cNvCxnSpPr>
            <p:nvPr/>
          </p:nvCxnSpPr>
          <p:spPr>
            <a:xfrm>
              <a:off x="5503368"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cxnSp>
          <p:nvCxnSpPr>
            <p:cNvPr id="148" name="Conector recto de flecha 147">
              <a:extLst>
                <a:ext uri="{FF2B5EF4-FFF2-40B4-BE49-F238E27FC236}">
                  <a16:creationId xmlns:a16="http://schemas.microsoft.com/office/drawing/2014/main" id="{147125D4-EF26-A145-8953-842C1D48BD4F}"/>
                </a:ext>
              </a:extLst>
            </p:cNvPr>
            <p:cNvCxnSpPr>
              <a:cxnSpLocks/>
            </p:cNvCxnSpPr>
            <p:nvPr/>
          </p:nvCxnSpPr>
          <p:spPr>
            <a:xfrm>
              <a:off x="7498133"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pic>
          <p:nvPicPr>
            <p:cNvPr id="150" name="Imagen 149">
              <a:extLst>
                <a:ext uri="{FF2B5EF4-FFF2-40B4-BE49-F238E27FC236}">
                  <a16:creationId xmlns:a16="http://schemas.microsoft.com/office/drawing/2014/main" id="{A8DCF571-EEC1-FD49-9D20-7F67CC606CC1}"/>
                </a:ext>
              </a:extLst>
            </p:cNvPr>
            <p:cNvPicPr>
              <a:picLocks noChangeAspect="1"/>
            </p:cNvPicPr>
            <p:nvPr/>
          </p:nvPicPr>
          <p:blipFill>
            <a:blip r:embed="rId3"/>
            <a:stretch>
              <a:fillRect/>
            </a:stretch>
          </p:blipFill>
          <p:spPr>
            <a:xfrm>
              <a:off x="1444598" y="1803400"/>
              <a:ext cx="469900" cy="368300"/>
            </a:xfrm>
            <a:prstGeom prst="rect">
              <a:avLst/>
            </a:prstGeom>
          </p:spPr>
        </p:pic>
        <p:pic>
          <p:nvPicPr>
            <p:cNvPr id="151" name="Imagen 150">
              <a:extLst>
                <a:ext uri="{FF2B5EF4-FFF2-40B4-BE49-F238E27FC236}">
                  <a16:creationId xmlns:a16="http://schemas.microsoft.com/office/drawing/2014/main" id="{11E85E88-F16E-7E43-866C-3B7F8C9822B8}"/>
                </a:ext>
              </a:extLst>
            </p:cNvPr>
            <p:cNvPicPr>
              <a:picLocks noChangeAspect="1"/>
            </p:cNvPicPr>
            <p:nvPr/>
          </p:nvPicPr>
          <p:blipFill>
            <a:blip r:embed="rId4"/>
            <a:stretch>
              <a:fillRect/>
            </a:stretch>
          </p:blipFill>
          <p:spPr>
            <a:xfrm>
              <a:off x="2825413" y="1892300"/>
              <a:ext cx="431800" cy="279400"/>
            </a:xfrm>
            <a:prstGeom prst="rect">
              <a:avLst/>
            </a:prstGeom>
          </p:spPr>
        </p:pic>
        <p:pic>
          <p:nvPicPr>
            <p:cNvPr id="152" name="Imagen 151">
              <a:extLst>
                <a:ext uri="{FF2B5EF4-FFF2-40B4-BE49-F238E27FC236}">
                  <a16:creationId xmlns:a16="http://schemas.microsoft.com/office/drawing/2014/main" id="{6EAB8AA9-B4F8-674A-9060-2438893CB25D}"/>
                </a:ext>
              </a:extLst>
            </p:cNvPr>
            <p:cNvPicPr>
              <a:picLocks noChangeAspect="1"/>
            </p:cNvPicPr>
            <p:nvPr/>
          </p:nvPicPr>
          <p:blipFill>
            <a:blip r:embed="rId5"/>
            <a:stretch>
              <a:fillRect/>
            </a:stretch>
          </p:blipFill>
          <p:spPr>
            <a:xfrm>
              <a:off x="4338314" y="1797050"/>
              <a:ext cx="977900" cy="381000"/>
            </a:xfrm>
            <a:prstGeom prst="rect">
              <a:avLst/>
            </a:prstGeom>
          </p:spPr>
        </p:pic>
        <p:pic>
          <p:nvPicPr>
            <p:cNvPr id="153" name="Imagen 152">
              <a:extLst>
                <a:ext uri="{FF2B5EF4-FFF2-40B4-BE49-F238E27FC236}">
                  <a16:creationId xmlns:a16="http://schemas.microsoft.com/office/drawing/2014/main" id="{1F4E47CF-B68D-DD48-9FDD-E1B4FB90C47B}"/>
                </a:ext>
              </a:extLst>
            </p:cNvPr>
            <p:cNvPicPr>
              <a:picLocks noChangeAspect="1"/>
            </p:cNvPicPr>
            <p:nvPr/>
          </p:nvPicPr>
          <p:blipFill>
            <a:blip r:embed="rId6"/>
            <a:stretch>
              <a:fillRect/>
            </a:stretch>
          </p:blipFill>
          <p:spPr>
            <a:xfrm>
              <a:off x="6056943" y="1930400"/>
              <a:ext cx="1117600" cy="241300"/>
            </a:xfrm>
            <a:prstGeom prst="rect">
              <a:avLst/>
            </a:prstGeom>
          </p:spPr>
        </p:pic>
      </p:grpSp>
      <p:grpSp>
        <p:nvGrpSpPr>
          <p:cNvPr id="155" name="Grupo 154">
            <a:extLst>
              <a:ext uri="{FF2B5EF4-FFF2-40B4-BE49-F238E27FC236}">
                <a16:creationId xmlns:a16="http://schemas.microsoft.com/office/drawing/2014/main" id="{5C42E9A8-BAA4-7E4E-879D-E9460CE93766}"/>
              </a:ext>
            </a:extLst>
          </p:cNvPr>
          <p:cNvGrpSpPr/>
          <p:nvPr/>
        </p:nvGrpSpPr>
        <p:grpSpPr>
          <a:xfrm>
            <a:off x="550861" y="4374443"/>
            <a:ext cx="11090276" cy="586397"/>
            <a:chOff x="550861" y="1703012"/>
            <a:chExt cx="11090276" cy="586397"/>
          </a:xfrm>
        </p:grpSpPr>
        <p:sp>
          <p:nvSpPr>
            <p:cNvPr id="156" name="Rectángulo 155">
              <a:extLst>
                <a:ext uri="{FF2B5EF4-FFF2-40B4-BE49-F238E27FC236}">
                  <a16:creationId xmlns:a16="http://schemas.microsoft.com/office/drawing/2014/main" id="{249C077F-093C-1249-9EBD-2B30781F6F92}"/>
                </a:ext>
              </a:extLst>
            </p:cNvPr>
            <p:cNvSpPr/>
            <p:nvPr/>
          </p:nvSpPr>
          <p:spPr>
            <a:xfrm>
              <a:off x="550861" y="1703012"/>
              <a:ext cx="11090276" cy="586397"/>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58" name="Picture 3">
              <a:extLst>
                <a:ext uri="{FF2B5EF4-FFF2-40B4-BE49-F238E27FC236}">
                  <a16:creationId xmlns:a16="http://schemas.microsoft.com/office/drawing/2014/main" id="{2712E53D-A0AA-F24B-B0EF-143686488E73}"/>
                </a:ext>
              </a:extLst>
            </p:cNvPr>
            <p:cNvPicPr>
              <a:picLocks noChangeAspect="1"/>
            </p:cNvPicPr>
            <p:nvPr/>
          </p:nvPicPr>
          <p:blipFill>
            <a:blip r:embed="rId2"/>
            <a:stretch>
              <a:fillRect/>
            </a:stretch>
          </p:blipFill>
          <p:spPr>
            <a:xfrm>
              <a:off x="8439587" y="1886816"/>
              <a:ext cx="218782" cy="218788"/>
            </a:xfrm>
            <a:prstGeom prst="rect">
              <a:avLst/>
            </a:prstGeom>
          </p:spPr>
        </p:pic>
        <p:sp>
          <p:nvSpPr>
            <p:cNvPr id="159" name="Elipse 158">
              <a:extLst>
                <a:ext uri="{FF2B5EF4-FFF2-40B4-BE49-F238E27FC236}">
                  <a16:creationId xmlns:a16="http://schemas.microsoft.com/office/drawing/2014/main" id="{18A56C0D-CEF5-8F49-93E3-48BE5F729B43}"/>
                </a:ext>
              </a:extLst>
            </p:cNvPr>
            <p:cNvSpPr/>
            <p:nvPr/>
          </p:nvSpPr>
          <p:spPr>
            <a:xfrm>
              <a:off x="685799" y="1919633"/>
              <a:ext cx="153154" cy="15315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2" name="Conector recto de flecha 161">
              <a:extLst>
                <a:ext uri="{FF2B5EF4-FFF2-40B4-BE49-F238E27FC236}">
                  <a16:creationId xmlns:a16="http://schemas.microsoft.com/office/drawing/2014/main" id="{83D38D45-5349-8449-9DB2-396CA0043769}"/>
                </a:ext>
              </a:extLst>
            </p:cNvPr>
            <p:cNvCxnSpPr>
              <a:cxnSpLocks/>
            </p:cNvCxnSpPr>
            <p:nvPr/>
          </p:nvCxnSpPr>
          <p:spPr>
            <a:xfrm>
              <a:off x="965309"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cxnSp>
          <p:nvCxnSpPr>
            <p:cNvPr id="163" name="Conector recto de flecha 162">
              <a:extLst>
                <a:ext uri="{FF2B5EF4-FFF2-40B4-BE49-F238E27FC236}">
                  <a16:creationId xmlns:a16="http://schemas.microsoft.com/office/drawing/2014/main" id="{24B31AC7-398C-3C42-BD69-B326DE28826B}"/>
                </a:ext>
              </a:extLst>
            </p:cNvPr>
            <p:cNvCxnSpPr>
              <a:cxnSpLocks/>
            </p:cNvCxnSpPr>
            <p:nvPr/>
          </p:nvCxnSpPr>
          <p:spPr>
            <a:xfrm>
              <a:off x="2209800"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cxnSp>
          <p:nvCxnSpPr>
            <p:cNvPr id="164" name="Conector recto de flecha 163">
              <a:extLst>
                <a:ext uri="{FF2B5EF4-FFF2-40B4-BE49-F238E27FC236}">
                  <a16:creationId xmlns:a16="http://schemas.microsoft.com/office/drawing/2014/main" id="{FD884262-D48F-5A4F-B200-D126838C9421}"/>
                </a:ext>
              </a:extLst>
            </p:cNvPr>
            <p:cNvCxnSpPr>
              <a:cxnSpLocks/>
            </p:cNvCxnSpPr>
            <p:nvPr/>
          </p:nvCxnSpPr>
          <p:spPr>
            <a:xfrm>
              <a:off x="3657600"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cxnSp>
          <p:nvCxnSpPr>
            <p:cNvPr id="165" name="Conector recto de flecha 164">
              <a:extLst>
                <a:ext uri="{FF2B5EF4-FFF2-40B4-BE49-F238E27FC236}">
                  <a16:creationId xmlns:a16="http://schemas.microsoft.com/office/drawing/2014/main" id="{8B179335-F655-9743-85DA-E6A83D8907B9}"/>
                </a:ext>
              </a:extLst>
            </p:cNvPr>
            <p:cNvCxnSpPr>
              <a:cxnSpLocks/>
            </p:cNvCxnSpPr>
            <p:nvPr/>
          </p:nvCxnSpPr>
          <p:spPr>
            <a:xfrm>
              <a:off x="5503368"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cxnSp>
          <p:nvCxnSpPr>
            <p:cNvPr id="166" name="Conector recto de flecha 165">
              <a:extLst>
                <a:ext uri="{FF2B5EF4-FFF2-40B4-BE49-F238E27FC236}">
                  <a16:creationId xmlns:a16="http://schemas.microsoft.com/office/drawing/2014/main" id="{340268D2-4270-6545-98F7-011DFCB09CA7}"/>
                </a:ext>
              </a:extLst>
            </p:cNvPr>
            <p:cNvCxnSpPr>
              <a:cxnSpLocks/>
            </p:cNvCxnSpPr>
            <p:nvPr/>
          </p:nvCxnSpPr>
          <p:spPr>
            <a:xfrm>
              <a:off x="7498133"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pic>
          <p:nvPicPr>
            <p:cNvPr id="167" name="Imagen 166">
              <a:extLst>
                <a:ext uri="{FF2B5EF4-FFF2-40B4-BE49-F238E27FC236}">
                  <a16:creationId xmlns:a16="http://schemas.microsoft.com/office/drawing/2014/main" id="{A2F2F331-8D56-E24A-BDFA-170D76EDF019}"/>
                </a:ext>
              </a:extLst>
            </p:cNvPr>
            <p:cNvPicPr>
              <a:picLocks noChangeAspect="1"/>
            </p:cNvPicPr>
            <p:nvPr/>
          </p:nvPicPr>
          <p:blipFill>
            <a:blip r:embed="rId3"/>
            <a:stretch>
              <a:fillRect/>
            </a:stretch>
          </p:blipFill>
          <p:spPr>
            <a:xfrm>
              <a:off x="1444598" y="1803400"/>
              <a:ext cx="469900" cy="368300"/>
            </a:xfrm>
            <a:prstGeom prst="rect">
              <a:avLst/>
            </a:prstGeom>
          </p:spPr>
        </p:pic>
        <p:pic>
          <p:nvPicPr>
            <p:cNvPr id="168" name="Imagen 167">
              <a:extLst>
                <a:ext uri="{FF2B5EF4-FFF2-40B4-BE49-F238E27FC236}">
                  <a16:creationId xmlns:a16="http://schemas.microsoft.com/office/drawing/2014/main" id="{2CC9A1D6-93CC-2C43-8D26-2626B630CA0D}"/>
                </a:ext>
              </a:extLst>
            </p:cNvPr>
            <p:cNvPicPr>
              <a:picLocks noChangeAspect="1"/>
            </p:cNvPicPr>
            <p:nvPr/>
          </p:nvPicPr>
          <p:blipFill>
            <a:blip r:embed="rId4"/>
            <a:stretch>
              <a:fillRect/>
            </a:stretch>
          </p:blipFill>
          <p:spPr>
            <a:xfrm>
              <a:off x="2825413" y="1892300"/>
              <a:ext cx="431800" cy="279400"/>
            </a:xfrm>
            <a:prstGeom prst="rect">
              <a:avLst/>
            </a:prstGeom>
          </p:spPr>
        </p:pic>
        <p:pic>
          <p:nvPicPr>
            <p:cNvPr id="170" name="Imagen 169">
              <a:extLst>
                <a:ext uri="{FF2B5EF4-FFF2-40B4-BE49-F238E27FC236}">
                  <a16:creationId xmlns:a16="http://schemas.microsoft.com/office/drawing/2014/main" id="{80F8E848-D1A9-6249-AA3F-8A030FB8CFBC}"/>
                </a:ext>
              </a:extLst>
            </p:cNvPr>
            <p:cNvPicPr>
              <a:picLocks noChangeAspect="1"/>
            </p:cNvPicPr>
            <p:nvPr/>
          </p:nvPicPr>
          <p:blipFill>
            <a:blip r:embed="rId5"/>
            <a:stretch>
              <a:fillRect/>
            </a:stretch>
          </p:blipFill>
          <p:spPr>
            <a:xfrm>
              <a:off x="4338314" y="1797050"/>
              <a:ext cx="977900" cy="381000"/>
            </a:xfrm>
            <a:prstGeom prst="rect">
              <a:avLst/>
            </a:prstGeom>
          </p:spPr>
        </p:pic>
        <p:pic>
          <p:nvPicPr>
            <p:cNvPr id="172" name="Imagen 171">
              <a:extLst>
                <a:ext uri="{FF2B5EF4-FFF2-40B4-BE49-F238E27FC236}">
                  <a16:creationId xmlns:a16="http://schemas.microsoft.com/office/drawing/2014/main" id="{E8035F18-BED5-5E44-B460-EC0D05D7DEA8}"/>
                </a:ext>
              </a:extLst>
            </p:cNvPr>
            <p:cNvPicPr>
              <a:picLocks noChangeAspect="1"/>
            </p:cNvPicPr>
            <p:nvPr/>
          </p:nvPicPr>
          <p:blipFill>
            <a:blip r:embed="rId4"/>
            <a:stretch>
              <a:fillRect/>
            </a:stretch>
          </p:blipFill>
          <p:spPr>
            <a:xfrm>
              <a:off x="6355422" y="1892300"/>
              <a:ext cx="431800" cy="279400"/>
            </a:xfrm>
            <a:prstGeom prst="rect">
              <a:avLst/>
            </a:prstGeom>
          </p:spPr>
        </p:pic>
      </p:grpSp>
      <p:grpSp>
        <p:nvGrpSpPr>
          <p:cNvPr id="173" name="Grupo 172">
            <a:extLst>
              <a:ext uri="{FF2B5EF4-FFF2-40B4-BE49-F238E27FC236}">
                <a16:creationId xmlns:a16="http://schemas.microsoft.com/office/drawing/2014/main" id="{BAB12435-0BB9-9F43-B3DF-6D2973C69802}"/>
              </a:ext>
            </a:extLst>
          </p:cNvPr>
          <p:cNvGrpSpPr/>
          <p:nvPr/>
        </p:nvGrpSpPr>
        <p:grpSpPr>
          <a:xfrm>
            <a:off x="550861" y="5264919"/>
            <a:ext cx="11090276" cy="586397"/>
            <a:chOff x="550861" y="1703012"/>
            <a:chExt cx="11090276" cy="586397"/>
          </a:xfrm>
        </p:grpSpPr>
        <p:sp>
          <p:nvSpPr>
            <p:cNvPr id="174" name="Rectángulo 173">
              <a:extLst>
                <a:ext uri="{FF2B5EF4-FFF2-40B4-BE49-F238E27FC236}">
                  <a16:creationId xmlns:a16="http://schemas.microsoft.com/office/drawing/2014/main" id="{4001EF6B-ABE5-5B4B-86F8-4ABEB46AE59B}"/>
                </a:ext>
              </a:extLst>
            </p:cNvPr>
            <p:cNvSpPr/>
            <p:nvPr/>
          </p:nvSpPr>
          <p:spPr>
            <a:xfrm>
              <a:off x="550861" y="1703012"/>
              <a:ext cx="11090276" cy="586397"/>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75" name="Picture 3">
              <a:extLst>
                <a:ext uri="{FF2B5EF4-FFF2-40B4-BE49-F238E27FC236}">
                  <a16:creationId xmlns:a16="http://schemas.microsoft.com/office/drawing/2014/main" id="{CE3B47C3-45C1-AD4D-8C5F-7D272620CE25}"/>
                </a:ext>
              </a:extLst>
            </p:cNvPr>
            <p:cNvPicPr>
              <a:picLocks noChangeAspect="1"/>
            </p:cNvPicPr>
            <p:nvPr/>
          </p:nvPicPr>
          <p:blipFill>
            <a:blip r:embed="rId2"/>
            <a:stretch>
              <a:fillRect/>
            </a:stretch>
          </p:blipFill>
          <p:spPr>
            <a:xfrm>
              <a:off x="11243930" y="1886816"/>
              <a:ext cx="218782" cy="218788"/>
            </a:xfrm>
            <a:prstGeom prst="rect">
              <a:avLst/>
            </a:prstGeom>
          </p:spPr>
        </p:pic>
        <p:sp>
          <p:nvSpPr>
            <p:cNvPr id="177" name="Elipse 176">
              <a:extLst>
                <a:ext uri="{FF2B5EF4-FFF2-40B4-BE49-F238E27FC236}">
                  <a16:creationId xmlns:a16="http://schemas.microsoft.com/office/drawing/2014/main" id="{7484D3CF-D5D7-764B-859A-B10526D3B741}"/>
                </a:ext>
              </a:extLst>
            </p:cNvPr>
            <p:cNvSpPr/>
            <p:nvPr/>
          </p:nvSpPr>
          <p:spPr>
            <a:xfrm>
              <a:off x="685799" y="1919633"/>
              <a:ext cx="153154" cy="15315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79" name="Conector recto de flecha 178">
              <a:extLst>
                <a:ext uri="{FF2B5EF4-FFF2-40B4-BE49-F238E27FC236}">
                  <a16:creationId xmlns:a16="http://schemas.microsoft.com/office/drawing/2014/main" id="{79226F37-7EA8-DC44-BCE4-A975849CC364}"/>
                </a:ext>
              </a:extLst>
            </p:cNvPr>
            <p:cNvCxnSpPr>
              <a:cxnSpLocks/>
            </p:cNvCxnSpPr>
            <p:nvPr/>
          </p:nvCxnSpPr>
          <p:spPr>
            <a:xfrm>
              <a:off x="965309"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cxnSp>
          <p:nvCxnSpPr>
            <p:cNvPr id="180" name="Conector recto de flecha 179">
              <a:extLst>
                <a:ext uri="{FF2B5EF4-FFF2-40B4-BE49-F238E27FC236}">
                  <a16:creationId xmlns:a16="http://schemas.microsoft.com/office/drawing/2014/main" id="{57C1C597-293C-3B46-B7AC-838D3F98AB2B}"/>
                </a:ext>
              </a:extLst>
            </p:cNvPr>
            <p:cNvCxnSpPr>
              <a:cxnSpLocks/>
            </p:cNvCxnSpPr>
            <p:nvPr/>
          </p:nvCxnSpPr>
          <p:spPr>
            <a:xfrm>
              <a:off x="2209800"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cxnSp>
          <p:nvCxnSpPr>
            <p:cNvPr id="181" name="Conector recto de flecha 180">
              <a:extLst>
                <a:ext uri="{FF2B5EF4-FFF2-40B4-BE49-F238E27FC236}">
                  <a16:creationId xmlns:a16="http://schemas.microsoft.com/office/drawing/2014/main" id="{101D5D50-B94F-2A45-B599-A6A855A6A2F4}"/>
                </a:ext>
              </a:extLst>
            </p:cNvPr>
            <p:cNvCxnSpPr>
              <a:cxnSpLocks/>
            </p:cNvCxnSpPr>
            <p:nvPr/>
          </p:nvCxnSpPr>
          <p:spPr>
            <a:xfrm>
              <a:off x="3997972"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cxnSp>
          <p:nvCxnSpPr>
            <p:cNvPr id="182" name="Conector recto de flecha 181">
              <a:extLst>
                <a:ext uri="{FF2B5EF4-FFF2-40B4-BE49-F238E27FC236}">
                  <a16:creationId xmlns:a16="http://schemas.microsoft.com/office/drawing/2014/main" id="{EED02873-057F-1E4C-8520-A06572437721}"/>
                </a:ext>
              </a:extLst>
            </p:cNvPr>
            <p:cNvCxnSpPr>
              <a:cxnSpLocks/>
            </p:cNvCxnSpPr>
            <p:nvPr/>
          </p:nvCxnSpPr>
          <p:spPr>
            <a:xfrm>
              <a:off x="5333197"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cxnSp>
          <p:nvCxnSpPr>
            <p:cNvPr id="186" name="Conector recto de flecha 185">
              <a:extLst>
                <a:ext uri="{FF2B5EF4-FFF2-40B4-BE49-F238E27FC236}">
                  <a16:creationId xmlns:a16="http://schemas.microsoft.com/office/drawing/2014/main" id="{2BB57B14-3008-5742-BAB2-F8F5903BE3E0}"/>
                </a:ext>
              </a:extLst>
            </p:cNvPr>
            <p:cNvCxnSpPr>
              <a:cxnSpLocks/>
            </p:cNvCxnSpPr>
            <p:nvPr/>
          </p:nvCxnSpPr>
          <p:spPr>
            <a:xfrm>
              <a:off x="7004372"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cxnSp>
          <p:nvCxnSpPr>
            <p:cNvPr id="187" name="Conector recto de flecha 186">
              <a:extLst>
                <a:ext uri="{FF2B5EF4-FFF2-40B4-BE49-F238E27FC236}">
                  <a16:creationId xmlns:a16="http://schemas.microsoft.com/office/drawing/2014/main" id="{58DA81CD-4702-BA42-8322-39855E323CAD}"/>
                </a:ext>
              </a:extLst>
            </p:cNvPr>
            <p:cNvCxnSpPr>
              <a:cxnSpLocks/>
            </p:cNvCxnSpPr>
            <p:nvPr/>
          </p:nvCxnSpPr>
          <p:spPr>
            <a:xfrm>
              <a:off x="9055295"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cxnSp>
          <p:nvCxnSpPr>
            <p:cNvPr id="188" name="Conector recto de flecha 187">
              <a:extLst>
                <a:ext uri="{FF2B5EF4-FFF2-40B4-BE49-F238E27FC236}">
                  <a16:creationId xmlns:a16="http://schemas.microsoft.com/office/drawing/2014/main" id="{2D8F23D5-4B85-E143-9050-08E3F4491184}"/>
                </a:ext>
              </a:extLst>
            </p:cNvPr>
            <p:cNvCxnSpPr>
              <a:cxnSpLocks/>
            </p:cNvCxnSpPr>
            <p:nvPr/>
          </p:nvCxnSpPr>
          <p:spPr>
            <a:xfrm>
              <a:off x="10668000" y="2000918"/>
              <a:ext cx="340342" cy="0"/>
            </a:xfrm>
            <a:prstGeom prst="straightConnector1">
              <a:avLst/>
            </a:prstGeom>
            <a:ln w="15875" cap="rnd">
              <a:headEnd type="none" w="sm" len="sm"/>
              <a:tailEnd type="arrow" w="med" len="med"/>
            </a:ln>
          </p:spPr>
          <p:style>
            <a:lnRef idx="1">
              <a:schemeClr val="accent1"/>
            </a:lnRef>
            <a:fillRef idx="0">
              <a:schemeClr val="accent1"/>
            </a:fillRef>
            <a:effectRef idx="0">
              <a:schemeClr val="accent1"/>
            </a:effectRef>
            <a:fontRef idx="minor">
              <a:schemeClr val="tx1"/>
            </a:fontRef>
          </p:style>
        </p:cxnSp>
        <p:pic>
          <p:nvPicPr>
            <p:cNvPr id="190" name="Imagen 189">
              <a:extLst>
                <a:ext uri="{FF2B5EF4-FFF2-40B4-BE49-F238E27FC236}">
                  <a16:creationId xmlns:a16="http://schemas.microsoft.com/office/drawing/2014/main" id="{ECD3D243-D6B4-DB45-AE2A-E291026DAC88}"/>
                </a:ext>
              </a:extLst>
            </p:cNvPr>
            <p:cNvPicPr>
              <a:picLocks noChangeAspect="1"/>
            </p:cNvPicPr>
            <p:nvPr/>
          </p:nvPicPr>
          <p:blipFill>
            <a:blip r:embed="rId4"/>
            <a:stretch>
              <a:fillRect/>
            </a:stretch>
          </p:blipFill>
          <p:spPr>
            <a:xfrm>
              <a:off x="4598576" y="1892300"/>
              <a:ext cx="431800" cy="279400"/>
            </a:xfrm>
            <a:prstGeom prst="rect">
              <a:avLst/>
            </a:prstGeom>
          </p:spPr>
        </p:pic>
        <p:pic>
          <p:nvPicPr>
            <p:cNvPr id="191" name="Imagen 190">
              <a:extLst>
                <a:ext uri="{FF2B5EF4-FFF2-40B4-BE49-F238E27FC236}">
                  <a16:creationId xmlns:a16="http://schemas.microsoft.com/office/drawing/2014/main" id="{AD97D12F-E23A-EF44-9134-BD32830BEEE3}"/>
                </a:ext>
              </a:extLst>
            </p:cNvPr>
            <p:cNvPicPr>
              <a:picLocks noChangeAspect="1"/>
            </p:cNvPicPr>
            <p:nvPr/>
          </p:nvPicPr>
          <p:blipFill>
            <a:blip r:embed="rId5"/>
            <a:stretch>
              <a:fillRect/>
            </a:stretch>
          </p:blipFill>
          <p:spPr>
            <a:xfrm>
              <a:off x="9655901" y="1797050"/>
              <a:ext cx="977900" cy="381000"/>
            </a:xfrm>
            <a:prstGeom prst="rect">
              <a:avLst/>
            </a:prstGeom>
          </p:spPr>
        </p:pic>
        <p:pic>
          <p:nvPicPr>
            <p:cNvPr id="193" name="Imagen 192">
              <a:extLst>
                <a:ext uri="{FF2B5EF4-FFF2-40B4-BE49-F238E27FC236}">
                  <a16:creationId xmlns:a16="http://schemas.microsoft.com/office/drawing/2014/main" id="{12C60230-296B-A64D-A22A-1B8ED6DF9EBB}"/>
                </a:ext>
              </a:extLst>
            </p:cNvPr>
            <p:cNvPicPr>
              <a:picLocks noChangeAspect="1"/>
            </p:cNvPicPr>
            <p:nvPr/>
          </p:nvPicPr>
          <p:blipFill>
            <a:blip r:embed="rId6"/>
            <a:stretch>
              <a:fillRect/>
            </a:stretch>
          </p:blipFill>
          <p:spPr>
            <a:xfrm>
              <a:off x="7694960" y="1930400"/>
              <a:ext cx="1117600" cy="241300"/>
            </a:xfrm>
            <a:prstGeom prst="rect">
              <a:avLst/>
            </a:prstGeom>
          </p:spPr>
        </p:pic>
        <p:pic>
          <p:nvPicPr>
            <p:cNvPr id="195" name="Imagen 194">
              <a:extLst>
                <a:ext uri="{FF2B5EF4-FFF2-40B4-BE49-F238E27FC236}">
                  <a16:creationId xmlns:a16="http://schemas.microsoft.com/office/drawing/2014/main" id="{20E5AA6B-1137-4245-8A02-B37152D9768E}"/>
                </a:ext>
              </a:extLst>
            </p:cNvPr>
            <p:cNvPicPr>
              <a:picLocks noChangeAspect="1"/>
            </p:cNvPicPr>
            <p:nvPr/>
          </p:nvPicPr>
          <p:blipFill>
            <a:blip r:embed="rId5"/>
            <a:stretch>
              <a:fillRect/>
            </a:stretch>
          </p:blipFill>
          <p:spPr>
            <a:xfrm>
              <a:off x="5873718" y="1790700"/>
              <a:ext cx="977900" cy="381000"/>
            </a:xfrm>
            <a:prstGeom prst="rect">
              <a:avLst/>
            </a:prstGeom>
          </p:spPr>
        </p:pic>
        <p:pic>
          <p:nvPicPr>
            <p:cNvPr id="196" name="Imagen 195">
              <a:extLst>
                <a:ext uri="{FF2B5EF4-FFF2-40B4-BE49-F238E27FC236}">
                  <a16:creationId xmlns:a16="http://schemas.microsoft.com/office/drawing/2014/main" id="{DCE02595-341D-9648-A650-B5512B97362B}"/>
                </a:ext>
              </a:extLst>
            </p:cNvPr>
            <p:cNvPicPr>
              <a:picLocks noChangeAspect="1"/>
            </p:cNvPicPr>
            <p:nvPr/>
          </p:nvPicPr>
          <p:blipFill>
            <a:blip r:embed="rId7"/>
            <a:stretch>
              <a:fillRect/>
            </a:stretch>
          </p:blipFill>
          <p:spPr>
            <a:xfrm>
              <a:off x="1459006" y="1859566"/>
              <a:ext cx="474986" cy="312134"/>
            </a:xfrm>
            <a:prstGeom prst="rect">
              <a:avLst/>
            </a:prstGeom>
          </p:spPr>
        </p:pic>
        <p:pic>
          <p:nvPicPr>
            <p:cNvPr id="197" name="Imagen 196">
              <a:extLst>
                <a:ext uri="{FF2B5EF4-FFF2-40B4-BE49-F238E27FC236}">
                  <a16:creationId xmlns:a16="http://schemas.microsoft.com/office/drawing/2014/main" id="{9F97197C-179D-2A43-BEFD-F8C07B88E048}"/>
                </a:ext>
              </a:extLst>
            </p:cNvPr>
            <p:cNvPicPr>
              <a:picLocks noChangeAspect="1"/>
            </p:cNvPicPr>
            <p:nvPr/>
          </p:nvPicPr>
          <p:blipFill>
            <a:blip r:embed="rId5"/>
            <a:stretch>
              <a:fillRect/>
            </a:stretch>
          </p:blipFill>
          <p:spPr>
            <a:xfrm>
              <a:off x="2777334" y="1797050"/>
              <a:ext cx="977900" cy="381000"/>
            </a:xfrm>
            <a:prstGeom prst="rect">
              <a:avLst/>
            </a:prstGeom>
          </p:spPr>
        </p:pic>
      </p:grpSp>
    </p:spTree>
    <p:extLst>
      <p:ext uri="{BB962C8B-B14F-4D97-AF65-F5344CB8AC3E}">
        <p14:creationId xmlns:p14="http://schemas.microsoft.com/office/powerpoint/2010/main" val="57803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7;p27">
            <a:extLst>
              <a:ext uri="{FF2B5EF4-FFF2-40B4-BE49-F238E27FC236}">
                <a16:creationId xmlns:a16="http://schemas.microsoft.com/office/drawing/2014/main" id="{AF321503-C863-0844-B671-5DC88BBE6F94}"/>
              </a:ext>
            </a:extLst>
          </p:cNvPr>
          <p:cNvSpPr/>
          <p:nvPr/>
        </p:nvSpPr>
        <p:spPr>
          <a:xfrm>
            <a:off x="0" y="1639073"/>
            <a:ext cx="362100" cy="1800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Título 2">
            <a:extLst>
              <a:ext uri="{FF2B5EF4-FFF2-40B4-BE49-F238E27FC236}">
                <a16:creationId xmlns:a16="http://schemas.microsoft.com/office/drawing/2014/main" id="{E4829078-B503-CD45-A406-B18C022C54C5}"/>
              </a:ext>
            </a:extLst>
          </p:cNvPr>
          <p:cNvSpPr>
            <a:spLocks noGrp="1"/>
          </p:cNvSpPr>
          <p:nvPr>
            <p:ph type="title"/>
          </p:nvPr>
        </p:nvSpPr>
        <p:spPr>
          <a:xfrm>
            <a:off x="550863" y="476251"/>
            <a:ext cx="6230937" cy="946149"/>
          </a:xfrm>
        </p:spPr>
        <p:txBody>
          <a:bodyPr/>
          <a:lstStyle/>
          <a:p>
            <a:r>
              <a:rPr lang="es-ES" dirty="0">
                <a:latin typeface="Georgia" panose="02040502050405020303" pitchFamily="18" charset="0"/>
              </a:rPr>
              <a:t>Plataforma Tecnológica SIMPLE</a:t>
            </a:r>
            <a:br>
              <a:rPr lang="es-ES" dirty="0"/>
            </a:br>
            <a:endParaRPr lang="es-ES" dirty="0">
              <a:latin typeface="Georgia" panose="02040502050405020303" pitchFamily="18" charset="0"/>
            </a:endParaRPr>
          </a:p>
        </p:txBody>
      </p:sp>
      <p:sp>
        <p:nvSpPr>
          <p:cNvPr id="7" name="CuadroTexto 6">
            <a:extLst>
              <a:ext uri="{FF2B5EF4-FFF2-40B4-BE49-F238E27FC236}">
                <a16:creationId xmlns:a16="http://schemas.microsoft.com/office/drawing/2014/main" id="{3336FE5B-75C9-4F4E-8C06-FBC0ABD56A8D}"/>
              </a:ext>
            </a:extLst>
          </p:cNvPr>
          <p:cNvSpPr txBox="1"/>
          <p:nvPr/>
        </p:nvSpPr>
        <p:spPr>
          <a:xfrm>
            <a:off x="1295400" y="2328380"/>
            <a:ext cx="4800600" cy="811367"/>
          </a:xfrm>
          <a:prstGeom prst="rect">
            <a:avLst/>
          </a:prstGeom>
          <a:noFill/>
        </p:spPr>
        <p:txBody>
          <a:bodyPr wrap="square" tIns="36000" bIns="36000" rtlCol="0">
            <a:spAutoFit/>
          </a:bodyPr>
          <a:lstStyle/>
          <a:p>
            <a:pPr lvl="0">
              <a:defRPr/>
            </a:pPr>
            <a:r>
              <a:rPr lang="es-ES_tradnl" sz="2400" dirty="0">
                <a:solidFill>
                  <a:srgbClr val="04657C"/>
                </a:solidFill>
                <a:latin typeface="Arial" panose="020B0604020202020204" pitchFamily="34" charset="0"/>
                <a:ea typeface="Roboto" panose="02000000000000000000" pitchFamily="2" charset="0"/>
                <a:cs typeface="Arial" panose="020B0604020202020204" pitchFamily="34" charset="0"/>
              </a:rPr>
              <a:t>Flujo multimodal con Entrada por Puerto</a:t>
            </a:r>
          </a:p>
        </p:txBody>
      </p:sp>
      <p:pic>
        <p:nvPicPr>
          <p:cNvPr id="13" name="Google Shape;162;p27">
            <a:extLst>
              <a:ext uri="{FF2B5EF4-FFF2-40B4-BE49-F238E27FC236}">
                <a16:creationId xmlns:a16="http://schemas.microsoft.com/office/drawing/2014/main" id="{57349460-F3C6-EA4B-AC98-B433D7DDA02D}"/>
              </a:ext>
            </a:extLst>
          </p:cNvPr>
          <p:cNvPicPr preferRelativeResize="0"/>
          <p:nvPr/>
        </p:nvPicPr>
        <p:blipFill>
          <a:blip r:embed="rId2">
            <a:extLst>
              <a:ext uri="{28A0092B-C50C-407E-A947-70E740481C1C}">
                <a14:useLocalDpi xmlns:a14="http://schemas.microsoft.com/office/drawing/2010/main" val="0"/>
              </a:ext>
            </a:extLst>
          </a:blip>
          <a:stretch>
            <a:fillRect/>
          </a:stretch>
        </p:blipFill>
        <p:spPr>
          <a:xfrm>
            <a:off x="6754870" y="-10886"/>
            <a:ext cx="5436168" cy="6466115"/>
          </a:xfrm>
          <a:prstGeom prst="rect">
            <a:avLst/>
          </a:prstGeom>
          <a:noFill/>
          <a:ln>
            <a:noFill/>
          </a:ln>
        </p:spPr>
      </p:pic>
    </p:spTree>
    <p:extLst>
      <p:ext uri="{BB962C8B-B14F-4D97-AF65-F5344CB8AC3E}">
        <p14:creationId xmlns:p14="http://schemas.microsoft.com/office/powerpoint/2010/main" val="2115727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117">
            <a:extLst>
              <a:ext uri="{FF2B5EF4-FFF2-40B4-BE49-F238E27FC236}">
                <a16:creationId xmlns:a16="http://schemas.microsoft.com/office/drawing/2014/main" id="{194D1CC1-4B58-5640-BE06-FF2E1142B571}"/>
              </a:ext>
            </a:extLst>
          </p:cNvPr>
          <p:cNvSpPr/>
          <p:nvPr/>
        </p:nvSpPr>
        <p:spPr>
          <a:xfrm>
            <a:off x="1905001" y="1676400"/>
            <a:ext cx="3124200" cy="586397"/>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dirty="0">
                <a:latin typeface="Arial" panose="020B0604020202020204" pitchFamily="34" charset="0"/>
                <a:cs typeface="Arial" panose="020B0604020202020204" pitchFamily="34" charset="0"/>
              </a:rPr>
              <a:t>Evento en SIMPLE</a:t>
            </a:r>
          </a:p>
        </p:txBody>
      </p:sp>
      <p:sp>
        <p:nvSpPr>
          <p:cNvPr id="47" name="Rectángulo 140">
            <a:extLst>
              <a:ext uri="{FF2B5EF4-FFF2-40B4-BE49-F238E27FC236}">
                <a16:creationId xmlns:a16="http://schemas.microsoft.com/office/drawing/2014/main" id="{D7221506-BD6B-8945-B95E-C716E643E683}"/>
              </a:ext>
            </a:extLst>
          </p:cNvPr>
          <p:cNvSpPr/>
          <p:nvPr/>
        </p:nvSpPr>
        <p:spPr>
          <a:xfrm>
            <a:off x="7315200" y="1677297"/>
            <a:ext cx="3124200" cy="586397"/>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dirty="0">
                <a:latin typeface="Arial" panose="020B0604020202020204" pitchFamily="34" charset="0"/>
                <a:cs typeface="Arial" panose="020B0604020202020204" pitchFamily="34" charset="0"/>
              </a:rPr>
              <a:t>Acción explícita de actor en flujo logístico</a:t>
            </a:r>
          </a:p>
        </p:txBody>
      </p:sp>
      <p:sp>
        <p:nvSpPr>
          <p:cNvPr id="60" name="Rectángulo 155">
            <a:extLst>
              <a:ext uri="{FF2B5EF4-FFF2-40B4-BE49-F238E27FC236}">
                <a16:creationId xmlns:a16="http://schemas.microsoft.com/office/drawing/2014/main" id="{249C077F-093C-1249-9EBD-2B30781F6F92}"/>
              </a:ext>
            </a:extLst>
          </p:cNvPr>
          <p:cNvSpPr/>
          <p:nvPr/>
        </p:nvSpPr>
        <p:spPr>
          <a:xfrm>
            <a:off x="1905001" y="2438400"/>
            <a:ext cx="3124200" cy="586397"/>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dirty="0">
                <a:latin typeface="Arial" panose="020B0604020202020204" pitchFamily="34" charset="0"/>
                <a:cs typeface="Arial" panose="020B0604020202020204" pitchFamily="34" charset="0"/>
              </a:rPr>
              <a:t>Envío o puesta a disposición de datos</a:t>
            </a:r>
          </a:p>
        </p:txBody>
      </p:sp>
      <p:sp>
        <p:nvSpPr>
          <p:cNvPr id="73" name="Rectángulo 173">
            <a:extLst>
              <a:ext uri="{FF2B5EF4-FFF2-40B4-BE49-F238E27FC236}">
                <a16:creationId xmlns:a16="http://schemas.microsoft.com/office/drawing/2014/main" id="{4001EF6B-ABE5-5B4B-86F8-4ABEB46AE59B}"/>
              </a:ext>
            </a:extLst>
          </p:cNvPr>
          <p:cNvSpPr/>
          <p:nvPr/>
        </p:nvSpPr>
        <p:spPr>
          <a:xfrm>
            <a:off x="7315200" y="2465750"/>
            <a:ext cx="3124200" cy="586397"/>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dirty="0">
                <a:latin typeface="Arial" panose="020B0604020202020204" pitchFamily="34" charset="0"/>
                <a:cs typeface="Arial" panose="020B0604020202020204" pitchFamily="34" charset="0"/>
              </a:rPr>
              <a:t>Interface con otro sub-proceso</a:t>
            </a:r>
          </a:p>
        </p:txBody>
      </p:sp>
      <p:sp>
        <p:nvSpPr>
          <p:cNvPr id="10" name="Título 1">
            <a:extLst>
              <a:ext uri="{FF2B5EF4-FFF2-40B4-BE49-F238E27FC236}">
                <a16:creationId xmlns:a16="http://schemas.microsoft.com/office/drawing/2014/main" id="{7BE214A0-4622-3E43-99A5-7267A5FCD93A}"/>
              </a:ext>
            </a:extLst>
          </p:cNvPr>
          <p:cNvSpPr>
            <a:spLocks noGrp="1"/>
          </p:cNvSpPr>
          <p:nvPr>
            <p:ph type="title"/>
          </p:nvPr>
        </p:nvSpPr>
        <p:spPr>
          <a:xfrm>
            <a:off x="550863" y="476251"/>
            <a:ext cx="10585697" cy="649287"/>
          </a:xfrm>
        </p:spPr>
        <p:txBody>
          <a:bodyPr/>
          <a:lstStyle/>
          <a:p>
            <a:r>
              <a:rPr lang="es-ES" dirty="0">
                <a:latin typeface="Georgia" panose="02040502050405020303" pitchFamily="18" charset="0"/>
              </a:rPr>
              <a:t>Análisis de flujos logísticos</a:t>
            </a:r>
            <a:br>
              <a:rPr lang="es-ES" dirty="0">
                <a:latin typeface="Georgia" panose="02040502050405020303" pitchFamily="18" charset="0"/>
              </a:rPr>
            </a:br>
            <a:endParaRPr lang="es-ES" dirty="0">
              <a:latin typeface="Georgia" panose="02040502050405020303"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82126" y="1714010"/>
            <a:ext cx="751840" cy="511175"/>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293651" y="1709510"/>
            <a:ext cx="759460" cy="521970"/>
          </a:xfrm>
          <a:prstGeom prst="rect">
            <a:avLst/>
          </a:prstGeom>
          <a:noFill/>
          <a:ln>
            <a:noFill/>
          </a:ln>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883452" y="2470613"/>
            <a:ext cx="759460" cy="521970"/>
          </a:xfrm>
          <a:prstGeom prst="rect">
            <a:avLst/>
          </a:prstGeom>
          <a:noFill/>
          <a:ln>
            <a:noFill/>
          </a:ln>
        </p:spPr>
      </p:pic>
      <p:pic>
        <p:nvPicPr>
          <p:cNvPr id="89" name="Picture 88"/>
          <p:cNvPicPr/>
          <p:nvPr/>
        </p:nvPicPr>
        <p:blipFill>
          <a:blip r:embed="rId5">
            <a:extLst>
              <a:ext uri="{28A0092B-C50C-407E-A947-70E740481C1C}">
                <a14:useLocalDpi xmlns:a14="http://schemas.microsoft.com/office/drawing/2010/main" val="0"/>
              </a:ext>
            </a:extLst>
          </a:blip>
          <a:srcRect/>
          <a:stretch>
            <a:fillRect/>
          </a:stretch>
        </p:blipFill>
        <p:spPr bwMode="auto">
          <a:xfrm>
            <a:off x="6259195" y="2505265"/>
            <a:ext cx="827405" cy="507365"/>
          </a:xfrm>
          <a:prstGeom prst="rect">
            <a:avLst/>
          </a:prstGeom>
          <a:noFill/>
          <a:ln>
            <a:noFill/>
          </a:ln>
        </p:spPr>
      </p:pic>
      <p:sp>
        <p:nvSpPr>
          <p:cNvPr id="16" name="Marcador de contenido 2">
            <a:extLst>
              <a:ext uri="{FF2B5EF4-FFF2-40B4-BE49-F238E27FC236}">
                <a16:creationId xmlns:a16="http://schemas.microsoft.com/office/drawing/2014/main" id="{81F53748-8F23-9B40-9D0B-AD3213166DB7}"/>
              </a:ext>
            </a:extLst>
          </p:cNvPr>
          <p:cNvSpPr>
            <a:spLocks noGrp="1"/>
          </p:cNvSpPr>
          <p:nvPr>
            <p:ph sz="quarter" idx="17"/>
          </p:nvPr>
        </p:nvSpPr>
        <p:spPr>
          <a:xfrm>
            <a:off x="587874" y="3987956"/>
            <a:ext cx="10955337" cy="864691"/>
          </a:xfrm>
        </p:spPr>
        <p:txBody>
          <a:bodyPr/>
          <a:lstStyle/>
          <a:p>
            <a:pPr marL="285750" indent="-285750">
              <a:buFont typeface="Arial" panose="020B0604020202020204" pitchFamily="34" charset="0"/>
              <a:buChar char="•"/>
            </a:pPr>
            <a:r>
              <a:rPr lang="es-PE" sz="1400" dirty="0">
                <a:latin typeface="Arial" panose="020B0604020202020204" pitchFamily="34" charset="0"/>
                <a:ea typeface="Roboto" panose="02000000000000000000" pitchFamily="2" charset="0"/>
                <a:cs typeface="Arial" panose="020B0604020202020204" pitchFamily="34" charset="0"/>
              </a:rPr>
              <a:t>Los flujos están enfocados en las interacciones B2B y presentan flujos genéricos; las particularidades de cada modo de transporte en determinado momento se discutirán durante las sesiones de trabajo;</a:t>
            </a:r>
          </a:p>
          <a:p>
            <a:pPr marL="285750" indent="-285750">
              <a:buFont typeface="Arial" panose="020B0604020202020204" pitchFamily="34" charset="0"/>
              <a:buChar char="•"/>
            </a:pPr>
            <a:r>
              <a:rPr lang="es-PE" sz="1400" dirty="0">
                <a:latin typeface="Arial" panose="020B0604020202020204" pitchFamily="34" charset="0"/>
                <a:ea typeface="Roboto" panose="02000000000000000000" pitchFamily="2" charset="0"/>
                <a:cs typeface="Arial" panose="020B0604020202020204" pitchFamily="34" charset="0"/>
              </a:rPr>
              <a:t>No se representan los controles e inspecciones de la Administración dentro de los flujos, aunque dichas inspecciones puedan ocurrir en varios momentos de un flujo logístico y la información registrada en SIMPLE pueda servir de base a dichos controles e inspecciones;</a:t>
            </a:r>
          </a:p>
          <a:p>
            <a:pPr marL="285750" indent="-285750">
              <a:buFont typeface="Arial" panose="020B0604020202020204" pitchFamily="34" charset="0"/>
              <a:buChar char="•"/>
            </a:pPr>
            <a:r>
              <a:rPr lang="es-ES" sz="1400" dirty="0"/>
              <a:t>SIMPLE será la plataforma de contacto nacional planteada en el reglamento </a:t>
            </a:r>
            <a:r>
              <a:rPr lang="es-ES" sz="1400" dirty="0" err="1"/>
              <a:t>eFTI</a:t>
            </a:r>
            <a:r>
              <a:rPr lang="es-ES" sz="1400" dirty="0"/>
              <a:t>; los datos se armonizarán para permitir este alineamiento y que los datos registrados sirvan para el cumplimiento de las formalidades definidas en dicho reglamento.</a:t>
            </a:r>
          </a:p>
        </p:txBody>
      </p:sp>
      <p:sp>
        <p:nvSpPr>
          <p:cNvPr id="17" name="CuadroTexto 6">
            <a:extLst>
              <a:ext uri="{FF2B5EF4-FFF2-40B4-BE49-F238E27FC236}">
                <a16:creationId xmlns:a16="http://schemas.microsoft.com/office/drawing/2014/main" id="{A3FF78F2-439E-4221-AED5-4BA698358992}"/>
              </a:ext>
            </a:extLst>
          </p:cNvPr>
          <p:cNvSpPr txBox="1"/>
          <p:nvPr/>
        </p:nvSpPr>
        <p:spPr>
          <a:xfrm>
            <a:off x="550863" y="3505200"/>
            <a:ext cx="7772400" cy="349702"/>
          </a:xfrm>
          <a:prstGeom prst="rect">
            <a:avLst/>
          </a:prstGeom>
          <a:noFill/>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effectLst/>
                <a:uLnTx/>
                <a:uFillTx/>
                <a:latin typeface="+mn-lt"/>
                <a:ea typeface="Roboto" panose="02000000000000000000" pitchFamily="2" charset="0"/>
              </a:rPr>
              <a:t>Comentarios generales</a:t>
            </a:r>
          </a:p>
        </p:txBody>
      </p:sp>
      <p:sp>
        <p:nvSpPr>
          <p:cNvPr id="18" name="CuadroTexto 6">
            <a:extLst>
              <a:ext uri="{FF2B5EF4-FFF2-40B4-BE49-F238E27FC236}">
                <a16:creationId xmlns:a16="http://schemas.microsoft.com/office/drawing/2014/main" id="{A3FF78F2-439E-4221-AED5-4BA698358992}"/>
              </a:ext>
            </a:extLst>
          </p:cNvPr>
          <p:cNvSpPr txBox="1"/>
          <p:nvPr/>
        </p:nvSpPr>
        <p:spPr>
          <a:xfrm>
            <a:off x="550863" y="1125538"/>
            <a:ext cx="7772400" cy="349702"/>
          </a:xfrm>
          <a:prstGeom prst="rect">
            <a:avLst/>
          </a:prstGeom>
          <a:noFill/>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effectLst/>
                <a:uLnTx/>
                <a:uFillTx/>
                <a:latin typeface="+mn-lt"/>
                <a:ea typeface="Roboto" panose="02000000000000000000" pitchFamily="2" charset="0"/>
              </a:rPr>
              <a:t>Leyenda</a:t>
            </a:r>
          </a:p>
        </p:txBody>
      </p:sp>
    </p:spTree>
    <p:extLst>
      <p:ext uri="{BB962C8B-B14F-4D97-AF65-F5344CB8AC3E}">
        <p14:creationId xmlns:p14="http://schemas.microsoft.com/office/powerpoint/2010/main" val="231306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extLst>
              <a:ext uri="{28A0092B-C50C-407E-A947-70E740481C1C}">
                <a14:useLocalDpi xmlns:a14="http://schemas.microsoft.com/office/drawing/2010/main" val="0"/>
              </a:ext>
            </a:extLst>
          </a:blip>
          <a:srcRect t="11603"/>
          <a:stretch/>
        </p:blipFill>
        <p:spPr bwMode="auto">
          <a:xfrm>
            <a:off x="550863" y="1706216"/>
            <a:ext cx="9285972" cy="4390613"/>
          </a:xfrm>
          <a:prstGeom prst="rect">
            <a:avLst/>
          </a:prstGeom>
          <a:noFill/>
          <a:ln>
            <a:noFill/>
          </a:ln>
          <a:extLst>
            <a:ext uri="{53640926-AAD7-44D8-BBD7-CCE9431645EC}">
              <a14:shadowObscured xmlns:a14="http://schemas.microsoft.com/office/drawing/2010/main"/>
            </a:ext>
          </a:extLst>
        </p:spPr>
      </p:pic>
      <p:sp>
        <p:nvSpPr>
          <p:cNvPr id="10" name="Título 1">
            <a:extLst>
              <a:ext uri="{FF2B5EF4-FFF2-40B4-BE49-F238E27FC236}">
                <a16:creationId xmlns:a16="http://schemas.microsoft.com/office/drawing/2014/main" id="{7BE214A0-4622-3E43-99A5-7267A5FCD93A}"/>
              </a:ext>
            </a:extLst>
          </p:cNvPr>
          <p:cNvSpPr>
            <a:spLocks noGrp="1"/>
          </p:cNvSpPr>
          <p:nvPr>
            <p:ph type="title"/>
          </p:nvPr>
        </p:nvSpPr>
        <p:spPr>
          <a:xfrm>
            <a:off x="550863" y="476251"/>
            <a:ext cx="10585697" cy="649287"/>
          </a:xfrm>
        </p:spPr>
        <p:txBody>
          <a:bodyPr/>
          <a:lstStyle/>
          <a:p>
            <a:r>
              <a:rPr lang="es-ES" dirty="0">
                <a:latin typeface="Georgia" panose="02040502050405020303" pitchFamily="18" charset="0"/>
              </a:rPr>
              <a:t>Buque a Terminal Marítima</a:t>
            </a:r>
            <a:br>
              <a:rPr lang="es-ES" dirty="0">
                <a:latin typeface="Georgia" panose="02040502050405020303" pitchFamily="18" charset="0"/>
              </a:rPr>
            </a:br>
            <a:endParaRPr lang="es-ES" dirty="0">
              <a:latin typeface="Georgia" panose="02040502050405020303" pitchFamily="18" charset="0"/>
            </a:endParaRPr>
          </a:p>
        </p:txBody>
      </p:sp>
      <p:sp>
        <p:nvSpPr>
          <p:cNvPr id="13" name="CuadroTexto 6">
            <a:extLst>
              <a:ext uri="{FF2B5EF4-FFF2-40B4-BE49-F238E27FC236}">
                <a16:creationId xmlns:a16="http://schemas.microsoft.com/office/drawing/2014/main" id="{A3FF78F2-439E-4221-AED5-4BA698358992}"/>
              </a:ext>
            </a:extLst>
          </p:cNvPr>
          <p:cNvSpPr txBox="1"/>
          <p:nvPr/>
        </p:nvSpPr>
        <p:spPr>
          <a:xfrm>
            <a:off x="550863" y="1125538"/>
            <a:ext cx="7772400" cy="349702"/>
          </a:xfrm>
          <a:prstGeom prst="rect">
            <a:avLst/>
          </a:prstGeom>
          <a:noFill/>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effectLst/>
                <a:uLnTx/>
                <a:uFillTx/>
                <a:latin typeface="+mn-lt"/>
                <a:ea typeface="Roboto" panose="02000000000000000000" pitchFamily="2" charset="0"/>
              </a:rPr>
              <a:t>Eventos en SIMPLE</a:t>
            </a:r>
          </a:p>
        </p:txBody>
      </p:sp>
    </p:spTree>
    <p:extLst>
      <p:ext uri="{BB962C8B-B14F-4D97-AF65-F5344CB8AC3E}">
        <p14:creationId xmlns:p14="http://schemas.microsoft.com/office/powerpoint/2010/main" val="425018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BE214A0-4622-3E43-99A5-7267A5FCD93A}"/>
              </a:ext>
            </a:extLst>
          </p:cNvPr>
          <p:cNvSpPr>
            <a:spLocks noGrp="1"/>
          </p:cNvSpPr>
          <p:nvPr>
            <p:ph type="title"/>
          </p:nvPr>
        </p:nvSpPr>
        <p:spPr>
          <a:xfrm>
            <a:off x="550863" y="476251"/>
            <a:ext cx="10585697" cy="649287"/>
          </a:xfrm>
        </p:spPr>
        <p:txBody>
          <a:bodyPr/>
          <a:lstStyle/>
          <a:p>
            <a:r>
              <a:rPr lang="es-ES" dirty="0">
                <a:latin typeface="Georgia" panose="02040502050405020303" pitchFamily="18" charset="0"/>
              </a:rPr>
              <a:t>Buque a Terminal Marítima</a:t>
            </a:r>
            <a:br>
              <a:rPr lang="es-ES" dirty="0">
                <a:latin typeface="Georgia" panose="02040502050405020303" pitchFamily="18" charset="0"/>
              </a:rPr>
            </a:br>
            <a:endParaRPr lang="es-ES" dirty="0">
              <a:latin typeface="Georgia" panose="02040502050405020303" pitchFamily="18" charset="0"/>
            </a:endParaRPr>
          </a:p>
        </p:txBody>
      </p:sp>
      <p:sp>
        <p:nvSpPr>
          <p:cNvPr id="13" name="CuadroTexto 6">
            <a:extLst>
              <a:ext uri="{FF2B5EF4-FFF2-40B4-BE49-F238E27FC236}">
                <a16:creationId xmlns:a16="http://schemas.microsoft.com/office/drawing/2014/main" id="{A3FF78F2-439E-4221-AED5-4BA698358992}"/>
              </a:ext>
            </a:extLst>
          </p:cNvPr>
          <p:cNvSpPr txBox="1"/>
          <p:nvPr/>
        </p:nvSpPr>
        <p:spPr>
          <a:xfrm>
            <a:off x="550863" y="1125538"/>
            <a:ext cx="7772400" cy="349702"/>
          </a:xfrm>
          <a:prstGeom prst="rect">
            <a:avLst/>
          </a:prstGeom>
          <a:noFill/>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effectLst/>
                <a:uLnTx/>
                <a:uFillTx/>
                <a:latin typeface="+mn-lt"/>
                <a:ea typeface="Roboto" panose="02000000000000000000" pitchFamily="2" charset="0"/>
              </a:rPr>
              <a:t>Aclaraciones necesarias</a:t>
            </a:r>
          </a:p>
        </p:txBody>
      </p:sp>
      <p:sp>
        <p:nvSpPr>
          <p:cNvPr id="6" name="TextBox 5"/>
          <p:cNvSpPr txBox="1"/>
          <p:nvPr/>
        </p:nvSpPr>
        <p:spPr>
          <a:xfrm>
            <a:off x="550863" y="1475240"/>
            <a:ext cx="11090275" cy="4124206"/>
          </a:xfrm>
          <a:prstGeom prst="rect">
            <a:avLst/>
          </a:prstGeom>
        </p:spPr>
        <p:txBody>
          <a:bodyPr wrap="square" rtlCol="0">
            <a:spAutoFit/>
          </a:bodyPr>
          <a:lstStyle/>
          <a:p>
            <a:pPr marL="97200">
              <a:spcAft>
                <a:spcPts val="600"/>
              </a:spcAft>
            </a:pPr>
            <a:r>
              <a:rPr lang="pt-PT" sz="1200" u="sng" dirty="0">
                <a:solidFill>
                  <a:srgbClr val="004254"/>
                </a:solidFill>
                <a:latin typeface="Neo Sans" panose="020B0504020202020204" pitchFamily="34" charset="0"/>
              </a:rPr>
              <a:t>Pre-condición</a:t>
            </a:r>
            <a:r>
              <a:rPr lang="pt-PT" sz="1200" dirty="0">
                <a:solidFill>
                  <a:srgbClr val="004254"/>
                </a:solidFill>
                <a:latin typeface="Neo Sans" panose="020B0504020202020204" pitchFamily="34" charset="0"/>
              </a:rPr>
              <a:t>: que exista una escala de Buque solicitada/autorizada</a:t>
            </a:r>
          </a:p>
          <a:p>
            <a:pPr marL="382950" indent="-285750">
              <a:spcAft>
                <a:spcPts val="600"/>
              </a:spcAft>
              <a:buFont typeface="Arial" panose="020B0604020202020204" pitchFamily="34" charset="0"/>
              <a:buChar char="•"/>
            </a:pPr>
            <a:r>
              <a:rPr lang="pt-PT" sz="1200" dirty="0">
                <a:solidFill>
                  <a:srgbClr val="004254"/>
                </a:solidFill>
                <a:latin typeface="Neo Sans" panose="020B0504020202020204" pitchFamily="34" charset="0"/>
              </a:rPr>
              <a:t>¿Los procesos de importación esperan por el registro de la escala de Buque o empiezan antes?</a:t>
            </a:r>
          </a:p>
          <a:p>
            <a:pPr marL="97200">
              <a:spcAft>
                <a:spcPts val="600"/>
              </a:spcAft>
            </a:pPr>
            <a:r>
              <a:rPr lang="pt-PT" sz="1200" u="sng" dirty="0">
                <a:solidFill>
                  <a:srgbClr val="004254"/>
                </a:solidFill>
                <a:latin typeface="Neo Sans" panose="020B0504020202020204" pitchFamily="34" charset="0"/>
              </a:rPr>
              <a:t>Pre-condición</a:t>
            </a:r>
            <a:r>
              <a:rPr lang="pt-PT" sz="1200" dirty="0">
                <a:solidFill>
                  <a:srgbClr val="004254"/>
                </a:solidFill>
                <a:latin typeface="Neo Sans" panose="020B0504020202020204" pitchFamily="34" charset="0"/>
              </a:rPr>
              <a:t>: que exista una DSDT presentada y aceptada por la Aduana</a:t>
            </a:r>
          </a:p>
          <a:p>
            <a:pPr marL="382950" indent="-285750">
              <a:spcAft>
                <a:spcPts val="600"/>
              </a:spcAft>
              <a:buFont typeface="Arial" panose="020B0604020202020204" pitchFamily="34" charset="0"/>
              <a:buChar char="•"/>
            </a:pPr>
            <a:r>
              <a:rPr lang="pt-PT" sz="1200" dirty="0">
                <a:solidFill>
                  <a:srgbClr val="004254"/>
                </a:solidFill>
                <a:latin typeface="Neo Sans" panose="020B0504020202020204" pitchFamily="34" charset="0"/>
              </a:rPr>
              <a:t>¿Es posible iniciar este proceso sin tener la DSDT aceptada? Cuales los mecanismos de contingencia actuales?</a:t>
            </a:r>
          </a:p>
          <a:p>
            <a:pPr marL="97200">
              <a:spcAft>
                <a:spcPts val="600"/>
              </a:spcAft>
            </a:pPr>
            <a:endParaRPr lang="pt-PT" sz="1200" dirty="0">
              <a:solidFill>
                <a:srgbClr val="004254"/>
              </a:solidFill>
              <a:latin typeface="Neo Sans" panose="020B0504020202020204" pitchFamily="34" charset="0"/>
            </a:endParaRPr>
          </a:p>
          <a:p>
            <a:pPr marL="97200">
              <a:spcAft>
                <a:spcPts val="600"/>
              </a:spcAft>
            </a:pPr>
            <a:r>
              <a:rPr lang="pt-PT" sz="1200" dirty="0">
                <a:solidFill>
                  <a:srgbClr val="004254"/>
                </a:solidFill>
                <a:latin typeface="Neo Sans" panose="020B0504020202020204" pitchFamily="34" charset="0"/>
              </a:rPr>
              <a:t>1) Previsión de Llegada del Buque</a:t>
            </a:r>
          </a:p>
          <a:p>
            <a:pPr marL="382950" indent="-285750">
              <a:spcAft>
                <a:spcPts val="600"/>
              </a:spcAft>
              <a:buFont typeface="Arial" panose="020B0604020202020204" pitchFamily="34" charset="0"/>
              <a:buChar char="•"/>
            </a:pPr>
            <a:r>
              <a:rPr lang="pt-PT" sz="1200" dirty="0">
                <a:solidFill>
                  <a:srgbClr val="004254"/>
                </a:solidFill>
                <a:latin typeface="Neo Sans" panose="020B0504020202020204" pitchFamily="34" charset="0"/>
              </a:rPr>
              <a:t>¿De que forma se comunica estas previsiones a las Terminales? Lo hace, efectivamente, el Consignatario o la Autoridad Portuaria?</a:t>
            </a:r>
          </a:p>
          <a:p>
            <a:pPr marL="382950" indent="-285750">
              <a:spcAft>
                <a:spcPts val="600"/>
              </a:spcAft>
              <a:buFont typeface="Arial" panose="020B0604020202020204" pitchFamily="34" charset="0"/>
              <a:buChar char="•"/>
            </a:pPr>
            <a:r>
              <a:rPr lang="pt-PT" sz="1200" dirty="0">
                <a:solidFill>
                  <a:srgbClr val="004254"/>
                </a:solidFill>
                <a:latin typeface="Neo Sans" panose="020B0504020202020204" pitchFamily="34" charset="0"/>
              </a:rPr>
              <a:t>¿Se pone la información de las escalas a disposición de todas las Terminales o solamente de aquellas Terminales donde se pretenda realizar operaciones de Carga y/o Descarga?</a:t>
            </a:r>
          </a:p>
          <a:p>
            <a:pPr marL="97200">
              <a:spcAft>
                <a:spcPts val="600"/>
              </a:spcAft>
            </a:pPr>
            <a:r>
              <a:rPr lang="pt-PT" sz="1200" dirty="0">
                <a:solidFill>
                  <a:srgbClr val="004254"/>
                </a:solidFill>
                <a:latin typeface="Neo Sans" panose="020B0504020202020204" pitchFamily="34" charset="0"/>
              </a:rPr>
              <a:t>2) Consignatario del Buque envía lista de Descarga </a:t>
            </a:r>
            <a:r>
              <a:rPr lang="pt-PT" sz="1200" strike="sngStrike" dirty="0">
                <a:solidFill>
                  <a:srgbClr val="004254"/>
                </a:solidFill>
                <a:latin typeface="Neo Sans" panose="020B0504020202020204" pitchFamily="34" charset="0"/>
              </a:rPr>
              <a:t>de las mercancías a la Terminal</a:t>
            </a:r>
          </a:p>
          <a:p>
            <a:pPr marL="457200" lvl="1" indent="-360000">
              <a:spcAft>
                <a:spcPts val="600"/>
              </a:spcAft>
              <a:buFont typeface="Arial" panose="020B0604020202020204" pitchFamily="34" charset="0"/>
              <a:buChar char="•"/>
            </a:pPr>
            <a:r>
              <a:rPr lang="pt-PT" sz="1200" dirty="0">
                <a:solidFill>
                  <a:srgbClr val="004254"/>
                </a:solidFill>
                <a:latin typeface="Neo Sans" panose="020B0504020202020204" pitchFamily="34" charset="0"/>
              </a:rPr>
              <a:t>Acción explícita del Consignatario del Buque; en SIMPLE, a través del GUI o de una API que incluirá todos los tipos de mercancía.</a:t>
            </a:r>
          </a:p>
          <a:p>
            <a:pPr marL="457200" lvl="1" indent="-360000">
              <a:spcAft>
                <a:spcPts val="600"/>
              </a:spcAft>
              <a:buFont typeface="Arial" panose="020B0604020202020204" pitchFamily="34" charset="0"/>
              <a:buChar char="•"/>
            </a:pPr>
            <a:r>
              <a:rPr lang="pt-PT" sz="1200" dirty="0">
                <a:solidFill>
                  <a:srgbClr val="004254"/>
                </a:solidFill>
                <a:latin typeface="Neo Sans" panose="020B0504020202020204" pitchFamily="34" charset="0"/>
              </a:rPr>
              <a:t>El Consignatario del Buque indicará, para cada mercancía, cual el Consignatario de Mercancias.</a:t>
            </a:r>
          </a:p>
          <a:p>
            <a:pPr marL="97200" lvl="1" indent="0">
              <a:spcAft>
                <a:spcPts val="600"/>
              </a:spcAft>
            </a:pPr>
            <a:r>
              <a:rPr lang="pt-PT" sz="1200" dirty="0">
                <a:solidFill>
                  <a:srgbClr val="004254"/>
                </a:solidFill>
                <a:latin typeface="Neo Sans" panose="020B0504020202020204" pitchFamily="34" charset="0"/>
              </a:rPr>
              <a:t>3) Terminal comunica </a:t>
            </a:r>
            <a:r>
              <a:rPr lang="pt-PT" sz="1200" strike="sngStrike" dirty="0">
                <a:solidFill>
                  <a:srgbClr val="004254"/>
                </a:solidFill>
                <a:latin typeface="Neo Sans" panose="020B0504020202020204" pitchFamily="34" charset="0"/>
              </a:rPr>
              <a:t>al Consignatario del Buque </a:t>
            </a:r>
            <a:r>
              <a:rPr lang="pt-PT" sz="1200" dirty="0">
                <a:solidFill>
                  <a:srgbClr val="004254"/>
                </a:solidFill>
                <a:latin typeface="Neo Sans" panose="020B0504020202020204" pitchFamily="34" charset="0"/>
              </a:rPr>
              <a:t>la Descarga de las mercancías</a:t>
            </a:r>
          </a:p>
          <a:p>
            <a:pPr marL="457200" lvl="1" indent="-360000">
              <a:spcAft>
                <a:spcPts val="600"/>
              </a:spcAft>
              <a:buFont typeface="Arial" panose="020B0604020202020204" pitchFamily="34" charset="0"/>
              <a:buChar char="•"/>
            </a:pPr>
            <a:r>
              <a:rPr lang="pt-PT" sz="1200" dirty="0">
                <a:solidFill>
                  <a:srgbClr val="004254"/>
                </a:solidFill>
                <a:latin typeface="Neo Sans" panose="020B0504020202020204" pitchFamily="34" charset="0"/>
              </a:rPr>
              <a:t>Acción explícita de la Terminal; en SIMPLE, a través del GUI o de una API que incluirá todos los tipos de mercancía</a:t>
            </a:r>
          </a:p>
          <a:p>
            <a:pPr marL="97200">
              <a:spcAft>
                <a:spcPts val="600"/>
              </a:spcAft>
            </a:pPr>
            <a:r>
              <a:rPr lang="pt-PT" sz="1200" dirty="0">
                <a:solidFill>
                  <a:srgbClr val="004254"/>
                </a:solidFill>
                <a:latin typeface="Neo Sans" panose="020B0504020202020204" pitchFamily="34" charset="0"/>
              </a:rPr>
              <a:t>4) La confirmación de Descarga estará disponible para envío o consulta por parte de los Consignatarios de Mercancía, a través de la API de SIMPLE.</a:t>
            </a:r>
          </a:p>
          <a:p>
            <a:pPr marL="97200">
              <a:spcAft>
                <a:spcPts val="600"/>
              </a:spcAft>
            </a:pPr>
            <a:r>
              <a:rPr lang="es-ES" sz="1200" dirty="0">
                <a:solidFill>
                  <a:srgbClr val="004254"/>
                </a:solidFill>
                <a:latin typeface="Neo Sans" panose="020B0504020202020204" pitchFamily="34" charset="0"/>
              </a:rPr>
              <a:t>5) ¿La información de incidencias se declara por todos los involucrados? ¿Se declaran con posterioridad a la entrega/recogida?</a:t>
            </a:r>
          </a:p>
        </p:txBody>
      </p:sp>
    </p:spTree>
    <p:extLst>
      <p:ext uri="{BB962C8B-B14F-4D97-AF65-F5344CB8AC3E}">
        <p14:creationId xmlns:p14="http://schemas.microsoft.com/office/powerpoint/2010/main" val="117062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BE214A0-4622-3E43-99A5-7267A5FCD93A}"/>
              </a:ext>
            </a:extLst>
          </p:cNvPr>
          <p:cNvSpPr>
            <a:spLocks noGrp="1"/>
          </p:cNvSpPr>
          <p:nvPr>
            <p:ph type="title"/>
          </p:nvPr>
        </p:nvSpPr>
        <p:spPr>
          <a:xfrm>
            <a:off x="550863" y="476251"/>
            <a:ext cx="10585697" cy="649287"/>
          </a:xfrm>
        </p:spPr>
        <p:txBody>
          <a:bodyPr/>
          <a:lstStyle/>
          <a:p>
            <a:r>
              <a:rPr lang="es-ES" dirty="0">
                <a:latin typeface="Georgia" panose="02040502050405020303" pitchFamily="18" charset="0"/>
              </a:rPr>
              <a:t>Terminal Marítima a Carretera</a:t>
            </a:r>
            <a:br>
              <a:rPr lang="es-ES" dirty="0">
                <a:latin typeface="Georgia" panose="02040502050405020303" pitchFamily="18" charset="0"/>
              </a:rPr>
            </a:br>
            <a:endParaRPr lang="es-ES" dirty="0">
              <a:latin typeface="Georgia" panose="02040502050405020303" pitchFamily="18" charset="0"/>
            </a:endParaRPr>
          </a:p>
        </p:txBody>
      </p:sp>
      <p:pic>
        <p:nvPicPr>
          <p:cNvPr id="5" name="Picture 4"/>
          <p:cNvPicPr>
            <a:picLocks noChangeAspect="1"/>
          </p:cNvPicPr>
          <p:nvPr/>
        </p:nvPicPr>
        <p:blipFill rotWithShape="1">
          <a:blip r:embed="rId2"/>
          <a:srcRect t="9422"/>
          <a:stretch/>
        </p:blipFill>
        <p:spPr>
          <a:xfrm>
            <a:off x="550862" y="1600200"/>
            <a:ext cx="11047431" cy="4745037"/>
          </a:xfrm>
          <a:prstGeom prst="rect">
            <a:avLst/>
          </a:prstGeom>
        </p:spPr>
      </p:pic>
      <p:sp>
        <p:nvSpPr>
          <p:cNvPr id="6" name="CuadroTexto 6">
            <a:extLst>
              <a:ext uri="{FF2B5EF4-FFF2-40B4-BE49-F238E27FC236}">
                <a16:creationId xmlns:a16="http://schemas.microsoft.com/office/drawing/2014/main" id="{A3FF78F2-439E-4221-AED5-4BA698358992}"/>
              </a:ext>
            </a:extLst>
          </p:cNvPr>
          <p:cNvSpPr txBox="1"/>
          <p:nvPr/>
        </p:nvSpPr>
        <p:spPr>
          <a:xfrm>
            <a:off x="550863" y="1125538"/>
            <a:ext cx="7772400" cy="349702"/>
          </a:xfrm>
          <a:prstGeom prst="rect">
            <a:avLst/>
          </a:prstGeom>
          <a:noFill/>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effectLst/>
                <a:uLnTx/>
                <a:uFillTx/>
                <a:latin typeface="+mn-lt"/>
                <a:ea typeface="Roboto" panose="02000000000000000000" pitchFamily="2" charset="0"/>
              </a:rPr>
              <a:t>Eventos en SIMPLE</a:t>
            </a:r>
          </a:p>
        </p:txBody>
      </p:sp>
    </p:spTree>
    <p:extLst>
      <p:ext uri="{BB962C8B-B14F-4D97-AF65-F5344CB8AC3E}">
        <p14:creationId xmlns:p14="http://schemas.microsoft.com/office/powerpoint/2010/main" val="139050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BE214A0-4622-3E43-99A5-7267A5FCD93A}"/>
              </a:ext>
            </a:extLst>
          </p:cNvPr>
          <p:cNvSpPr>
            <a:spLocks noGrp="1"/>
          </p:cNvSpPr>
          <p:nvPr>
            <p:ph type="title"/>
          </p:nvPr>
        </p:nvSpPr>
        <p:spPr>
          <a:xfrm>
            <a:off x="550863" y="476251"/>
            <a:ext cx="10585697" cy="649287"/>
          </a:xfrm>
        </p:spPr>
        <p:txBody>
          <a:bodyPr/>
          <a:lstStyle/>
          <a:p>
            <a:r>
              <a:rPr lang="es-ES" dirty="0">
                <a:latin typeface="Georgia" panose="02040502050405020303" pitchFamily="18" charset="0"/>
              </a:rPr>
              <a:t>Terminal Marítima a Carretera</a:t>
            </a:r>
            <a:br>
              <a:rPr lang="es-ES" dirty="0">
                <a:latin typeface="Georgia" panose="02040502050405020303" pitchFamily="18" charset="0"/>
              </a:rPr>
            </a:br>
            <a:endParaRPr lang="es-ES" dirty="0">
              <a:latin typeface="Georgia" panose="02040502050405020303" pitchFamily="18" charset="0"/>
            </a:endParaRPr>
          </a:p>
        </p:txBody>
      </p:sp>
      <p:sp>
        <p:nvSpPr>
          <p:cNvPr id="7" name="CuadroTexto 6">
            <a:extLst>
              <a:ext uri="{FF2B5EF4-FFF2-40B4-BE49-F238E27FC236}">
                <a16:creationId xmlns:a16="http://schemas.microsoft.com/office/drawing/2014/main" id="{A3FF78F2-439E-4221-AED5-4BA698358992}"/>
              </a:ext>
            </a:extLst>
          </p:cNvPr>
          <p:cNvSpPr txBox="1"/>
          <p:nvPr/>
        </p:nvSpPr>
        <p:spPr>
          <a:xfrm>
            <a:off x="550863" y="1125538"/>
            <a:ext cx="7772400" cy="349702"/>
          </a:xfrm>
          <a:prstGeom prst="rect">
            <a:avLst/>
          </a:prstGeom>
          <a:noFill/>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effectLst/>
                <a:uLnTx/>
                <a:uFillTx/>
                <a:latin typeface="+mn-lt"/>
                <a:ea typeface="Roboto" panose="02000000000000000000" pitchFamily="2" charset="0"/>
              </a:rPr>
              <a:t>Aclaraciones necesarias</a:t>
            </a:r>
          </a:p>
        </p:txBody>
      </p:sp>
      <p:sp>
        <p:nvSpPr>
          <p:cNvPr id="12" name="TextBox 11"/>
          <p:cNvSpPr txBox="1"/>
          <p:nvPr/>
        </p:nvSpPr>
        <p:spPr>
          <a:xfrm>
            <a:off x="550863" y="1467717"/>
            <a:ext cx="11090275" cy="3939540"/>
          </a:xfrm>
          <a:prstGeom prst="rect">
            <a:avLst/>
          </a:prstGeom>
        </p:spPr>
        <p:txBody>
          <a:bodyPr wrap="square" rtlCol="0">
            <a:spAutoFit/>
          </a:bodyPr>
          <a:lstStyle/>
          <a:p>
            <a:pPr marL="440100" indent="-342900">
              <a:spcAft>
                <a:spcPts val="600"/>
              </a:spcAft>
              <a:buAutoNum type="arabicParenR"/>
            </a:pPr>
            <a:r>
              <a:rPr lang="pt-PT" sz="1200" dirty="0">
                <a:solidFill>
                  <a:srgbClr val="004254"/>
                </a:solidFill>
                <a:latin typeface="Neo Sans" panose="020B0504020202020204" pitchFamily="34" charset="0"/>
              </a:rPr>
              <a:t>La confirmación de Descarga </a:t>
            </a:r>
            <a:r>
              <a:rPr lang="es-ES" sz="1200" dirty="0">
                <a:solidFill>
                  <a:srgbClr val="004254"/>
                </a:solidFill>
                <a:latin typeface="Neo Sans" panose="020B0504020202020204" pitchFamily="34" charset="0"/>
              </a:rPr>
              <a:t>estará disponible para envío o consulta por parte del Transitario, a través de la API de SIMPLE</a:t>
            </a:r>
          </a:p>
          <a:p>
            <a:pPr marL="382950" indent="-285750">
              <a:spcAft>
                <a:spcPts val="600"/>
              </a:spcAft>
              <a:buFont typeface="Arial" panose="020B0604020202020204" pitchFamily="34" charset="0"/>
              <a:buChar char="•"/>
            </a:pPr>
            <a:r>
              <a:rPr lang="es-ES" sz="1200" dirty="0">
                <a:solidFill>
                  <a:srgbClr val="004254"/>
                </a:solidFill>
                <a:latin typeface="Neo Sans" panose="020B0504020202020204" pitchFamily="34" charset="0"/>
              </a:rPr>
              <a:t>¿En que momento el Consignatario de Mercancías indica, para cada mercancía, cual el Transitario?</a:t>
            </a:r>
          </a:p>
          <a:p>
            <a:pPr marL="382950" indent="-285750">
              <a:spcAft>
                <a:spcPts val="600"/>
              </a:spcAft>
              <a:buFont typeface="Arial" panose="020B0604020202020204" pitchFamily="34" charset="0"/>
              <a:buChar char="•"/>
            </a:pPr>
            <a:endParaRPr lang="es-ES" sz="1200" dirty="0">
              <a:solidFill>
                <a:srgbClr val="004254"/>
              </a:solidFill>
              <a:latin typeface="Neo Sans" panose="020B0504020202020204" pitchFamily="34" charset="0"/>
            </a:endParaRPr>
          </a:p>
          <a:p>
            <a:pPr marL="97200">
              <a:spcAft>
                <a:spcPts val="600"/>
              </a:spcAft>
            </a:pPr>
            <a:r>
              <a:rPr lang="pt-PT" sz="1200" dirty="0">
                <a:solidFill>
                  <a:srgbClr val="004254"/>
                </a:solidFill>
                <a:latin typeface="Neo Sans" panose="020B0504020202020204" pitchFamily="34" charset="0"/>
              </a:rPr>
              <a:t>2) El </a:t>
            </a:r>
            <a:r>
              <a:rPr lang="es-ES" sz="1200" dirty="0">
                <a:solidFill>
                  <a:srgbClr val="004254"/>
                </a:solidFill>
                <a:latin typeface="Neo Sans" panose="020B0504020202020204" pitchFamily="34" charset="0"/>
              </a:rPr>
              <a:t>Consignatario </a:t>
            </a:r>
            <a:r>
              <a:rPr lang="pt-PT" sz="1200" dirty="0">
                <a:solidFill>
                  <a:srgbClr val="004254"/>
                </a:solidFill>
                <a:latin typeface="Neo Sans" panose="020B0504020202020204" pitchFamily="34" charset="0"/>
              </a:rPr>
              <a:t>envía Orden de Transporte </a:t>
            </a:r>
            <a:r>
              <a:rPr lang="pt-PT" sz="1200" strike="sngStrike" dirty="0">
                <a:solidFill>
                  <a:srgbClr val="004254"/>
                </a:solidFill>
                <a:latin typeface="Neo Sans" panose="020B0504020202020204" pitchFamily="34" charset="0"/>
              </a:rPr>
              <a:t>a la Empresa Transportista </a:t>
            </a:r>
            <a:r>
              <a:rPr lang="pt-PT" sz="1200" dirty="0">
                <a:solidFill>
                  <a:srgbClr val="004254"/>
                </a:solidFill>
                <a:latin typeface="Neo Sans" panose="020B0504020202020204" pitchFamily="34" charset="0"/>
              </a:rPr>
              <a:t>y Orden de Entrega </a:t>
            </a:r>
            <a:r>
              <a:rPr lang="pt-PT" sz="1200" strike="sngStrike" dirty="0">
                <a:solidFill>
                  <a:srgbClr val="004254"/>
                </a:solidFill>
                <a:latin typeface="Neo Sans" panose="020B0504020202020204" pitchFamily="34" charset="0"/>
              </a:rPr>
              <a:t>a la Terminal</a:t>
            </a:r>
          </a:p>
          <a:p>
            <a:pPr marL="382950" indent="-285750">
              <a:spcAft>
                <a:spcPts val="600"/>
              </a:spcAft>
              <a:buFont typeface="Arial" panose="020B0604020202020204" pitchFamily="34" charset="0"/>
              <a:buChar char="•"/>
            </a:pPr>
            <a:r>
              <a:rPr lang="es-ES" sz="1200" dirty="0">
                <a:solidFill>
                  <a:srgbClr val="004254"/>
                </a:solidFill>
                <a:latin typeface="Neo Sans" panose="020B0504020202020204" pitchFamily="34" charset="0"/>
              </a:rPr>
              <a:t>Acción explícita del Consignatario; en SIMPLE, a través del GUI o de una API que incluirá todos los tipos de mercancía</a:t>
            </a:r>
          </a:p>
          <a:p>
            <a:pPr marL="382950" indent="-285750">
              <a:spcAft>
                <a:spcPts val="600"/>
              </a:spcAft>
              <a:buFont typeface="Arial" panose="020B0604020202020204" pitchFamily="34" charset="0"/>
              <a:buChar char="•"/>
            </a:pPr>
            <a:r>
              <a:rPr lang="es-ES" sz="1200" dirty="0">
                <a:solidFill>
                  <a:srgbClr val="004254"/>
                </a:solidFill>
                <a:latin typeface="Neo Sans" panose="020B0504020202020204" pitchFamily="34" charset="0"/>
              </a:rPr>
              <a:t>Orden de Transporte y Entrega estarán disponibles para envío o consulta, a través de la API de SIMPLE, según los perfiles correspondientes</a:t>
            </a:r>
          </a:p>
          <a:p>
            <a:pPr marL="97200">
              <a:spcAft>
                <a:spcPts val="600"/>
              </a:spcAft>
            </a:pPr>
            <a:r>
              <a:rPr lang="pt-PT" sz="1200" dirty="0">
                <a:solidFill>
                  <a:srgbClr val="004254"/>
                </a:solidFill>
                <a:latin typeface="Neo Sans" panose="020B0504020202020204" pitchFamily="34" charset="0"/>
              </a:rPr>
              <a:t>3) Empresa Transportista notifica medio de transporte y conductor </a:t>
            </a:r>
            <a:r>
              <a:rPr lang="pt-PT" sz="1200" strike="sngStrike" dirty="0">
                <a:solidFill>
                  <a:srgbClr val="004254"/>
                </a:solidFill>
                <a:latin typeface="Neo Sans" panose="020B0504020202020204" pitchFamily="34" charset="0"/>
              </a:rPr>
              <a:t>al Consignatario de Mercancias</a:t>
            </a:r>
          </a:p>
          <a:p>
            <a:pPr marL="382950" lvl="1" indent="-285750">
              <a:spcAft>
                <a:spcPts val="600"/>
              </a:spcAft>
              <a:buFont typeface="Arial" panose="020B0604020202020204" pitchFamily="34" charset="0"/>
              <a:buChar char="•"/>
            </a:pPr>
            <a:r>
              <a:rPr lang="es-ES" sz="1200" dirty="0">
                <a:solidFill>
                  <a:srgbClr val="004254"/>
                </a:solidFill>
                <a:latin typeface="Neo Sans" panose="020B0504020202020204" pitchFamily="34" charset="0"/>
              </a:rPr>
              <a:t>Acción explícita de la Empresa Transportista; en SIMPLE, a través del GUI o de una API</a:t>
            </a:r>
          </a:p>
          <a:p>
            <a:pPr marL="382950" lvl="1" indent="-285750">
              <a:spcAft>
                <a:spcPts val="600"/>
              </a:spcAft>
              <a:buFont typeface="Arial" panose="020B0604020202020204" pitchFamily="34" charset="0"/>
              <a:buChar char="•"/>
            </a:pPr>
            <a:r>
              <a:rPr lang="es-ES" sz="1200" dirty="0">
                <a:solidFill>
                  <a:srgbClr val="004254"/>
                </a:solidFill>
                <a:latin typeface="Neo Sans" panose="020B0504020202020204" pitchFamily="34" charset="0"/>
              </a:rPr>
              <a:t>Orden de Transporte actualizada disponible para envío o consulta, a través de la API de SIMPLE</a:t>
            </a:r>
          </a:p>
          <a:p>
            <a:pPr marL="97200" lvl="1" indent="0">
              <a:spcAft>
                <a:spcPts val="600"/>
              </a:spcAft>
            </a:pPr>
            <a:r>
              <a:rPr lang="pt-PT" sz="1200" dirty="0">
                <a:solidFill>
                  <a:srgbClr val="004254"/>
                </a:solidFill>
                <a:latin typeface="Neo Sans" panose="020B0504020202020204" pitchFamily="34" charset="0"/>
              </a:rPr>
              <a:t>4) La Terminal Marítima notifica la entrega de Mercancías y la Empresa Transportista notifica la recogida</a:t>
            </a:r>
            <a:r>
              <a:rPr lang="pt-PT" sz="1200" strike="sngStrike" dirty="0">
                <a:solidFill>
                  <a:srgbClr val="004254"/>
                </a:solidFill>
                <a:latin typeface="Neo Sans" panose="020B0504020202020204" pitchFamily="34" charset="0"/>
              </a:rPr>
              <a:t>, al Consignatario de Mercancias</a:t>
            </a:r>
          </a:p>
          <a:p>
            <a:pPr marL="382950" lvl="1" indent="-285750">
              <a:spcAft>
                <a:spcPts val="600"/>
              </a:spcAft>
              <a:buFont typeface="Arial" panose="020B0604020202020204" pitchFamily="34" charset="0"/>
              <a:buChar char="•"/>
            </a:pPr>
            <a:r>
              <a:rPr lang="es-ES" sz="1200" dirty="0">
                <a:solidFill>
                  <a:srgbClr val="004254"/>
                </a:solidFill>
                <a:latin typeface="Neo Sans" panose="020B0504020202020204" pitchFamily="34" charset="0"/>
              </a:rPr>
              <a:t>Acciones explícitas de la Terminal y Empresa Transportista, respectivamente; en SIMPLE, a través del GUI o de una API</a:t>
            </a:r>
          </a:p>
          <a:p>
            <a:pPr marL="382950" lvl="1" indent="-285750">
              <a:spcAft>
                <a:spcPts val="600"/>
              </a:spcAft>
              <a:buFont typeface="Arial" panose="020B0604020202020204" pitchFamily="34" charset="0"/>
              <a:buChar char="•"/>
            </a:pPr>
            <a:r>
              <a:rPr lang="pt-PT" sz="1200" dirty="0">
                <a:solidFill>
                  <a:srgbClr val="004254"/>
                </a:solidFill>
                <a:latin typeface="Neo Sans" panose="020B0504020202020204" pitchFamily="34" charset="0"/>
              </a:rPr>
              <a:t>La comunicación de algun tipo de bloqueo (es decir no entrega/recogida), ¿cómo se comunica y gestiona?</a:t>
            </a:r>
          </a:p>
          <a:p>
            <a:pPr marL="382950" lvl="1" indent="-285750">
              <a:spcAft>
                <a:spcPts val="600"/>
              </a:spcAft>
              <a:buFont typeface="Arial" panose="020B0604020202020204" pitchFamily="34" charset="0"/>
              <a:buChar char="•"/>
            </a:pPr>
            <a:r>
              <a:rPr lang="pt-PT" sz="1200" dirty="0">
                <a:solidFill>
                  <a:srgbClr val="004254"/>
                </a:solidFill>
                <a:latin typeface="Neo Sans" panose="020B0504020202020204" pitchFamily="34" charset="0"/>
              </a:rPr>
              <a:t>¿La Terminal Maritima comunica la salida del medio de transporte o solamente de las mercancías ?</a:t>
            </a:r>
          </a:p>
          <a:p>
            <a:pPr marL="97200">
              <a:spcAft>
                <a:spcPts val="600"/>
              </a:spcAft>
            </a:pPr>
            <a:r>
              <a:rPr lang="es-ES" sz="1200" dirty="0">
                <a:solidFill>
                  <a:srgbClr val="004254"/>
                </a:solidFill>
                <a:latin typeface="Neo Sans" panose="020B0504020202020204" pitchFamily="34" charset="0"/>
              </a:rPr>
              <a:t>5) </a:t>
            </a:r>
            <a:r>
              <a:rPr lang="pt-PT" sz="1200" dirty="0">
                <a:solidFill>
                  <a:srgbClr val="004254"/>
                </a:solidFill>
                <a:latin typeface="Neo Sans" panose="020B0504020202020204" pitchFamily="34" charset="0"/>
              </a:rPr>
              <a:t>La Entrega y Recogida de mercancías </a:t>
            </a:r>
            <a:r>
              <a:rPr lang="es-ES" sz="1200" dirty="0">
                <a:solidFill>
                  <a:srgbClr val="004254"/>
                </a:solidFill>
                <a:latin typeface="Neo Sans" panose="020B0504020202020204" pitchFamily="34" charset="0"/>
              </a:rPr>
              <a:t>estarán disponibles para envío o consulta, a través de la API de SIMPLE, según los perfiles correspondientes</a:t>
            </a:r>
          </a:p>
          <a:p>
            <a:pPr marL="97200">
              <a:spcAft>
                <a:spcPts val="600"/>
              </a:spcAft>
            </a:pPr>
            <a:r>
              <a:rPr lang="es-ES" sz="1200" dirty="0">
                <a:solidFill>
                  <a:srgbClr val="004254"/>
                </a:solidFill>
                <a:latin typeface="Neo Sans" panose="020B0504020202020204" pitchFamily="34" charset="0"/>
              </a:rPr>
              <a:t>6) ¿La información de incidencias se declara por todos los involucrados? ¿Se declaran con posterioridad a la entrega/recogida?</a:t>
            </a:r>
          </a:p>
        </p:txBody>
      </p:sp>
    </p:spTree>
    <p:extLst>
      <p:ext uri="{BB962C8B-B14F-4D97-AF65-F5344CB8AC3E}">
        <p14:creationId xmlns:p14="http://schemas.microsoft.com/office/powerpoint/2010/main" val="72632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BE214A0-4622-3E43-99A5-7267A5FCD93A}"/>
              </a:ext>
            </a:extLst>
          </p:cNvPr>
          <p:cNvSpPr>
            <a:spLocks noGrp="1"/>
          </p:cNvSpPr>
          <p:nvPr>
            <p:ph type="title"/>
          </p:nvPr>
        </p:nvSpPr>
        <p:spPr>
          <a:xfrm>
            <a:off x="550863" y="476251"/>
            <a:ext cx="10585697" cy="649287"/>
          </a:xfrm>
        </p:spPr>
        <p:txBody>
          <a:bodyPr/>
          <a:lstStyle/>
          <a:p>
            <a:r>
              <a:rPr lang="es-ES" dirty="0">
                <a:latin typeface="Georgia" panose="02040502050405020303" pitchFamily="18" charset="0"/>
              </a:rPr>
              <a:t>Terminal Marítima a Ferrocarril</a:t>
            </a:r>
          </a:p>
        </p:txBody>
      </p:sp>
      <p:pic>
        <p:nvPicPr>
          <p:cNvPr id="5" name="Picture 4"/>
          <p:cNvPicPr>
            <a:picLocks noChangeAspect="1"/>
          </p:cNvPicPr>
          <p:nvPr/>
        </p:nvPicPr>
        <p:blipFill rotWithShape="1">
          <a:blip r:embed="rId2"/>
          <a:srcRect t="8662"/>
          <a:stretch/>
        </p:blipFill>
        <p:spPr>
          <a:xfrm>
            <a:off x="577871" y="1600200"/>
            <a:ext cx="10406344" cy="4755231"/>
          </a:xfrm>
          <a:prstGeom prst="rect">
            <a:avLst/>
          </a:prstGeom>
        </p:spPr>
      </p:pic>
      <p:sp>
        <p:nvSpPr>
          <p:cNvPr id="6" name="CuadroTexto 6">
            <a:extLst>
              <a:ext uri="{FF2B5EF4-FFF2-40B4-BE49-F238E27FC236}">
                <a16:creationId xmlns:a16="http://schemas.microsoft.com/office/drawing/2014/main" id="{A3FF78F2-439E-4221-AED5-4BA698358992}"/>
              </a:ext>
            </a:extLst>
          </p:cNvPr>
          <p:cNvSpPr txBox="1"/>
          <p:nvPr/>
        </p:nvSpPr>
        <p:spPr>
          <a:xfrm>
            <a:off x="550863" y="1125538"/>
            <a:ext cx="7772400" cy="349702"/>
          </a:xfrm>
          <a:prstGeom prst="rect">
            <a:avLst/>
          </a:prstGeom>
          <a:noFill/>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effectLst/>
                <a:uLnTx/>
                <a:uFillTx/>
                <a:latin typeface="+mn-lt"/>
                <a:ea typeface="Roboto" panose="02000000000000000000" pitchFamily="2" charset="0"/>
              </a:rPr>
              <a:t>Eventos en SIMPLE</a:t>
            </a:r>
          </a:p>
        </p:txBody>
      </p:sp>
    </p:spTree>
    <p:extLst>
      <p:ext uri="{BB962C8B-B14F-4D97-AF65-F5344CB8AC3E}">
        <p14:creationId xmlns:p14="http://schemas.microsoft.com/office/powerpoint/2010/main" val="20772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BE214A0-4622-3E43-99A5-7267A5FCD93A}"/>
              </a:ext>
            </a:extLst>
          </p:cNvPr>
          <p:cNvSpPr>
            <a:spLocks noGrp="1"/>
          </p:cNvSpPr>
          <p:nvPr>
            <p:ph type="title"/>
          </p:nvPr>
        </p:nvSpPr>
        <p:spPr>
          <a:xfrm>
            <a:off x="550863" y="476251"/>
            <a:ext cx="10585697" cy="649287"/>
          </a:xfrm>
        </p:spPr>
        <p:txBody>
          <a:bodyPr/>
          <a:lstStyle/>
          <a:p>
            <a:r>
              <a:rPr lang="es-ES" dirty="0">
                <a:latin typeface="Georgia" panose="02040502050405020303" pitchFamily="18" charset="0"/>
              </a:rPr>
              <a:t>Terminal Marítima a Ferrocarril</a:t>
            </a:r>
          </a:p>
        </p:txBody>
      </p:sp>
      <p:sp>
        <p:nvSpPr>
          <p:cNvPr id="7" name="CuadroTexto 6">
            <a:extLst>
              <a:ext uri="{FF2B5EF4-FFF2-40B4-BE49-F238E27FC236}">
                <a16:creationId xmlns:a16="http://schemas.microsoft.com/office/drawing/2014/main" id="{A3FF78F2-439E-4221-AED5-4BA698358992}"/>
              </a:ext>
            </a:extLst>
          </p:cNvPr>
          <p:cNvSpPr txBox="1"/>
          <p:nvPr/>
        </p:nvSpPr>
        <p:spPr>
          <a:xfrm>
            <a:off x="550863" y="1125538"/>
            <a:ext cx="7772400" cy="349702"/>
          </a:xfrm>
          <a:prstGeom prst="rect">
            <a:avLst/>
          </a:prstGeom>
          <a:noFill/>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effectLst/>
                <a:uLnTx/>
                <a:uFillTx/>
                <a:latin typeface="+mn-lt"/>
                <a:ea typeface="Roboto" panose="02000000000000000000" pitchFamily="2" charset="0"/>
              </a:rPr>
              <a:t>Aclaraciones necesarias</a:t>
            </a:r>
          </a:p>
        </p:txBody>
      </p:sp>
      <p:sp>
        <p:nvSpPr>
          <p:cNvPr id="8" name="TextBox 7"/>
          <p:cNvSpPr txBox="1"/>
          <p:nvPr/>
        </p:nvSpPr>
        <p:spPr>
          <a:xfrm>
            <a:off x="550863" y="1475240"/>
            <a:ext cx="11090275" cy="3939540"/>
          </a:xfrm>
          <a:prstGeom prst="rect">
            <a:avLst/>
          </a:prstGeom>
        </p:spPr>
        <p:txBody>
          <a:bodyPr wrap="square" rtlCol="0">
            <a:spAutoFit/>
          </a:bodyPr>
          <a:lstStyle/>
          <a:p>
            <a:pPr marL="440100" indent="-342900">
              <a:spcAft>
                <a:spcPts val="600"/>
              </a:spcAft>
              <a:buAutoNum type="arabicParenR"/>
            </a:pPr>
            <a:r>
              <a:rPr lang="pt-PT" sz="1200" dirty="0">
                <a:solidFill>
                  <a:srgbClr val="004254"/>
                </a:solidFill>
                <a:latin typeface="Neo Sans" panose="020B0504020202020204" pitchFamily="34" charset="0"/>
              </a:rPr>
              <a:t>La confirmación de Descarga </a:t>
            </a:r>
            <a:r>
              <a:rPr lang="es-ES" sz="1200" dirty="0">
                <a:solidFill>
                  <a:srgbClr val="004254"/>
                </a:solidFill>
                <a:latin typeface="Neo Sans" panose="020B0504020202020204" pitchFamily="34" charset="0"/>
              </a:rPr>
              <a:t>estará disponible para envío o consulta por parte del Transitario, a través de la API de SIMPLE</a:t>
            </a:r>
          </a:p>
          <a:p>
            <a:pPr marL="382950" indent="-285750">
              <a:spcAft>
                <a:spcPts val="600"/>
              </a:spcAft>
              <a:buFont typeface="Arial" panose="020B0604020202020204" pitchFamily="34" charset="0"/>
              <a:buChar char="•"/>
            </a:pPr>
            <a:r>
              <a:rPr lang="es-ES" sz="1200" dirty="0">
                <a:solidFill>
                  <a:srgbClr val="004254"/>
                </a:solidFill>
                <a:latin typeface="Neo Sans" panose="020B0504020202020204" pitchFamily="34" charset="0"/>
              </a:rPr>
              <a:t>¿En que momento el Consignatario de Mercancías indica, para cada mercancía, cual el Transitario?</a:t>
            </a:r>
          </a:p>
          <a:p>
            <a:pPr marL="382950" indent="-285750">
              <a:spcAft>
                <a:spcPts val="600"/>
              </a:spcAft>
              <a:buFont typeface="Arial" panose="020B0604020202020204" pitchFamily="34" charset="0"/>
              <a:buChar char="•"/>
            </a:pPr>
            <a:endParaRPr lang="es-ES" sz="1200" dirty="0">
              <a:solidFill>
                <a:srgbClr val="004254"/>
              </a:solidFill>
              <a:latin typeface="Neo Sans" panose="020B0504020202020204" pitchFamily="34" charset="0"/>
            </a:endParaRPr>
          </a:p>
          <a:p>
            <a:pPr marL="97200">
              <a:spcAft>
                <a:spcPts val="600"/>
              </a:spcAft>
            </a:pPr>
            <a:r>
              <a:rPr lang="pt-PT" sz="1200" dirty="0">
                <a:solidFill>
                  <a:srgbClr val="004254"/>
                </a:solidFill>
                <a:latin typeface="Neo Sans" panose="020B0504020202020204" pitchFamily="34" charset="0"/>
              </a:rPr>
              <a:t>2) El </a:t>
            </a:r>
            <a:r>
              <a:rPr lang="es-ES" sz="1200" dirty="0">
                <a:solidFill>
                  <a:srgbClr val="004254"/>
                </a:solidFill>
                <a:latin typeface="Neo Sans" panose="020B0504020202020204" pitchFamily="34" charset="0"/>
              </a:rPr>
              <a:t>Consignatario </a:t>
            </a:r>
            <a:r>
              <a:rPr lang="pt-PT" sz="1200" dirty="0">
                <a:solidFill>
                  <a:srgbClr val="004254"/>
                </a:solidFill>
                <a:latin typeface="Neo Sans" panose="020B0504020202020204" pitchFamily="34" charset="0"/>
              </a:rPr>
              <a:t>envía Orden de Transporte </a:t>
            </a:r>
            <a:r>
              <a:rPr lang="pt-PT" sz="1200" strike="sngStrike" dirty="0">
                <a:solidFill>
                  <a:srgbClr val="004254"/>
                </a:solidFill>
                <a:latin typeface="Neo Sans" panose="020B0504020202020204" pitchFamily="34" charset="0"/>
              </a:rPr>
              <a:t>a la Empresa Transportista </a:t>
            </a:r>
            <a:r>
              <a:rPr lang="pt-PT" sz="1200" dirty="0">
                <a:solidFill>
                  <a:srgbClr val="004254"/>
                </a:solidFill>
                <a:latin typeface="Neo Sans" panose="020B0504020202020204" pitchFamily="34" charset="0"/>
              </a:rPr>
              <a:t>y Orden de Entrega </a:t>
            </a:r>
            <a:r>
              <a:rPr lang="pt-PT" sz="1200" strike="sngStrike" dirty="0">
                <a:solidFill>
                  <a:srgbClr val="004254"/>
                </a:solidFill>
                <a:latin typeface="Neo Sans" panose="020B0504020202020204" pitchFamily="34" charset="0"/>
              </a:rPr>
              <a:t>a la Terminal</a:t>
            </a:r>
          </a:p>
          <a:p>
            <a:pPr marL="382950" indent="-285750">
              <a:spcAft>
                <a:spcPts val="600"/>
              </a:spcAft>
              <a:buFont typeface="Arial" panose="020B0604020202020204" pitchFamily="34" charset="0"/>
              <a:buChar char="•"/>
            </a:pPr>
            <a:r>
              <a:rPr lang="es-ES" sz="1200" dirty="0">
                <a:solidFill>
                  <a:srgbClr val="004254"/>
                </a:solidFill>
                <a:latin typeface="Neo Sans" panose="020B0504020202020204" pitchFamily="34" charset="0"/>
              </a:rPr>
              <a:t>Acción explícita del Consignatario; en SIMPLE, a través del GUI o de una API que incluirá todos los tipos de mercancía</a:t>
            </a:r>
          </a:p>
          <a:p>
            <a:pPr marL="382950" indent="-285750">
              <a:spcAft>
                <a:spcPts val="600"/>
              </a:spcAft>
              <a:buFont typeface="Arial" panose="020B0604020202020204" pitchFamily="34" charset="0"/>
              <a:buChar char="•"/>
            </a:pPr>
            <a:r>
              <a:rPr lang="es-ES" sz="1200" dirty="0">
                <a:solidFill>
                  <a:srgbClr val="004254"/>
                </a:solidFill>
                <a:latin typeface="Neo Sans" panose="020B0504020202020204" pitchFamily="34" charset="0"/>
              </a:rPr>
              <a:t>Orden de Transporte y Entrega estarán disponibles para envío o consulta, a través de la API de SIMPLE, según los perfiles correspondientes</a:t>
            </a:r>
          </a:p>
          <a:p>
            <a:pPr marL="97200">
              <a:spcAft>
                <a:spcPts val="600"/>
              </a:spcAft>
            </a:pPr>
            <a:r>
              <a:rPr lang="pt-PT" sz="1200" dirty="0">
                <a:solidFill>
                  <a:srgbClr val="004254"/>
                </a:solidFill>
                <a:latin typeface="Neo Sans" panose="020B0504020202020204" pitchFamily="34" charset="0"/>
              </a:rPr>
              <a:t>3) Empresa Transportista notifica medio de transporte y conductor </a:t>
            </a:r>
            <a:r>
              <a:rPr lang="pt-PT" sz="1200" strike="sngStrike" dirty="0">
                <a:solidFill>
                  <a:srgbClr val="004254"/>
                </a:solidFill>
                <a:latin typeface="Neo Sans" panose="020B0504020202020204" pitchFamily="34" charset="0"/>
              </a:rPr>
              <a:t>al Consignatario de Mercancias</a:t>
            </a:r>
          </a:p>
          <a:p>
            <a:pPr marL="382950" lvl="1" indent="-285750">
              <a:spcAft>
                <a:spcPts val="600"/>
              </a:spcAft>
              <a:buFont typeface="Arial" panose="020B0604020202020204" pitchFamily="34" charset="0"/>
              <a:buChar char="•"/>
            </a:pPr>
            <a:r>
              <a:rPr lang="es-ES" sz="1200" dirty="0">
                <a:solidFill>
                  <a:srgbClr val="004254"/>
                </a:solidFill>
                <a:latin typeface="Neo Sans" panose="020B0504020202020204" pitchFamily="34" charset="0"/>
              </a:rPr>
              <a:t>Acción explícita de la Empresa Transportista; en SIMPLE, a través del GUI o de una API</a:t>
            </a:r>
          </a:p>
          <a:p>
            <a:pPr marL="382950" lvl="1" indent="-285750">
              <a:spcAft>
                <a:spcPts val="600"/>
              </a:spcAft>
              <a:buFont typeface="Arial" panose="020B0604020202020204" pitchFamily="34" charset="0"/>
              <a:buChar char="•"/>
            </a:pPr>
            <a:r>
              <a:rPr lang="es-ES" sz="1200" dirty="0">
                <a:solidFill>
                  <a:srgbClr val="004254"/>
                </a:solidFill>
                <a:latin typeface="Neo Sans" panose="020B0504020202020204" pitchFamily="34" charset="0"/>
              </a:rPr>
              <a:t>Orden de Transporte actualizada disponible para envío o consulta, a través de la API de SIMPLE</a:t>
            </a:r>
          </a:p>
          <a:p>
            <a:pPr marL="97200" lvl="1" indent="0">
              <a:spcAft>
                <a:spcPts val="600"/>
              </a:spcAft>
            </a:pPr>
            <a:r>
              <a:rPr lang="pt-PT" sz="1200" dirty="0">
                <a:solidFill>
                  <a:srgbClr val="004254"/>
                </a:solidFill>
                <a:latin typeface="Neo Sans" panose="020B0504020202020204" pitchFamily="34" charset="0"/>
              </a:rPr>
              <a:t>4) La Terminal Marítima notifica la entrega de Mercancías y la Empresa Transportista notifica la recogida</a:t>
            </a:r>
            <a:r>
              <a:rPr lang="pt-PT" sz="1200" strike="sngStrike" dirty="0">
                <a:solidFill>
                  <a:srgbClr val="004254"/>
                </a:solidFill>
                <a:latin typeface="Neo Sans" panose="020B0504020202020204" pitchFamily="34" charset="0"/>
              </a:rPr>
              <a:t>, al Consignatario de Mercancias</a:t>
            </a:r>
          </a:p>
          <a:p>
            <a:pPr marL="382950" lvl="1" indent="-285750">
              <a:spcAft>
                <a:spcPts val="600"/>
              </a:spcAft>
              <a:buFont typeface="Arial" panose="020B0604020202020204" pitchFamily="34" charset="0"/>
              <a:buChar char="•"/>
            </a:pPr>
            <a:r>
              <a:rPr lang="es-ES" sz="1200" dirty="0">
                <a:solidFill>
                  <a:srgbClr val="004254"/>
                </a:solidFill>
                <a:latin typeface="Neo Sans" panose="020B0504020202020204" pitchFamily="34" charset="0"/>
              </a:rPr>
              <a:t>Acciones explícitas de la Terminal y Empresa Transportista, respectivamente; en SIMPLE, a través del GUI o de una API</a:t>
            </a:r>
          </a:p>
          <a:p>
            <a:pPr marL="382950" lvl="1" indent="-285750">
              <a:spcAft>
                <a:spcPts val="600"/>
              </a:spcAft>
              <a:buFont typeface="Arial" panose="020B0604020202020204" pitchFamily="34" charset="0"/>
              <a:buChar char="•"/>
            </a:pPr>
            <a:r>
              <a:rPr lang="pt-PT" sz="1200" dirty="0">
                <a:solidFill>
                  <a:srgbClr val="004254"/>
                </a:solidFill>
                <a:latin typeface="Neo Sans" panose="020B0504020202020204" pitchFamily="34" charset="0"/>
              </a:rPr>
              <a:t>La comunicación de algun tipo de bloqueo (es decir no entrega/recogida), ¿cómo se comunica y gestiona?</a:t>
            </a:r>
          </a:p>
          <a:p>
            <a:pPr marL="382950" lvl="1" indent="-285750">
              <a:spcAft>
                <a:spcPts val="600"/>
              </a:spcAft>
              <a:buFont typeface="Arial" panose="020B0604020202020204" pitchFamily="34" charset="0"/>
              <a:buChar char="•"/>
            </a:pPr>
            <a:r>
              <a:rPr lang="pt-PT" sz="1200" dirty="0">
                <a:solidFill>
                  <a:srgbClr val="004254"/>
                </a:solidFill>
                <a:latin typeface="Neo Sans" panose="020B0504020202020204" pitchFamily="34" charset="0"/>
              </a:rPr>
              <a:t>¿La Terminal Maritima comunica la salida del medio de transporte o solamente de las mercancías ?</a:t>
            </a:r>
          </a:p>
          <a:p>
            <a:pPr marL="97200">
              <a:spcAft>
                <a:spcPts val="600"/>
              </a:spcAft>
            </a:pPr>
            <a:r>
              <a:rPr lang="es-ES" sz="1200" dirty="0">
                <a:solidFill>
                  <a:srgbClr val="004254"/>
                </a:solidFill>
                <a:latin typeface="Neo Sans" panose="020B0504020202020204" pitchFamily="34" charset="0"/>
              </a:rPr>
              <a:t>5) </a:t>
            </a:r>
            <a:r>
              <a:rPr lang="pt-PT" sz="1200" dirty="0">
                <a:solidFill>
                  <a:srgbClr val="004254"/>
                </a:solidFill>
                <a:latin typeface="Neo Sans" panose="020B0504020202020204" pitchFamily="34" charset="0"/>
              </a:rPr>
              <a:t>La Entrega y Recogida de mercancías </a:t>
            </a:r>
            <a:r>
              <a:rPr lang="es-ES" sz="1200" dirty="0">
                <a:solidFill>
                  <a:srgbClr val="004254"/>
                </a:solidFill>
                <a:latin typeface="Neo Sans" panose="020B0504020202020204" pitchFamily="34" charset="0"/>
              </a:rPr>
              <a:t>estarán disponibles para envío o consulta, a través de la API de SIMPLE, según los perfiles correspondientes</a:t>
            </a:r>
          </a:p>
          <a:p>
            <a:pPr marL="97200">
              <a:spcAft>
                <a:spcPts val="600"/>
              </a:spcAft>
            </a:pPr>
            <a:r>
              <a:rPr lang="es-ES" sz="1200" dirty="0">
                <a:solidFill>
                  <a:srgbClr val="004254"/>
                </a:solidFill>
                <a:latin typeface="Neo Sans" panose="020B0504020202020204" pitchFamily="34" charset="0"/>
              </a:rPr>
              <a:t>6) ¿La información de incidencias se declara por todos los involucrados? ¿Se declaran con posterioridad a la entrega/recogida?</a:t>
            </a:r>
          </a:p>
        </p:txBody>
      </p:sp>
    </p:spTree>
    <p:extLst>
      <p:ext uri="{BB962C8B-B14F-4D97-AF65-F5344CB8AC3E}">
        <p14:creationId xmlns:p14="http://schemas.microsoft.com/office/powerpoint/2010/main" val="129525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1"/>
          </p:nvPr>
        </p:nvSpPr>
        <p:spPr>
          <a:xfrm>
            <a:off x="4943873" y="1925775"/>
            <a:ext cx="4752528" cy="3361120"/>
          </a:xfrm>
        </p:spPr>
        <p:txBody>
          <a:bodyPr/>
          <a:lstStyle/>
          <a:p>
            <a:r>
              <a:rPr lang="es-ES" dirty="0">
                <a:cs typeface="Arial" panose="020B0604020202020204" pitchFamily="34" charset="0"/>
              </a:rPr>
              <a:t>Introducción</a:t>
            </a:r>
          </a:p>
          <a:p>
            <a:r>
              <a:rPr lang="es-ES" dirty="0">
                <a:cs typeface="Arial" panose="020B0604020202020204" pitchFamily="34" charset="0"/>
              </a:rPr>
              <a:t>Procesos, Interfases, Casuísticas</a:t>
            </a:r>
          </a:p>
          <a:p>
            <a:r>
              <a:rPr lang="es-ES" dirty="0">
                <a:cs typeface="Arial" panose="020B0604020202020204" pitchFamily="34" charset="0"/>
              </a:rPr>
              <a:t>Identificador Único de Envío</a:t>
            </a:r>
          </a:p>
          <a:p>
            <a:r>
              <a:rPr lang="es-ES" dirty="0">
                <a:cs typeface="Arial" panose="020B0604020202020204" pitchFamily="34" charset="0"/>
              </a:rPr>
              <a:t>Interfaces Técnicos</a:t>
            </a:r>
          </a:p>
          <a:p>
            <a:r>
              <a:rPr lang="es-ES" dirty="0">
                <a:cs typeface="Arial" panose="020B0604020202020204" pitchFamily="34" charset="0"/>
              </a:rPr>
              <a:t>Otros Asuntos</a:t>
            </a:r>
          </a:p>
        </p:txBody>
      </p:sp>
      <p:sp>
        <p:nvSpPr>
          <p:cNvPr id="3" name="Marcador de contenido 2"/>
          <p:cNvSpPr>
            <a:spLocks noGrp="1"/>
          </p:cNvSpPr>
          <p:nvPr>
            <p:ph sz="quarter" idx="12"/>
          </p:nvPr>
        </p:nvSpPr>
        <p:spPr>
          <a:xfrm>
            <a:off x="10056440" y="1925775"/>
            <a:ext cx="648072" cy="3286305"/>
          </a:xfrm>
        </p:spPr>
        <p:txBody>
          <a:bodyPr/>
          <a:lstStyle/>
          <a:p>
            <a:r>
              <a:rPr lang="es-ES" dirty="0">
                <a:cs typeface="Arial" panose="020B0604020202020204" pitchFamily="34" charset="0"/>
              </a:rPr>
              <a:t>1</a:t>
            </a:r>
          </a:p>
          <a:p>
            <a:r>
              <a:rPr lang="es-ES" dirty="0">
                <a:cs typeface="Arial" panose="020B0604020202020204" pitchFamily="34" charset="0"/>
              </a:rPr>
              <a:t>2</a:t>
            </a:r>
          </a:p>
          <a:p>
            <a:r>
              <a:rPr lang="es-ES" dirty="0">
                <a:cs typeface="Arial" panose="020B0604020202020204" pitchFamily="34" charset="0"/>
              </a:rPr>
              <a:t>3</a:t>
            </a:r>
          </a:p>
          <a:p>
            <a:r>
              <a:rPr lang="es-ES" dirty="0">
                <a:cs typeface="Arial" panose="020B0604020202020204" pitchFamily="34" charset="0"/>
              </a:rPr>
              <a:t>4</a:t>
            </a:r>
          </a:p>
          <a:p>
            <a:r>
              <a:rPr lang="es-ES" dirty="0">
                <a:cs typeface="Arial" panose="020B0604020202020204" pitchFamily="34" charset="0"/>
              </a:rPr>
              <a:t>5</a:t>
            </a:r>
          </a:p>
        </p:txBody>
      </p:sp>
    </p:spTree>
    <p:extLst>
      <p:ext uri="{BB962C8B-B14F-4D97-AF65-F5344CB8AC3E}">
        <p14:creationId xmlns:p14="http://schemas.microsoft.com/office/powerpoint/2010/main" val="1014698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BE214A0-4622-3E43-99A5-7267A5FCD93A}"/>
              </a:ext>
            </a:extLst>
          </p:cNvPr>
          <p:cNvSpPr>
            <a:spLocks noGrp="1"/>
          </p:cNvSpPr>
          <p:nvPr>
            <p:ph type="title"/>
          </p:nvPr>
        </p:nvSpPr>
        <p:spPr>
          <a:xfrm>
            <a:off x="550863" y="476251"/>
            <a:ext cx="10585697" cy="649287"/>
          </a:xfrm>
        </p:spPr>
        <p:txBody>
          <a:bodyPr/>
          <a:lstStyle/>
          <a:p>
            <a:r>
              <a:rPr lang="es-ES" dirty="0">
                <a:latin typeface="Georgia" panose="02040502050405020303" pitchFamily="18" charset="0"/>
              </a:rPr>
              <a:t>Terminal </a:t>
            </a:r>
            <a:r>
              <a:rPr lang="es-ES" dirty="0" err="1">
                <a:latin typeface="Georgia" panose="02040502050405020303" pitchFamily="18" charset="0"/>
              </a:rPr>
              <a:t>Ferroportuaria</a:t>
            </a:r>
            <a:r>
              <a:rPr lang="es-ES" dirty="0">
                <a:latin typeface="Georgia" panose="02040502050405020303" pitchFamily="18" charset="0"/>
              </a:rPr>
              <a:t> – Terminal Interior </a:t>
            </a:r>
          </a:p>
        </p:txBody>
      </p:sp>
      <p:sp>
        <p:nvSpPr>
          <p:cNvPr id="6" name="CuadroTexto 6">
            <a:extLst>
              <a:ext uri="{FF2B5EF4-FFF2-40B4-BE49-F238E27FC236}">
                <a16:creationId xmlns:a16="http://schemas.microsoft.com/office/drawing/2014/main" id="{A3FF78F2-439E-4221-AED5-4BA698358992}"/>
              </a:ext>
            </a:extLst>
          </p:cNvPr>
          <p:cNvSpPr txBox="1"/>
          <p:nvPr/>
        </p:nvSpPr>
        <p:spPr>
          <a:xfrm>
            <a:off x="550863" y="1125538"/>
            <a:ext cx="7772400" cy="349702"/>
          </a:xfrm>
          <a:prstGeom prst="rect">
            <a:avLst/>
          </a:prstGeom>
          <a:noFill/>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effectLst/>
                <a:uLnTx/>
                <a:uFillTx/>
                <a:latin typeface="+mn-lt"/>
                <a:ea typeface="Roboto" panose="02000000000000000000" pitchFamily="2" charset="0"/>
              </a:rPr>
              <a:t>Eventos en SIMPLE</a:t>
            </a:r>
          </a:p>
        </p:txBody>
      </p:sp>
      <p:pic>
        <p:nvPicPr>
          <p:cNvPr id="3" name="Picture 2"/>
          <p:cNvPicPr>
            <a:picLocks noChangeAspect="1"/>
          </p:cNvPicPr>
          <p:nvPr/>
        </p:nvPicPr>
        <p:blipFill>
          <a:blip r:embed="rId2"/>
          <a:stretch>
            <a:fillRect/>
          </a:stretch>
        </p:blipFill>
        <p:spPr>
          <a:xfrm>
            <a:off x="565838" y="1576135"/>
            <a:ext cx="9740018" cy="4779295"/>
          </a:xfrm>
          <a:prstGeom prst="rect">
            <a:avLst/>
          </a:prstGeom>
        </p:spPr>
      </p:pic>
    </p:spTree>
    <p:extLst>
      <p:ext uri="{BB962C8B-B14F-4D97-AF65-F5344CB8AC3E}">
        <p14:creationId xmlns:p14="http://schemas.microsoft.com/office/powerpoint/2010/main" val="417624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6957" y="1612229"/>
            <a:ext cx="10157243" cy="4704269"/>
          </a:xfrm>
          <a:prstGeom prst="rect">
            <a:avLst/>
          </a:prstGeom>
        </p:spPr>
      </p:pic>
      <p:sp>
        <p:nvSpPr>
          <p:cNvPr id="10" name="Título 1">
            <a:extLst>
              <a:ext uri="{FF2B5EF4-FFF2-40B4-BE49-F238E27FC236}">
                <a16:creationId xmlns:a16="http://schemas.microsoft.com/office/drawing/2014/main" id="{7BE214A0-4622-3E43-99A5-7267A5FCD93A}"/>
              </a:ext>
            </a:extLst>
          </p:cNvPr>
          <p:cNvSpPr>
            <a:spLocks noGrp="1"/>
          </p:cNvSpPr>
          <p:nvPr>
            <p:ph type="title"/>
          </p:nvPr>
        </p:nvSpPr>
        <p:spPr>
          <a:xfrm>
            <a:off x="550863" y="476251"/>
            <a:ext cx="10585697" cy="649287"/>
          </a:xfrm>
        </p:spPr>
        <p:txBody>
          <a:bodyPr/>
          <a:lstStyle/>
          <a:p>
            <a:r>
              <a:rPr lang="es-ES" dirty="0">
                <a:latin typeface="Georgia" panose="02040502050405020303" pitchFamily="18" charset="0"/>
              </a:rPr>
              <a:t>Terminal Interior - Destino</a:t>
            </a:r>
          </a:p>
        </p:txBody>
      </p:sp>
      <p:sp>
        <p:nvSpPr>
          <p:cNvPr id="6" name="CuadroTexto 6">
            <a:extLst>
              <a:ext uri="{FF2B5EF4-FFF2-40B4-BE49-F238E27FC236}">
                <a16:creationId xmlns:a16="http://schemas.microsoft.com/office/drawing/2014/main" id="{A3FF78F2-439E-4221-AED5-4BA698358992}"/>
              </a:ext>
            </a:extLst>
          </p:cNvPr>
          <p:cNvSpPr txBox="1"/>
          <p:nvPr/>
        </p:nvSpPr>
        <p:spPr>
          <a:xfrm>
            <a:off x="550863" y="1125538"/>
            <a:ext cx="7772400" cy="349702"/>
          </a:xfrm>
          <a:prstGeom prst="rect">
            <a:avLst/>
          </a:prstGeom>
          <a:noFill/>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effectLst/>
                <a:uLnTx/>
                <a:uFillTx/>
                <a:latin typeface="+mn-lt"/>
                <a:ea typeface="Roboto" panose="02000000000000000000" pitchFamily="2" charset="0"/>
              </a:rPr>
              <a:t>Eventos en SIMPLE</a:t>
            </a:r>
          </a:p>
        </p:txBody>
      </p:sp>
    </p:spTree>
    <p:extLst>
      <p:ext uri="{BB962C8B-B14F-4D97-AF65-F5344CB8AC3E}">
        <p14:creationId xmlns:p14="http://schemas.microsoft.com/office/powerpoint/2010/main" val="379502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7;p27">
            <a:extLst>
              <a:ext uri="{FF2B5EF4-FFF2-40B4-BE49-F238E27FC236}">
                <a16:creationId xmlns:a16="http://schemas.microsoft.com/office/drawing/2014/main" id="{AF321503-C863-0844-B671-5DC88BBE6F94}"/>
              </a:ext>
            </a:extLst>
          </p:cNvPr>
          <p:cNvSpPr/>
          <p:nvPr/>
        </p:nvSpPr>
        <p:spPr>
          <a:xfrm>
            <a:off x="0" y="1639073"/>
            <a:ext cx="362100" cy="1800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Título 2">
            <a:extLst>
              <a:ext uri="{FF2B5EF4-FFF2-40B4-BE49-F238E27FC236}">
                <a16:creationId xmlns:a16="http://schemas.microsoft.com/office/drawing/2014/main" id="{9F99EB82-DB1F-2847-8128-687F8825AA26}"/>
              </a:ext>
            </a:extLst>
          </p:cNvPr>
          <p:cNvSpPr>
            <a:spLocks noGrp="1"/>
          </p:cNvSpPr>
          <p:nvPr>
            <p:ph type="title"/>
          </p:nvPr>
        </p:nvSpPr>
        <p:spPr>
          <a:xfrm>
            <a:off x="550863" y="476251"/>
            <a:ext cx="6230937" cy="946149"/>
          </a:xfrm>
        </p:spPr>
        <p:txBody>
          <a:bodyPr/>
          <a:lstStyle/>
          <a:p>
            <a:r>
              <a:rPr lang="es-ES" dirty="0">
                <a:latin typeface="Georgia" panose="02040502050405020303" pitchFamily="18" charset="0"/>
              </a:rPr>
              <a:t>Plataforma Tecnológica SIMPLE</a:t>
            </a:r>
            <a:endParaRPr lang="es-E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5984" r="18111"/>
          <a:stretch/>
        </p:blipFill>
        <p:spPr>
          <a:xfrm>
            <a:off x="6781800" y="0"/>
            <a:ext cx="5410200" cy="6451600"/>
          </a:xfrm>
          <a:prstGeom prst="rect">
            <a:avLst/>
          </a:prstGeom>
        </p:spPr>
      </p:pic>
      <p:sp>
        <p:nvSpPr>
          <p:cNvPr id="8" name="CuadroTexto 6">
            <a:extLst>
              <a:ext uri="{FF2B5EF4-FFF2-40B4-BE49-F238E27FC236}">
                <a16:creationId xmlns:a16="http://schemas.microsoft.com/office/drawing/2014/main" id="{3336FE5B-75C9-4F4E-8C06-FBC0ABD56A8D}"/>
              </a:ext>
            </a:extLst>
          </p:cNvPr>
          <p:cNvSpPr txBox="1"/>
          <p:nvPr/>
        </p:nvSpPr>
        <p:spPr>
          <a:xfrm>
            <a:off x="1295400" y="2328380"/>
            <a:ext cx="4800600" cy="811367"/>
          </a:xfrm>
          <a:prstGeom prst="rect">
            <a:avLst/>
          </a:prstGeom>
          <a:noFill/>
        </p:spPr>
        <p:txBody>
          <a:bodyPr wrap="square" tIns="36000" bIns="36000" rtlCol="0">
            <a:spAutoFit/>
          </a:bodyPr>
          <a:lstStyle/>
          <a:p>
            <a:pPr lvl="0">
              <a:defRPr/>
            </a:pPr>
            <a:r>
              <a:rPr lang="es-ES_tradnl" sz="2400" dirty="0">
                <a:solidFill>
                  <a:srgbClr val="04657C"/>
                </a:solidFill>
                <a:latin typeface="Arial" panose="020B0604020202020204" pitchFamily="34" charset="0"/>
                <a:ea typeface="Roboto" panose="02000000000000000000" pitchFamily="2" charset="0"/>
                <a:cs typeface="Arial" panose="020B0604020202020204" pitchFamily="34" charset="0"/>
              </a:rPr>
              <a:t>Flujo multimodal con Salida por Puerto</a:t>
            </a:r>
          </a:p>
        </p:txBody>
      </p:sp>
    </p:spTree>
    <p:extLst>
      <p:ext uri="{BB962C8B-B14F-4D97-AF65-F5344CB8AC3E}">
        <p14:creationId xmlns:p14="http://schemas.microsoft.com/office/powerpoint/2010/main" val="3732916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BE214A0-4622-3E43-99A5-7267A5FCD93A}"/>
              </a:ext>
            </a:extLst>
          </p:cNvPr>
          <p:cNvSpPr>
            <a:spLocks noGrp="1"/>
          </p:cNvSpPr>
          <p:nvPr>
            <p:ph type="title"/>
          </p:nvPr>
        </p:nvSpPr>
        <p:spPr>
          <a:xfrm>
            <a:off x="550863" y="476251"/>
            <a:ext cx="10585697" cy="649287"/>
          </a:xfrm>
        </p:spPr>
        <p:txBody>
          <a:bodyPr/>
          <a:lstStyle/>
          <a:p>
            <a:r>
              <a:rPr lang="es-ES" dirty="0">
                <a:latin typeface="Georgia" panose="02040502050405020303" pitchFamily="18" charset="0"/>
              </a:rPr>
              <a:t>Origen – Terminal Interior</a:t>
            </a:r>
          </a:p>
        </p:txBody>
      </p:sp>
      <p:sp>
        <p:nvSpPr>
          <p:cNvPr id="6" name="CuadroTexto 6">
            <a:extLst>
              <a:ext uri="{FF2B5EF4-FFF2-40B4-BE49-F238E27FC236}">
                <a16:creationId xmlns:a16="http://schemas.microsoft.com/office/drawing/2014/main" id="{A3FF78F2-439E-4221-AED5-4BA698358992}"/>
              </a:ext>
            </a:extLst>
          </p:cNvPr>
          <p:cNvSpPr txBox="1"/>
          <p:nvPr/>
        </p:nvSpPr>
        <p:spPr>
          <a:xfrm>
            <a:off x="550863" y="1125538"/>
            <a:ext cx="7772400" cy="349702"/>
          </a:xfrm>
          <a:prstGeom prst="rect">
            <a:avLst/>
          </a:prstGeom>
          <a:noFill/>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effectLst/>
                <a:uLnTx/>
                <a:uFillTx/>
                <a:latin typeface="+mn-lt"/>
                <a:ea typeface="Roboto" panose="02000000000000000000" pitchFamily="2" charset="0"/>
              </a:rPr>
              <a:t>Eventos en SIMPLE</a:t>
            </a:r>
          </a:p>
        </p:txBody>
      </p:sp>
      <p:pic>
        <p:nvPicPr>
          <p:cNvPr id="2" name="Picture 1"/>
          <p:cNvPicPr>
            <a:picLocks noChangeAspect="1"/>
          </p:cNvPicPr>
          <p:nvPr/>
        </p:nvPicPr>
        <p:blipFill>
          <a:blip r:embed="rId2"/>
          <a:stretch>
            <a:fillRect/>
          </a:stretch>
        </p:blipFill>
        <p:spPr>
          <a:xfrm>
            <a:off x="565838" y="1608219"/>
            <a:ext cx="9492562" cy="4738511"/>
          </a:xfrm>
          <a:prstGeom prst="rect">
            <a:avLst/>
          </a:prstGeom>
        </p:spPr>
      </p:pic>
    </p:spTree>
    <p:extLst>
      <p:ext uri="{BB962C8B-B14F-4D97-AF65-F5344CB8AC3E}">
        <p14:creationId xmlns:p14="http://schemas.microsoft.com/office/powerpoint/2010/main" val="153956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6">
            <a:extLst>
              <a:ext uri="{FF2B5EF4-FFF2-40B4-BE49-F238E27FC236}">
                <a16:creationId xmlns:a16="http://schemas.microsoft.com/office/drawing/2014/main" id="{A3FF78F2-439E-4221-AED5-4BA698358992}"/>
              </a:ext>
            </a:extLst>
          </p:cNvPr>
          <p:cNvSpPr txBox="1"/>
          <p:nvPr/>
        </p:nvSpPr>
        <p:spPr>
          <a:xfrm>
            <a:off x="550863" y="1125538"/>
            <a:ext cx="7772400" cy="349702"/>
          </a:xfrm>
          <a:prstGeom prst="rect">
            <a:avLst/>
          </a:prstGeom>
          <a:noFill/>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effectLst/>
                <a:uLnTx/>
                <a:uFillTx/>
                <a:latin typeface="+mn-lt"/>
                <a:ea typeface="Roboto" panose="02000000000000000000" pitchFamily="2" charset="0"/>
              </a:rPr>
              <a:t>Eventos en SIMPLE</a:t>
            </a:r>
          </a:p>
        </p:txBody>
      </p:sp>
      <p:sp>
        <p:nvSpPr>
          <p:cNvPr id="8" name="Título 1">
            <a:extLst>
              <a:ext uri="{FF2B5EF4-FFF2-40B4-BE49-F238E27FC236}">
                <a16:creationId xmlns:a16="http://schemas.microsoft.com/office/drawing/2014/main" id="{7BE214A0-4622-3E43-99A5-7267A5FCD93A}"/>
              </a:ext>
            </a:extLst>
          </p:cNvPr>
          <p:cNvSpPr>
            <a:spLocks noGrp="1"/>
          </p:cNvSpPr>
          <p:nvPr>
            <p:ph type="title"/>
          </p:nvPr>
        </p:nvSpPr>
        <p:spPr>
          <a:xfrm>
            <a:off x="550863" y="476251"/>
            <a:ext cx="10585697" cy="649287"/>
          </a:xfrm>
        </p:spPr>
        <p:txBody>
          <a:bodyPr/>
          <a:lstStyle/>
          <a:p>
            <a:r>
              <a:rPr lang="es-ES" dirty="0">
                <a:latin typeface="Georgia" panose="02040502050405020303" pitchFamily="18" charset="0"/>
              </a:rPr>
              <a:t>Terminal Interior - Terminal </a:t>
            </a:r>
            <a:r>
              <a:rPr lang="es-ES" dirty="0" err="1">
                <a:latin typeface="Georgia" panose="02040502050405020303" pitchFamily="18" charset="0"/>
              </a:rPr>
              <a:t>Ferroportuaria</a:t>
            </a:r>
            <a:r>
              <a:rPr lang="es-ES" dirty="0">
                <a:latin typeface="Georgia" panose="02040502050405020303" pitchFamily="18" charset="0"/>
              </a:rPr>
              <a:t> </a:t>
            </a:r>
          </a:p>
        </p:txBody>
      </p:sp>
      <p:pic>
        <p:nvPicPr>
          <p:cNvPr id="4" name="Picture 3"/>
          <p:cNvPicPr>
            <a:picLocks noChangeAspect="1"/>
          </p:cNvPicPr>
          <p:nvPr/>
        </p:nvPicPr>
        <p:blipFill>
          <a:blip r:embed="rId2"/>
          <a:stretch>
            <a:fillRect/>
          </a:stretch>
        </p:blipFill>
        <p:spPr>
          <a:xfrm>
            <a:off x="581880" y="1600200"/>
            <a:ext cx="9095520" cy="4793612"/>
          </a:xfrm>
          <a:prstGeom prst="rect">
            <a:avLst/>
          </a:prstGeom>
        </p:spPr>
      </p:pic>
    </p:spTree>
    <p:extLst>
      <p:ext uri="{BB962C8B-B14F-4D97-AF65-F5344CB8AC3E}">
        <p14:creationId xmlns:p14="http://schemas.microsoft.com/office/powerpoint/2010/main" val="267576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3912" y="1600199"/>
            <a:ext cx="9083488" cy="4749517"/>
          </a:xfrm>
          <a:prstGeom prst="rect">
            <a:avLst/>
          </a:prstGeom>
        </p:spPr>
      </p:pic>
      <p:sp>
        <p:nvSpPr>
          <p:cNvPr id="6" name="CuadroTexto 6">
            <a:extLst>
              <a:ext uri="{FF2B5EF4-FFF2-40B4-BE49-F238E27FC236}">
                <a16:creationId xmlns:a16="http://schemas.microsoft.com/office/drawing/2014/main" id="{A3FF78F2-439E-4221-AED5-4BA698358992}"/>
              </a:ext>
            </a:extLst>
          </p:cNvPr>
          <p:cNvSpPr txBox="1"/>
          <p:nvPr/>
        </p:nvSpPr>
        <p:spPr>
          <a:xfrm>
            <a:off x="550863" y="1125538"/>
            <a:ext cx="7772400" cy="349702"/>
          </a:xfrm>
          <a:prstGeom prst="rect">
            <a:avLst/>
          </a:prstGeom>
          <a:noFill/>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effectLst/>
                <a:uLnTx/>
                <a:uFillTx/>
                <a:latin typeface="+mn-lt"/>
                <a:ea typeface="Roboto" panose="02000000000000000000" pitchFamily="2" charset="0"/>
              </a:rPr>
              <a:t>Eventos en SIMPLE</a:t>
            </a:r>
          </a:p>
        </p:txBody>
      </p:sp>
      <p:sp>
        <p:nvSpPr>
          <p:cNvPr id="8" name="Título 1">
            <a:extLst>
              <a:ext uri="{FF2B5EF4-FFF2-40B4-BE49-F238E27FC236}">
                <a16:creationId xmlns:a16="http://schemas.microsoft.com/office/drawing/2014/main" id="{7BE214A0-4622-3E43-99A5-7267A5FCD93A}"/>
              </a:ext>
            </a:extLst>
          </p:cNvPr>
          <p:cNvSpPr>
            <a:spLocks noGrp="1"/>
          </p:cNvSpPr>
          <p:nvPr>
            <p:ph type="title"/>
          </p:nvPr>
        </p:nvSpPr>
        <p:spPr>
          <a:xfrm>
            <a:off x="550863" y="476251"/>
            <a:ext cx="10585697" cy="649287"/>
          </a:xfrm>
        </p:spPr>
        <p:txBody>
          <a:bodyPr/>
          <a:lstStyle/>
          <a:p>
            <a:r>
              <a:rPr lang="es-ES" dirty="0">
                <a:latin typeface="Georgia" panose="02040502050405020303" pitchFamily="18" charset="0"/>
              </a:rPr>
              <a:t>Terminal Interior - Terminal </a:t>
            </a:r>
            <a:r>
              <a:rPr lang="es-ES" dirty="0" err="1">
                <a:latin typeface="Georgia" panose="02040502050405020303" pitchFamily="18" charset="0"/>
              </a:rPr>
              <a:t>Ferroportuaria</a:t>
            </a:r>
            <a:r>
              <a:rPr lang="es-ES" dirty="0">
                <a:latin typeface="Georgia" panose="02040502050405020303" pitchFamily="18" charset="0"/>
              </a:rPr>
              <a:t> </a:t>
            </a:r>
          </a:p>
        </p:txBody>
      </p:sp>
    </p:spTree>
    <p:extLst>
      <p:ext uri="{BB962C8B-B14F-4D97-AF65-F5344CB8AC3E}">
        <p14:creationId xmlns:p14="http://schemas.microsoft.com/office/powerpoint/2010/main" val="364666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93912" y="1600199"/>
            <a:ext cx="9083488" cy="4749517"/>
          </a:xfrm>
          <a:prstGeom prst="rect">
            <a:avLst/>
          </a:prstGeom>
        </p:spPr>
      </p:pic>
      <p:sp>
        <p:nvSpPr>
          <p:cNvPr id="6" name="CuadroTexto 6">
            <a:extLst>
              <a:ext uri="{FF2B5EF4-FFF2-40B4-BE49-F238E27FC236}">
                <a16:creationId xmlns:a16="http://schemas.microsoft.com/office/drawing/2014/main" id="{A3FF78F2-439E-4221-AED5-4BA698358992}"/>
              </a:ext>
            </a:extLst>
          </p:cNvPr>
          <p:cNvSpPr txBox="1"/>
          <p:nvPr/>
        </p:nvSpPr>
        <p:spPr>
          <a:xfrm>
            <a:off x="550863" y="1125538"/>
            <a:ext cx="7772400" cy="349702"/>
          </a:xfrm>
          <a:prstGeom prst="rect">
            <a:avLst/>
          </a:prstGeom>
          <a:noFill/>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effectLst/>
                <a:uLnTx/>
                <a:uFillTx/>
                <a:latin typeface="+mn-lt"/>
                <a:ea typeface="Roboto" panose="02000000000000000000" pitchFamily="2" charset="0"/>
              </a:rPr>
              <a:t>Eventos en SIMPLE</a:t>
            </a:r>
          </a:p>
        </p:txBody>
      </p:sp>
      <p:sp>
        <p:nvSpPr>
          <p:cNvPr id="8" name="Título 1">
            <a:extLst>
              <a:ext uri="{FF2B5EF4-FFF2-40B4-BE49-F238E27FC236}">
                <a16:creationId xmlns:a16="http://schemas.microsoft.com/office/drawing/2014/main" id="{7BE214A0-4622-3E43-99A5-7267A5FCD93A}"/>
              </a:ext>
            </a:extLst>
          </p:cNvPr>
          <p:cNvSpPr>
            <a:spLocks noGrp="1"/>
          </p:cNvSpPr>
          <p:nvPr>
            <p:ph type="title"/>
          </p:nvPr>
        </p:nvSpPr>
        <p:spPr>
          <a:xfrm>
            <a:off x="550863" y="476251"/>
            <a:ext cx="10585697" cy="649287"/>
          </a:xfrm>
        </p:spPr>
        <p:txBody>
          <a:bodyPr/>
          <a:lstStyle/>
          <a:p>
            <a:r>
              <a:rPr lang="es-ES" dirty="0">
                <a:latin typeface="Georgia" panose="02040502050405020303" pitchFamily="18" charset="0"/>
              </a:rPr>
              <a:t>Terminal Interior - Terminal </a:t>
            </a:r>
            <a:r>
              <a:rPr lang="es-ES" dirty="0" err="1">
                <a:latin typeface="Georgia" panose="02040502050405020303" pitchFamily="18" charset="0"/>
              </a:rPr>
              <a:t>Ferroportuaria</a:t>
            </a:r>
            <a:r>
              <a:rPr lang="es-ES" dirty="0">
                <a:latin typeface="Georgia" panose="02040502050405020303" pitchFamily="18" charset="0"/>
              </a:rPr>
              <a:t> </a:t>
            </a:r>
          </a:p>
        </p:txBody>
      </p:sp>
    </p:spTree>
    <p:extLst>
      <p:ext uri="{BB962C8B-B14F-4D97-AF65-F5344CB8AC3E}">
        <p14:creationId xmlns:p14="http://schemas.microsoft.com/office/powerpoint/2010/main" val="125465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3911" y="1630090"/>
            <a:ext cx="9438997" cy="4719626"/>
          </a:xfrm>
          <a:prstGeom prst="rect">
            <a:avLst/>
          </a:prstGeom>
        </p:spPr>
      </p:pic>
      <p:sp>
        <p:nvSpPr>
          <p:cNvPr id="6" name="CuadroTexto 6">
            <a:extLst>
              <a:ext uri="{FF2B5EF4-FFF2-40B4-BE49-F238E27FC236}">
                <a16:creationId xmlns:a16="http://schemas.microsoft.com/office/drawing/2014/main" id="{A3FF78F2-439E-4221-AED5-4BA698358992}"/>
              </a:ext>
            </a:extLst>
          </p:cNvPr>
          <p:cNvSpPr txBox="1"/>
          <p:nvPr/>
        </p:nvSpPr>
        <p:spPr>
          <a:xfrm>
            <a:off x="550863" y="1125538"/>
            <a:ext cx="7772400" cy="349702"/>
          </a:xfrm>
          <a:prstGeom prst="rect">
            <a:avLst/>
          </a:prstGeom>
          <a:noFill/>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effectLst/>
                <a:uLnTx/>
                <a:uFillTx/>
                <a:latin typeface="+mn-lt"/>
                <a:ea typeface="Roboto" panose="02000000000000000000" pitchFamily="2" charset="0"/>
              </a:rPr>
              <a:t>Eventos en SIMPLE</a:t>
            </a:r>
          </a:p>
        </p:txBody>
      </p:sp>
      <p:sp>
        <p:nvSpPr>
          <p:cNvPr id="8" name="Título 1">
            <a:extLst>
              <a:ext uri="{FF2B5EF4-FFF2-40B4-BE49-F238E27FC236}">
                <a16:creationId xmlns:a16="http://schemas.microsoft.com/office/drawing/2014/main" id="{7BE214A0-4622-3E43-99A5-7267A5FCD93A}"/>
              </a:ext>
            </a:extLst>
          </p:cNvPr>
          <p:cNvSpPr>
            <a:spLocks noGrp="1"/>
          </p:cNvSpPr>
          <p:nvPr>
            <p:ph type="title"/>
          </p:nvPr>
        </p:nvSpPr>
        <p:spPr>
          <a:xfrm>
            <a:off x="550863" y="476251"/>
            <a:ext cx="10585697" cy="649287"/>
          </a:xfrm>
        </p:spPr>
        <p:txBody>
          <a:bodyPr/>
          <a:lstStyle/>
          <a:p>
            <a:r>
              <a:rPr lang="es-ES" dirty="0">
                <a:latin typeface="Georgia" panose="02040502050405020303" pitchFamily="18" charset="0"/>
              </a:rPr>
              <a:t>Carretera - Terminal Marítima</a:t>
            </a:r>
          </a:p>
        </p:txBody>
      </p:sp>
    </p:spTree>
    <p:extLst>
      <p:ext uri="{BB962C8B-B14F-4D97-AF65-F5344CB8AC3E}">
        <p14:creationId xmlns:p14="http://schemas.microsoft.com/office/powerpoint/2010/main" val="191083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BE214A0-4622-3E43-99A5-7267A5FCD93A}"/>
              </a:ext>
            </a:extLst>
          </p:cNvPr>
          <p:cNvSpPr>
            <a:spLocks noGrp="1"/>
          </p:cNvSpPr>
          <p:nvPr>
            <p:ph type="title"/>
          </p:nvPr>
        </p:nvSpPr>
        <p:spPr>
          <a:xfrm>
            <a:off x="550863" y="476251"/>
            <a:ext cx="10585697" cy="649287"/>
          </a:xfrm>
        </p:spPr>
        <p:txBody>
          <a:bodyPr/>
          <a:lstStyle/>
          <a:p>
            <a:r>
              <a:rPr lang="es-ES" dirty="0">
                <a:latin typeface="Georgia" panose="02040502050405020303" pitchFamily="18" charset="0"/>
              </a:rPr>
              <a:t>Ferrocarril a Terminal Marítima</a:t>
            </a:r>
          </a:p>
        </p:txBody>
      </p:sp>
      <p:pic>
        <p:nvPicPr>
          <p:cNvPr id="5" name="Picture 4"/>
          <p:cNvPicPr>
            <a:picLocks noChangeAspect="1"/>
          </p:cNvPicPr>
          <p:nvPr/>
        </p:nvPicPr>
        <p:blipFill rotWithShape="1">
          <a:blip r:embed="rId2"/>
          <a:srcRect t="4954"/>
          <a:stretch/>
        </p:blipFill>
        <p:spPr>
          <a:xfrm>
            <a:off x="550863" y="1600200"/>
            <a:ext cx="8143106" cy="4721224"/>
          </a:xfrm>
          <a:prstGeom prst="rect">
            <a:avLst/>
          </a:prstGeom>
        </p:spPr>
      </p:pic>
      <p:sp>
        <p:nvSpPr>
          <p:cNvPr id="6" name="CuadroTexto 6">
            <a:extLst>
              <a:ext uri="{FF2B5EF4-FFF2-40B4-BE49-F238E27FC236}">
                <a16:creationId xmlns:a16="http://schemas.microsoft.com/office/drawing/2014/main" id="{A3FF78F2-439E-4221-AED5-4BA698358992}"/>
              </a:ext>
            </a:extLst>
          </p:cNvPr>
          <p:cNvSpPr txBox="1"/>
          <p:nvPr/>
        </p:nvSpPr>
        <p:spPr>
          <a:xfrm>
            <a:off x="550863" y="1125538"/>
            <a:ext cx="7772400" cy="349702"/>
          </a:xfrm>
          <a:prstGeom prst="rect">
            <a:avLst/>
          </a:prstGeom>
          <a:noFill/>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effectLst/>
                <a:uLnTx/>
                <a:uFillTx/>
                <a:latin typeface="+mn-lt"/>
                <a:ea typeface="Roboto" panose="02000000000000000000" pitchFamily="2" charset="0"/>
              </a:rPr>
              <a:t>Eventos en SIMPLE</a:t>
            </a:r>
          </a:p>
        </p:txBody>
      </p:sp>
    </p:spTree>
    <p:extLst>
      <p:ext uri="{BB962C8B-B14F-4D97-AF65-F5344CB8AC3E}">
        <p14:creationId xmlns:p14="http://schemas.microsoft.com/office/powerpoint/2010/main" val="396648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BE214A0-4622-3E43-99A5-7267A5FCD93A}"/>
              </a:ext>
            </a:extLst>
          </p:cNvPr>
          <p:cNvSpPr>
            <a:spLocks noGrp="1"/>
          </p:cNvSpPr>
          <p:nvPr>
            <p:ph type="title"/>
          </p:nvPr>
        </p:nvSpPr>
        <p:spPr>
          <a:xfrm>
            <a:off x="550863" y="476251"/>
            <a:ext cx="10585697" cy="649287"/>
          </a:xfrm>
        </p:spPr>
        <p:txBody>
          <a:bodyPr/>
          <a:lstStyle/>
          <a:p>
            <a:r>
              <a:rPr lang="es-ES" dirty="0">
                <a:latin typeface="Georgia" panose="02040502050405020303" pitchFamily="18" charset="0"/>
              </a:rPr>
              <a:t>Ferrocarril a Terminal Marítima</a:t>
            </a:r>
          </a:p>
        </p:txBody>
      </p:sp>
      <p:sp>
        <p:nvSpPr>
          <p:cNvPr id="7" name="CuadroTexto 6">
            <a:extLst>
              <a:ext uri="{FF2B5EF4-FFF2-40B4-BE49-F238E27FC236}">
                <a16:creationId xmlns:a16="http://schemas.microsoft.com/office/drawing/2014/main" id="{A3FF78F2-439E-4221-AED5-4BA698358992}"/>
              </a:ext>
            </a:extLst>
          </p:cNvPr>
          <p:cNvSpPr txBox="1"/>
          <p:nvPr/>
        </p:nvSpPr>
        <p:spPr>
          <a:xfrm>
            <a:off x="550863" y="1125538"/>
            <a:ext cx="7772400" cy="349702"/>
          </a:xfrm>
          <a:prstGeom prst="rect">
            <a:avLst/>
          </a:prstGeom>
          <a:noFill/>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effectLst/>
                <a:uLnTx/>
                <a:uFillTx/>
                <a:latin typeface="+mn-lt"/>
                <a:ea typeface="Roboto" panose="02000000000000000000" pitchFamily="2" charset="0"/>
              </a:rPr>
              <a:t>Aclaraciones necesarias</a:t>
            </a:r>
          </a:p>
        </p:txBody>
      </p:sp>
      <p:sp>
        <p:nvSpPr>
          <p:cNvPr id="8" name="TextBox 7"/>
          <p:cNvSpPr txBox="1"/>
          <p:nvPr/>
        </p:nvSpPr>
        <p:spPr>
          <a:xfrm>
            <a:off x="550863" y="1475240"/>
            <a:ext cx="11090275" cy="4370427"/>
          </a:xfrm>
          <a:prstGeom prst="rect">
            <a:avLst/>
          </a:prstGeom>
        </p:spPr>
        <p:txBody>
          <a:bodyPr wrap="square" rtlCol="0">
            <a:spAutoFit/>
          </a:bodyPr>
          <a:lstStyle/>
          <a:p>
            <a:pPr marL="97200">
              <a:spcAft>
                <a:spcPts val="600"/>
              </a:spcAft>
            </a:pPr>
            <a:r>
              <a:rPr lang="pt-PT" sz="1100" u="sng" dirty="0">
                <a:solidFill>
                  <a:srgbClr val="004254"/>
                </a:solidFill>
                <a:latin typeface="Neo Sans" panose="020B0504020202020204" pitchFamily="34" charset="0"/>
              </a:rPr>
              <a:t>Pre-condición</a:t>
            </a:r>
            <a:r>
              <a:rPr lang="pt-PT" sz="1100" dirty="0">
                <a:solidFill>
                  <a:srgbClr val="004254"/>
                </a:solidFill>
                <a:latin typeface="Neo Sans" panose="020B0504020202020204" pitchFamily="34" charset="0"/>
              </a:rPr>
              <a:t>: </a:t>
            </a:r>
            <a:r>
              <a:rPr lang="es-ES" sz="1100" dirty="0">
                <a:solidFill>
                  <a:srgbClr val="004254"/>
                </a:solidFill>
                <a:latin typeface="Neo Sans" panose="020B0504020202020204" pitchFamily="34" charset="0"/>
              </a:rPr>
              <a:t>Deberá existir una reserva de carga (booking)</a:t>
            </a:r>
          </a:p>
          <a:p>
            <a:pPr marL="382950" indent="-285750">
              <a:spcAft>
                <a:spcPts val="600"/>
              </a:spcAft>
              <a:buFont typeface="Arial" panose="020B0604020202020204" pitchFamily="34" charset="0"/>
              <a:buChar char="•"/>
            </a:pPr>
            <a:r>
              <a:rPr lang="pt-PT" sz="1100" dirty="0">
                <a:solidFill>
                  <a:srgbClr val="004254"/>
                </a:solidFill>
                <a:latin typeface="Neo Sans" panose="020B0504020202020204" pitchFamily="34" charset="0"/>
              </a:rPr>
              <a:t>¿Al día de hoy, como es que las terminales reciben información de las reservas?</a:t>
            </a:r>
          </a:p>
          <a:p>
            <a:pPr marL="97200">
              <a:spcAft>
                <a:spcPts val="600"/>
              </a:spcAft>
            </a:pPr>
            <a:endParaRPr lang="pt-PT" sz="1100" dirty="0">
              <a:solidFill>
                <a:srgbClr val="FF0000"/>
              </a:solidFill>
              <a:latin typeface="Neo Sans" panose="020B0504020202020204" pitchFamily="34" charset="0"/>
            </a:endParaRPr>
          </a:p>
          <a:p>
            <a:pPr marL="97200">
              <a:spcAft>
                <a:spcPts val="600"/>
              </a:spcAft>
            </a:pPr>
            <a:r>
              <a:rPr lang="pt-PT" sz="1100" dirty="0">
                <a:solidFill>
                  <a:srgbClr val="004254"/>
                </a:solidFill>
                <a:latin typeface="Neo Sans" panose="020B0504020202020204" pitchFamily="34" charset="0"/>
              </a:rPr>
              <a:t>1) Cargador. Transitario o Consignatario de Mercancías pueden solicitar Reservas, disponibles para envío o consulta por parte de la Terminal Marítima</a:t>
            </a:r>
          </a:p>
          <a:p>
            <a:pPr marL="382950" indent="-285750">
              <a:spcAft>
                <a:spcPts val="600"/>
              </a:spcAft>
              <a:buFont typeface="Arial" panose="020B0604020202020204" pitchFamily="34" charset="0"/>
              <a:buChar char="•"/>
            </a:pPr>
            <a:r>
              <a:rPr lang="pt-PT" sz="1100" dirty="0">
                <a:solidFill>
                  <a:srgbClr val="004254"/>
                </a:solidFill>
                <a:latin typeface="Neo Sans" panose="020B0504020202020204" pitchFamily="34" charset="0"/>
              </a:rPr>
              <a:t>¿Cuales las reglas para permitir que se soliciten por estos actores?</a:t>
            </a:r>
          </a:p>
          <a:p>
            <a:pPr marL="97200">
              <a:spcAft>
                <a:spcPts val="600"/>
              </a:spcAft>
            </a:pPr>
            <a:r>
              <a:rPr lang="pt-PT" sz="1100" dirty="0">
                <a:solidFill>
                  <a:srgbClr val="004254"/>
                </a:solidFill>
                <a:latin typeface="Neo Sans" panose="020B0504020202020204" pitchFamily="34" charset="0"/>
              </a:rPr>
              <a:t>2) La Terminal Marítima autoriza la reserva/asigna slot; estas autorizaciones quedan disponibles para envío o consulta por parte del Consignatario, Transitario o Cargador, según proceda;</a:t>
            </a:r>
          </a:p>
          <a:p>
            <a:pPr marL="97200">
              <a:spcAft>
                <a:spcPts val="600"/>
              </a:spcAft>
            </a:pPr>
            <a:r>
              <a:rPr lang="es-ES" sz="1100" dirty="0">
                <a:solidFill>
                  <a:srgbClr val="004254"/>
                </a:solidFill>
                <a:latin typeface="Neo Sans" panose="020B0504020202020204" pitchFamily="34" charset="0"/>
              </a:rPr>
              <a:t>3) El Consignatario envía Orden de Admisión </a:t>
            </a:r>
            <a:r>
              <a:rPr lang="es-ES" sz="1100" strike="sngStrike" dirty="0">
                <a:solidFill>
                  <a:srgbClr val="004254"/>
                </a:solidFill>
                <a:latin typeface="Neo Sans" panose="020B0504020202020204" pitchFamily="34" charset="0"/>
              </a:rPr>
              <a:t>a la Terminal Marítima</a:t>
            </a:r>
          </a:p>
          <a:p>
            <a:pPr marL="382950" indent="-285750">
              <a:spcAft>
                <a:spcPts val="600"/>
              </a:spcAft>
              <a:buFont typeface="Arial" panose="020B0604020202020204" pitchFamily="34" charset="0"/>
              <a:buChar char="•"/>
            </a:pPr>
            <a:r>
              <a:rPr lang="es-ES" sz="1100" dirty="0">
                <a:solidFill>
                  <a:srgbClr val="004254"/>
                </a:solidFill>
                <a:latin typeface="Neo Sans" panose="020B0504020202020204" pitchFamily="34" charset="0"/>
              </a:rPr>
              <a:t>Acción explícita del Consignatario; en SIMPLE, a través del GUI o de la API de SIMPLE</a:t>
            </a:r>
          </a:p>
          <a:p>
            <a:pPr marL="382950" indent="-285750">
              <a:spcAft>
                <a:spcPts val="600"/>
              </a:spcAft>
              <a:buFont typeface="Arial" panose="020B0604020202020204" pitchFamily="34" charset="0"/>
              <a:buChar char="•"/>
            </a:pPr>
            <a:r>
              <a:rPr lang="es-ES" sz="1100" dirty="0">
                <a:solidFill>
                  <a:srgbClr val="004254"/>
                </a:solidFill>
                <a:latin typeface="Neo Sans" panose="020B0504020202020204" pitchFamily="34" charset="0"/>
              </a:rPr>
              <a:t>Orden de Admisión estará disponible para envío o consulta, a través de la API de SIMPLE;</a:t>
            </a:r>
          </a:p>
          <a:p>
            <a:pPr marL="97200">
              <a:spcAft>
                <a:spcPts val="600"/>
              </a:spcAft>
            </a:pPr>
            <a:r>
              <a:rPr lang="es-ES" sz="1100" dirty="0">
                <a:solidFill>
                  <a:srgbClr val="004254"/>
                </a:solidFill>
                <a:latin typeface="Neo Sans" panose="020B0504020202020204" pitchFamily="34" charset="0"/>
              </a:rPr>
              <a:t>4) La Empresa Transportista y la Terminal Ferroportuaria notifican la Entrega de Mercancías</a:t>
            </a:r>
            <a:r>
              <a:rPr lang="es-ES" sz="1100" strike="sngStrike" dirty="0">
                <a:solidFill>
                  <a:srgbClr val="004254"/>
                </a:solidFill>
                <a:latin typeface="Neo Sans" panose="020B0504020202020204" pitchFamily="34" charset="0"/>
              </a:rPr>
              <a:t>, al Consignatario de Mercancías</a:t>
            </a:r>
          </a:p>
          <a:p>
            <a:pPr marL="382950" indent="-285750">
              <a:spcAft>
                <a:spcPts val="600"/>
              </a:spcAft>
              <a:buFont typeface="Arial" panose="020B0604020202020204" pitchFamily="34" charset="0"/>
              <a:buChar char="•"/>
            </a:pPr>
            <a:r>
              <a:rPr lang="es-ES" sz="1100" dirty="0">
                <a:solidFill>
                  <a:srgbClr val="004254"/>
                </a:solidFill>
                <a:latin typeface="Neo Sans" panose="020B0504020202020204" pitchFamily="34" charset="0"/>
              </a:rPr>
              <a:t>Acción explícita de la Empresa Transportista y la Terminal Ferroportuaria; en SIMPLE, a través del GUI o de la API</a:t>
            </a:r>
          </a:p>
          <a:p>
            <a:pPr marL="382950" indent="-285750">
              <a:spcAft>
                <a:spcPts val="600"/>
              </a:spcAft>
              <a:buFont typeface="Arial" panose="020B0604020202020204" pitchFamily="34" charset="0"/>
              <a:buChar char="•"/>
            </a:pPr>
            <a:r>
              <a:rPr lang="es-ES" sz="1100" dirty="0">
                <a:solidFill>
                  <a:srgbClr val="004254"/>
                </a:solidFill>
                <a:latin typeface="Neo Sans" panose="020B0504020202020204" pitchFamily="34" charset="0"/>
              </a:rPr>
              <a:t>La comunicación de algún tipo de bloqueo (es decir no entrega/recogida/admisión), ¿cómo se comunica y gestiona?</a:t>
            </a:r>
          </a:p>
          <a:p>
            <a:pPr marL="97200">
              <a:spcAft>
                <a:spcPts val="600"/>
              </a:spcAft>
            </a:pPr>
            <a:r>
              <a:rPr lang="es-ES" sz="1100" dirty="0">
                <a:solidFill>
                  <a:srgbClr val="004254"/>
                </a:solidFill>
                <a:latin typeface="Neo Sans" panose="020B0504020202020204" pitchFamily="34" charset="0"/>
              </a:rPr>
              <a:t>5) La Terminal Marítima notifica la Admisión de Mercancías</a:t>
            </a:r>
            <a:r>
              <a:rPr lang="es-ES" sz="1100" strike="sngStrike" dirty="0">
                <a:solidFill>
                  <a:srgbClr val="004254"/>
                </a:solidFill>
                <a:latin typeface="Neo Sans" panose="020B0504020202020204" pitchFamily="34" charset="0"/>
              </a:rPr>
              <a:t>, al Consignatario de Mercancías</a:t>
            </a:r>
          </a:p>
          <a:p>
            <a:pPr marL="382950" indent="-285750">
              <a:spcAft>
                <a:spcPts val="600"/>
              </a:spcAft>
              <a:buFont typeface="Arial" panose="020B0604020202020204" pitchFamily="34" charset="0"/>
              <a:buChar char="•"/>
            </a:pPr>
            <a:r>
              <a:rPr lang="es-ES" sz="1100" dirty="0">
                <a:solidFill>
                  <a:srgbClr val="004254"/>
                </a:solidFill>
                <a:latin typeface="Neo Sans" panose="020B0504020202020204" pitchFamily="34" charset="0"/>
              </a:rPr>
              <a:t>Acción explícita de la Terminal Marítima; en SIMPLE, a través del GUI o de la API</a:t>
            </a:r>
          </a:p>
          <a:p>
            <a:pPr marL="382950" indent="-285750">
              <a:spcAft>
                <a:spcPts val="600"/>
              </a:spcAft>
              <a:buFont typeface="Arial" panose="020B0604020202020204" pitchFamily="34" charset="0"/>
              <a:buChar char="•"/>
            </a:pPr>
            <a:r>
              <a:rPr lang="es-ES" sz="1100" dirty="0">
                <a:solidFill>
                  <a:srgbClr val="004254"/>
                </a:solidFill>
                <a:latin typeface="Neo Sans" panose="020B0504020202020204" pitchFamily="34" charset="0"/>
              </a:rPr>
              <a:t>La comunicación de algún tipo de bloqueo (es decir no entrega/recogida/admisión), ¿cómo se comunica y gestiona?</a:t>
            </a:r>
          </a:p>
          <a:p>
            <a:pPr marL="97200">
              <a:spcAft>
                <a:spcPts val="600"/>
              </a:spcAft>
            </a:pPr>
            <a:r>
              <a:rPr lang="es-ES" sz="1100" dirty="0">
                <a:solidFill>
                  <a:srgbClr val="004254"/>
                </a:solidFill>
                <a:latin typeface="Neo Sans" panose="020B0504020202020204" pitchFamily="34" charset="0"/>
              </a:rPr>
              <a:t>6) La Entrega y Admisión de mercancías estarán disponibles para envío o consulta, a través de la API de SIMPLE, según los perfiles correspondientes</a:t>
            </a:r>
          </a:p>
          <a:p>
            <a:pPr marL="97200">
              <a:spcAft>
                <a:spcPts val="600"/>
              </a:spcAft>
            </a:pPr>
            <a:r>
              <a:rPr lang="es-ES" sz="1100" dirty="0">
                <a:solidFill>
                  <a:srgbClr val="004254"/>
                </a:solidFill>
                <a:latin typeface="Neo Sans" panose="020B0504020202020204" pitchFamily="34" charset="0"/>
              </a:rPr>
              <a:t>7) ¿La información de incidencias se declara por todos los involucrados? ¿Se declaran con posterioridad a la entrega/admisión?</a:t>
            </a:r>
          </a:p>
        </p:txBody>
      </p:sp>
    </p:spTree>
    <p:extLst>
      <p:ext uri="{BB962C8B-B14F-4D97-AF65-F5344CB8AC3E}">
        <p14:creationId xmlns:p14="http://schemas.microsoft.com/office/powerpoint/2010/main" val="352580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479424" y="3144152"/>
            <a:ext cx="6336655" cy="1412875"/>
          </a:xfrm>
        </p:spPr>
        <p:txBody>
          <a:bodyPr/>
          <a:lstStyle/>
          <a:p>
            <a:r>
              <a:rPr lang="es-ES_tradnl" sz="3600" b="1" dirty="0">
                <a:cs typeface="Arial" panose="020B0604020202020204" pitchFamily="34" charset="0"/>
              </a:rPr>
              <a:t>Introducción</a:t>
            </a:r>
            <a:endParaRPr lang="es-ES" dirty="0">
              <a:cs typeface="Arial" panose="020B0604020202020204" pitchFamily="34" charset="0"/>
            </a:endParaRPr>
          </a:p>
        </p:txBody>
      </p:sp>
      <p:sp>
        <p:nvSpPr>
          <p:cNvPr id="3" name="Título 2"/>
          <p:cNvSpPr>
            <a:spLocks noGrp="1"/>
          </p:cNvSpPr>
          <p:nvPr>
            <p:ph type="title"/>
          </p:nvPr>
        </p:nvSpPr>
        <p:spPr/>
        <p:txBody>
          <a:bodyPr/>
          <a:lstStyle/>
          <a:p>
            <a:r>
              <a:rPr lang="es-ES" dirty="0"/>
              <a:t>SIMPLE</a:t>
            </a:r>
          </a:p>
        </p:txBody>
      </p:sp>
      <p:sp>
        <p:nvSpPr>
          <p:cNvPr id="13" name="Marcador de contenido 4">
            <a:extLst>
              <a:ext uri="{FF2B5EF4-FFF2-40B4-BE49-F238E27FC236}">
                <a16:creationId xmlns:a16="http://schemas.microsoft.com/office/drawing/2014/main" id="{8F28DF7C-1960-754F-958A-9333B62B91D4}"/>
              </a:ext>
            </a:extLst>
          </p:cNvPr>
          <p:cNvSpPr>
            <a:spLocks noGrp="1"/>
          </p:cNvSpPr>
          <p:nvPr>
            <p:ph sz="quarter" idx="14"/>
          </p:nvPr>
        </p:nvSpPr>
        <p:spPr/>
        <p:txBody>
          <a:bodyPr/>
          <a:lstStyle/>
          <a:p>
            <a:r>
              <a:rPr lang="es-ES" sz="1200" dirty="0"/>
              <a:t>15 de marzo de 2021</a:t>
            </a:r>
          </a:p>
        </p:txBody>
      </p:sp>
      <p:pic>
        <p:nvPicPr>
          <p:cNvPr id="7" name="Marcador de posición de imagen 6"/>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l="10014" r="16572" b="54"/>
          <a:stretch/>
        </p:blipFill>
        <p:spPr>
          <a:xfrm>
            <a:off x="7967663" y="0"/>
            <a:ext cx="4224338" cy="5300664"/>
          </a:xfrm>
        </p:spPr>
      </p:pic>
      <p:pic>
        <p:nvPicPr>
          <p:cNvPr id="14" name="Imagen 13">
            <a:extLst>
              <a:ext uri="{FF2B5EF4-FFF2-40B4-BE49-F238E27FC236}">
                <a16:creationId xmlns:a16="http://schemas.microsoft.com/office/drawing/2014/main" id="{65B25A77-C499-FD4F-B2DB-B116701347F5}"/>
              </a:ext>
            </a:extLst>
          </p:cNvPr>
          <p:cNvPicPr>
            <a:picLocks noChangeAspect="1"/>
          </p:cNvPicPr>
          <p:nvPr/>
        </p:nvPicPr>
        <p:blipFill>
          <a:blip r:embed="rId3"/>
          <a:stretch>
            <a:fillRect/>
          </a:stretch>
        </p:blipFill>
        <p:spPr>
          <a:xfrm>
            <a:off x="839540" y="5792241"/>
            <a:ext cx="1080000" cy="259535"/>
          </a:xfrm>
          <a:prstGeom prst="rect">
            <a:avLst/>
          </a:prstGeom>
        </p:spPr>
      </p:pic>
      <p:pic>
        <p:nvPicPr>
          <p:cNvPr id="15" name="Imagen 14">
            <a:extLst>
              <a:ext uri="{FF2B5EF4-FFF2-40B4-BE49-F238E27FC236}">
                <a16:creationId xmlns:a16="http://schemas.microsoft.com/office/drawing/2014/main" id="{05F22874-04DD-F440-B904-014F8F43F9C7}"/>
              </a:ext>
            </a:extLst>
          </p:cNvPr>
          <p:cNvPicPr>
            <a:picLocks noChangeAspect="1"/>
          </p:cNvPicPr>
          <p:nvPr/>
        </p:nvPicPr>
        <p:blipFill>
          <a:blip r:embed="rId4"/>
          <a:stretch>
            <a:fillRect/>
          </a:stretch>
        </p:blipFill>
        <p:spPr>
          <a:xfrm>
            <a:off x="2270050" y="5832008"/>
            <a:ext cx="1080000" cy="180000"/>
          </a:xfrm>
          <a:prstGeom prst="rect">
            <a:avLst/>
          </a:prstGeom>
        </p:spPr>
      </p:pic>
      <p:pic>
        <p:nvPicPr>
          <p:cNvPr id="16" name="Imagen 15">
            <a:extLst>
              <a:ext uri="{FF2B5EF4-FFF2-40B4-BE49-F238E27FC236}">
                <a16:creationId xmlns:a16="http://schemas.microsoft.com/office/drawing/2014/main" id="{21417EDC-ABC7-B942-BBD4-1D2EB6E5BB01}"/>
              </a:ext>
            </a:extLst>
          </p:cNvPr>
          <p:cNvPicPr>
            <a:picLocks noChangeAspect="1"/>
          </p:cNvPicPr>
          <p:nvPr/>
        </p:nvPicPr>
        <p:blipFill>
          <a:blip r:embed="rId5"/>
          <a:stretch>
            <a:fillRect/>
          </a:stretch>
        </p:blipFill>
        <p:spPr>
          <a:xfrm>
            <a:off x="3700560" y="5788808"/>
            <a:ext cx="888000" cy="266400"/>
          </a:xfrm>
          <a:prstGeom prst="rect">
            <a:avLst/>
          </a:prstGeom>
        </p:spPr>
      </p:pic>
      <p:pic>
        <p:nvPicPr>
          <p:cNvPr id="17" name="Imagen 16">
            <a:extLst>
              <a:ext uri="{FF2B5EF4-FFF2-40B4-BE49-F238E27FC236}">
                <a16:creationId xmlns:a16="http://schemas.microsoft.com/office/drawing/2014/main" id="{CAB17A75-22E0-3249-B2F4-6C8AED5A75DC}"/>
              </a:ext>
            </a:extLst>
          </p:cNvPr>
          <p:cNvPicPr>
            <a:picLocks noChangeAspect="1"/>
          </p:cNvPicPr>
          <p:nvPr/>
        </p:nvPicPr>
        <p:blipFill>
          <a:blip r:embed="rId6"/>
          <a:stretch>
            <a:fillRect/>
          </a:stretch>
        </p:blipFill>
        <p:spPr>
          <a:xfrm>
            <a:off x="4939070" y="5742008"/>
            <a:ext cx="459574" cy="360000"/>
          </a:xfrm>
          <a:prstGeom prst="rect">
            <a:avLst/>
          </a:prstGeom>
        </p:spPr>
      </p:pic>
      <p:pic>
        <p:nvPicPr>
          <p:cNvPr id="5" name="Imagen 4">
            <a:extLst>
              <a:ext uri="{FF2B5EF4-FFF2-40B4-BE49-F238E27FC236}">
                <a16:creationId xmlns:a16="http://schemas.microsoft.com/office/drawing/2014/main" id="{1B33B8C3-D8A8-5E4E-BB86-696923322BC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49154" y="5742008"/>
            <a:ext cx="716418" cy="360000"/>
          </a:xfrm>
          <a:prstGeom prst="rect">
            <a:avLst/>
          </a:prstGeom>
        </p:spPr>
      </p:pic>
      <p:pic>
        <p:nvPicPr>
          <p:cNvPr id="11" name="Imagen 10">
            <a:extLst>
              <a:ext uri="{FF2B5EF4-FFF2-40B4-BE49-F238E27FC236}">
                <a16:creationId xmlns:a16="http://schemas.microsoft.com/office/drawing/2014/main" id="{9FD29823-15BA-234A-AFB6-80BB781877AC}"/>
              </a:ext>
            </a:extLst>
          </p:cNvPr>
          <p:cNvPicPr>
            <a:picLocks noChangeAspect="1"/>
          </p:cNvPicPr>
          <p:nvPr/>
        </p:nvPicPr>
        <p:blipFill>
          <a:blip r:embed="rId8">
            <a:lum bright="100000"/>
          </a:blip>
          <a:stretch>
            <a:fillRect/>
          </a:stretch>
        </p:blipFill>
        <p:spPr>
          <a:xfrm>
            <a:off x="6816080" y="5830539"/>
            <a:ext cx="696912" cy="182939"/>
          </a:xfrm>
          <a:prstGeom prst="rect">
            <a:avLst/>
          </a:prstGeom>
        </p:spPr>
      </p:pic>
    </p:spTree>
    <p:extLst>
      <p:ext uri="{BB962C8B-B14F-4D97-AF65-F5344CB8AC3E}">
        <p14:creationId xmlns:p14="http://schemas.microsoft.com/office/powerpoint/2010/main" val="3649856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BE214A0-4622-3E43-99A5-7267A5FCD93A}"/>
              </a:ext>
            </a:extLst>
          </p:cNvPr>
          <p:cNvSpPr>
            <a:spLocks noGrp="1"/>
          </p:cNvSpPr>
          <p:nvPr>
            <p:ph type="title"/>
          </p:nvPr>
        </p:nvSpPr>
        <p:spPr>
          <a:xfrm>
            <a:off x="550863" y="476251"/>
            <a:ext cx="10585697" cy="649287"/>
          </a:xfrm>
        </p:spPr>
        <p:txBody>
          <a:bodyPr/>
          <a:lstStyle/>
          <a:p>
            <a:r>
              <a:rPr lang="es-ES" dirty="0">
                <a:latin typeface="Georgia" panose="02040502050405020303" pitchFamily="18" charset="0"/>
              </a:rPr>
              <a:t>Carretera a Terminal Marítima</a:t>
            </a:r>
          </a:p>
        </p:txBody>
      </p:sp>
      <p:pic>
        <p:nvPicPr>
          <p:cNvPr id="5" name="Picture 4"/>
          <p:cNvPicPr>
            <a:picLocks noChangeAspect="1"/>
          </p:cNvPicPr>
          <p:nvPr/>
        </p:nvPicPr>
        <p:blipFill rotWithShape="1">
          <a:blip r:embed="rId2"/>
          <a:srcRect t="6174"/>
          <a:stretch/>
        </p:blipFill>
        <p:spPr>
          <a:xfrm>
            <a:off x="550863" y="1447800"/>
            <a:ext cx="9034895" cy="4897438"/>
          </a:xfrm>
          <a:prstGeom prst="rect">
            <a:avLst/>
          </a:prstGeom>
        </p:spPr>
      </p:pic>
      <p:sp>
        <p:nvSpPr>
          <p:cNvPr id="7" name="CuadroTexto 6">
            <a:extLst>
              <a:ext uri="{FF2B5EF4-FFF2-40B4-BE49-F238E27FC236}">
                <a16:creationId xmlns:a16="http://schemas.microsoft.com/office/drawing/2014/main" id="{A3FF78F2-439E-4221-AED5-4BA698358992}"/>
              </a:ext>
            </a:extLst>
          </p:cNvPr>
          <p:cNvSpPr txBox="1"/>
          <p:nvPr/>
        </p:nvSpPr>
        <p:spPr>
          <a:xfrm>
            <a:off x="550863" y="1125538"/>
            <a:ext cx="7772400" cy="349702"/>
          </a:xfrm>
          <a:prstGeom prst="rect">
            <a:avLst/>
          </a:prstGeom>
          <a:noFill/>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effectLst/>
                <a:uLnTx/>
                <a:uFillTx/>
                <a:latin typeface="+mn-lt"/>
                <a:ea typeface="Roboto" panose="02000000000000000000" pitchFamily="2" charset="0"/>
              </a:rPr>
              <a:t>Eventos en SIMPLE</a:t>
            </a:r>
          </a:p>
        </p:txBody>
      </p:sp>
    </p:spTree>
    <p:extLst>
      <p:ext uri="{BB962C8B-B14F-4D97-AF65-F5344CB8AC3E}">
        <p14:creationId xmlns:p14="http://schemas.microsoft.com/office/powerpoint/2010/main" val="368570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BE214A0-4622-3E43-99A5-7267A5FCD93A}"/>
              </a:ext>
            </a:extLst>
          </p:cNvPr>
          <p:cNvSpPr>
            <a:spLocks noGrp="1"/>
          </p:cNvSpPr>
          <p:nvPr>
            <p:ph type="title"/>
          </p:nvPr>
        </p:nvSpPr>
        <p:spPr>
          <a:xfrm>
            <a:off x="550863" y="476251"/>
            <a:ext cx="10585697" cy="649287"/>
          </a:xfrm>
        </p:spPr>
        <p:txBody>
          <a:bodyPr/>
          <a:lstStyle/>
          <a:p>
            <a:r>
              <a:rPr lang="es-ES" dirty="0">
                <a:latin typeface="Georgia" panose="02040502050405020303" pitchFamily="18" charset="0"/>
              </a:rPr>
              <a:t>Carretera a Terminal Marítima</a:t>
            </a:r>
          </a:p>
        </p:txBody>
      </p:sp>
      <p:sp>
        <p:nvSpPr>
          <p:cNvPr id="6" name="CuadroTexto 6">
            <a:extLst>
              <a:ext uri="{FF2B5EF4-FFF2-40B4-BE49-F238E27FC236}">
                <a16:creationId xmlns:a16="http://schemas.microsoft.com/office/drawing/2014/main" id="{A3FF78F2-439E-4221-AED5-4BA698358992}"/>
              </a:ext>
            </a:extLst>
          </p:cNvPr>
          <p:cNvSpPr txBox="1"/>
          <p:nvPr/>
        </p:nvSpPr>
        <p:spPr>
          <a:xfrm>
            <a:off x="550863" y="1125538"/>
            <a:ext cx="7772400" cy="349702"/>
          </a:xfrm>
          <a:prstGeom prst="rect">
            <a:avLst/>
          </a:prstGeom>
          <a:noFill/>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effectLst/>
                <a:uLnTx/>
                <a:uFillTx/>
                <a:latin typeface="+mn-lt"/>
                <a:ea typeface="Roboto" panose="02000000000000000000" pitchFamily="2" charset="0"/>
              </a:rPr>
              <a:t>Aclaraciones necesarias</a:t>
            </a:r>
          </a:p>
        </p:txBody>
      </p:sp>
      <p:sp>
        <p:nvSpPr>
          <p:cNvPr id="8" name="TextBox 7"/>
          <p:cNvSpPr txBox="1"/>
          <p:nvPr/>
        </p:nvSpPr>
        <p:spPr>
          <a:xfrm>
            <a:off x="550863" y="1371883"/>
            <a:ext cx="11090275" cy="4778231"/>
          </a:xfrm>
          <a:prstGeom prst="rect">
            <a:avLst/>
          </a:prstGeom>
        </p:spPr>
        <p:txBody>
          <a:bodyPr wrap="square" rtlCol="0">
            <a:spAutoFit/>
          </a:bodyPr>
          <a:lstStyle/>
          <a:p>
            <a:pPr marL="97200">
              <a:spcAft>
                <a:spcPts val="600"/>
              </a:spcAft>
            </a:pPr>
            <a:r>
              <a:rPr lang="pt-PT" sz="1200" u="sng" dirty="0">
                <a:solidFill>
                  <a:srgbClr val="004254"/>
                </a:solidFill>
                <a:latin typeface="Neo Sans" panose="020B0504020202020204" pitchFamily="34" charset="0"/>
              </a:rPr>
              <a:t>Pre-condición</a:t>
            </a:r>
            <a:r>
              <a:rPr lang="pt-PT" sz="1200" dirty="0">
                <a:solidFill>
                  <a:srgbClr val="004254"/>
                </a:solidFill>
                <a:latin typeface="Neo Sans" panose="020B0504020202020204" pitchFamily="34" charset="0"/>
              </a:rPr>
              <a:t>: contratos comerciales establecidos entre los distintos actores, incluyendo la reserva de carga</a:t>
            </a:r>
          </a:p>
          <a:p>
            <a:pPr marL="382950" indent="-285750">
              <a:spcAft>
                <a:spcPts val="600"/>
              </a:spcAft>
              <a:buFont typeface="Arial" panose="020B0604020202020204" pitchFamily="34" charset="0"/>
              <a:buChar char="•"/>
            </a:pPr>
            <a:r>
              <a:rPr lang="pt-PT" sz="1200" dirty="0">
                <a:solidFill>
                  <a:srgbClr val="004254"/>
                </a:solidFill>
                <a:latin typeface="Neo Sans" panose="020B0504020202020204" pitchFamily="34" charset="0"/>
              </a:rPr>
              <a:t>¿Al día de hoy, como es que las terminales reciben información de las reservas?</a:t>
            </a:r>
          </a:p>
          <a:p>
            <a:pPr marL="382950" indent="-285750">
              <a:spcAft>
                <a:spcPts val="600"/>
              </a:spcAft>
              <a:buFont typeface="Arial" panose="020B0604020202020204" pitchFamily="34" charset="0"/>
              <a:buChar char="•"/>
            </a:pPr>
            <a:endParaRPr lang="pt-PT" sz="1200" dirty="0">
              <a:solidFill>
                <a:srgbClr val="004254"/>
              </a:solidFill>
              <a:latin typeface="Neo Sans" panose="020B0504020202020204" pitchFamily="34" charset="0"/>
            </a:endParaRPr>
          </a:p>
          <a:p>
            <a:pPr marL="97200">
              <a:spcAft>
                <a:spcPts val="600"/>
              </a:spcAft>
            </a:pPr>
            <a:r>
              <a:rPr lang="pt-PT" sz="1100" dirty="0">
                <a:solidFill>
                  <a:srgbClr val="004254"/>
                </a:solidFill>
                <a:latin typeface="Neo Sans" panose="020B0504020202020204" pitchFamily="34" charset="0"/>
              </a:rPr>
              <a:t>1) </a:t>
            </a:r>
            <a:r>
              <a:rPr lang="pt-PT" sz="1050" dirty="0">
                <a:solidFill>
                  <a:srgbClr val="004254"/>
                </a:solidFill>
                <a:latin typeface="Neo Sans" panose="020B0504020202020204" pitchFamily="34" charset="0"/>
              </a:rPr>
              <a:t>Cargador. Transitario o Consignatario de Mercancías pueden solicitar Reservas, disponibles para envío o consulta por parte de la Terminal Marítima</a:t>
            </a:r>
          </a:p>
          <a:p>
            <a:pPr marL="382950" indent="-285750">
              <a:spcAft>
                <a:spcPts val="600"/>
              </a:spcAft>
              <a:buFont typeface="Arial" panose="020B0604020202020204" pitchFamily="34" charset="0"/>
              <a:buChar char="•"/>
            </a:pPr>
            <a:r>
              <a:rPr lang="pt-PT" sz="1050" dirty="0">
                <a:solidFill>
                  <a:srgbClr val="004254"/>
                </a:solidFill>
                <a:latin typeface="Neo Sans" panose="020B0504020202020204" pitchFamily="34" charset="0"/>
              </a:rPr>
              <a:t>¿Cuales las reglas para permitir que se soliciten por estos actores?</a:t>
            </a:r>
          </a:p>
          <a:p>
            <a:pPr marL="97200">
              <a:spcAft>
                <a:spcPts val="600"/>
              </a:spcAft>
            </a:pPr>
            <a:r>
              <a:rPr lang="pt-PT" sz="1050" dirty="0">
                <a:solidFill>
                  <a:srgbClr val="004254"/>
                </a:solidFill>
                <a:latin typeface="Neo Sans" panose="020B0504020202020204" pitchFamily="34" charset="0"/>
              </a:rPr>
              <a:t>2) La Terminal Marítima autoriza la reserva/asigna slot; la información actualizada de las reservas queda disponible para envío o consulta por parte del Consignatario, Transitario, Cargador y Terminal Marítima, según proceda;</a:t>
            </a:r>
          </a:p>
          <a:p>
            <a:pPr marL="97200">
              <a:spcAft>
                <a:spcPts val="600"/>
              </a:spcAft>
            </a:pPr>
            <a:r>
              <a:rPr lang="es-ES" sz="1050" dirty="0">
                <a:solidFill>
                  <a:srgbClr val="004254"/>
                </a:solidFill>
                <a:latin typeface="Neo Sans" panose="020B0504020202020204" pitchFamily="34" charset="0"/>
              </a:rPr>
              <a:t>3) El Consignatario envía Orden de Admisión </a:t>
            </a:r>
            <a:r>
              <a:rPr lang="es-ES" sz="1050" strike="sngStrike" dirty="0">
                <a:solidFill>
                  <a:srgbClr val="004254"/>
                </a:solidFill>
                <a:latin typeface="Neo Sans" panose="020B0504020202020204" pitchFamily="34" charset="0"/>
              </a:rPr>
              <a:t>a la Terminal Marítima</a:t>
            </a:r>
          </a:p>
          <a:p>
            <a:pPr marL="382950" indent="-285750">
              <a:spcAft>
                <a:spcPts val="600"/>
              </a:spcAft>
              <a:buFont typeface="Arial" panose="020B0604020202020204" pitchFamily="34" charset="0"/>
              <a:buChar char="•"/>
            </a:pPr>
            <a:r>
              <a:rPr lang="es-ES" sz="1050" dirty="0">
                <a:solidFill>
                  <a:srgbClr val="004254"/>
                </a:solidFill>
                <a:latin typeface="Neo Sans" panose="020B0504020202020204" pitchFamily="34" charset="0"/>
              </a:rPr>
              <a:t>Acción explícita del Consignatario; en SIMPLE, a través del GUI o de la API de SIMPLE</a:t>
            </a:r>
          </a:p>
          <a:p>
            <a:pPr marL="382950" indent="-285750">
              <a:spcAft>
                <a:spcPts val="600"/>
              </a:spcAft>
              <a:buFont typeface="Arial" panose="020B0604020202020204" pitchFamily="34" charset="0"/>
              <a:buChar char="•"/>
            </a:pPr>
            <a:r>
              <a:rPr lang="es-ES" sz="1050" dirty="0">
                <a:solidFill>
                  <a:srgbClr val="004254"/>
                </a:solidFill>
                <a:latin typeface="Neo Sans" panose="020B0504020202020204" pitchFamily="34" charset="0"/>
              </a:rPr>
              <a:t>Orden de Admisión estará disponible para envío o consulta, a través de la API de SIMPLE;</a:t>
            </a:r>
          </a:p>
          <a:p>
            <a:pPr marL="97200">
              <a:spcAft>
                <a:spcPts val="600"/>
              </a:spcAft>
            </a:pPr>
            <a:r>
              <a:rPr lang="es-ES" sz="1050" dirty="0">
                <a:solidFill>
                  <a:srgbClr val="004254"/>
                </a:solidFill>
                <a:latin typeface="Neo Sans" panose="020B0504020202020204" pitchFamily="34" charset="0"/>
              </a:rPr>
              <a:t>4) El Consignatario solicita acceso a el área portuaria y la Autoridad Portuaria autoriza acceso</a:t>
            </a:r>
          </a:p>
          <a:p>
            <a:pPr marL="268650" indent="-171450">
              <a:spcAft>
                <a:spcPts val="600"/>
              </a:spcAft>
              <a:buFont typeface="Arial" panose="020B0604020202020204" pitchFamily="34" charset="0"/>
              <a:buChar char="•"/>
            </a:pPr>
            <a:r>
              <a:rPr lang="es-ES" sz="1050" dirty="0">
                <a:solidFill>
                  <a:srgbClr val="004254"/>
                </a:solidFill>
                <a:latin typeface="Neo Sans" panose="020B0504020202020204" pitchFamily="34" charset="0"/>
              </a:rPr>
              <a:t>Acción explícita; en SIMPLE, a través del GUI o de la API de SIMPLE; la </a:t>
            </a:r>
            <a:r>
              <a:rPr lang="pt-PT" sz="1050" dirty="0">
                <a:solidFill>
                  <a:srgbClr val="004254"/>
                </a:solidFill>
                <a:latin typeface="Neo Sans" panose="020B0504020202020204" pitchFamily="34" charset="0"/>
              </a:rPr>
              <a:t>la información actualizada de las autorizaciones de acceso queda disponible para envío o consulta </a:t>
            </a:r>
            <a:endParaRPr lang="es-ES" sz="1050" dirty="0">
              <a:solidFill>
                <a:srgbClr val="004254"/>
              </a:solidFill>
              <a:latin typeface="Neo Sans" panose="020B0504020202020204" pitchFamily="34" charset="0"/>
            </a:endParaRPr>
          </a:p>
          <a:p>
            <a:pPr marL="97200">
              <a:spcAft>
                <a:spcPts val="600"/>
              </a:spcAft>
            </a:pPr>
            <a:r>
              <a:rPr lang="es-ES" sz="1050" dirty="0">
                <a:solidFill>
                  <a:srgbClr val="004254"/>
                </a:solidFill>
                <a:latin typeface="Neo Sans" panose="020B0504020202020204" pitchFamily="34" charset="0"/>
              </a:rPr>
              <a:t>5) La Empresa Transportista notifica la Entrega de Mercancías</a:t>
            </a:r>
            <a:r>
              <a:rPr lang="es-ES" sz="1050" strike="sngStrike" dirty="0">
                <a:solidFill>
                  <a:srgbClr val="004254"/>
                </a:solidFill>
                <a:latin typeface="Neo Sans" panose="020B0504020202020204" pitchFamily="34" charset="0"/>
              </a:rPr>
              <a:t>, al Consignatario de Mercancías</a:t>
            </a:r>
          </a:p>
          <a:p>
            <a:pPr marL="382950" indent="-285750">
              <a:spcAft>
                <a:spcPts val="600"/>
              </a:spcAft>
              <a:buFont typeface="Arial" panose="020B0604020202020204" pitchFamily="34" charset="0"/>
              <a:buChar char="•"/>
            </a:pPr>
            <a:r>
              <a:rPr lang="es-ES" sz="1050" dirty="0">
                <a:solidFill>
                  <a:srgbClr val="004254"/>
                </a:solidFill>
                <a:latin typeface="Neo Sans" panose="020B0504020202020204" pitchFamily="34" charset="0"/>
              </a:rPr>
              <a:t>Acción explícita de la Empresa Transportista; en SIMPLE, a través del GUI o de la API</a:t>
            </a:r>
          </a:p>
          <a:p>
            <a:pPr marL="382950" indent="-285750">
              <a:spcAft>
                <a:spcPts val="600"/>
              </a:spcAft>
              <a:buFont typeface="Arial" panose="020B0604020202020204" pitchFamily="34" charset="0"/>
              <a:buChar char="•"/>
            </a:pPr>
            <a:r>
              <a:rPr lang="es-ES" sz="1050" dirty="0">
                <a:solidFill>
                  <a:srgbClr val="004254"/>
                </a:solidFill>
                <a:latin typeface="Neo Sans" panose="020B0504020202020204" pitchFamily="34" charset="0"/>
              </a:rPr>
              <a:t>La comunicación de algún tipo de bloqueo (es decir no entrega), ¿cómo se comunica y gestiona?</a:t>
            </a:r>
          </a:p>
          <a:p>
            <a:pPr marL="97200">
              <a:spcAft>
                <a:spcPts val="600"/>
              </a:spcAft>
            </a:pPr>
            <a:r>
              <a:rPr lang="es-ES" sz="1050" dirty="0">
                <a:solidFill>
                  <a:srgbClr val="004254"/>
                </a:solidFill>
                <a:latin typeface="Neo Sans" panose="020B0504020202020204" pitchFamily="34" charset="0"/>
              </a:rPr>
              <a:t>6) La Terminal Marítima notifica la Admisión de Mercancías</a:t>
            </a:r>
            <a:r>
              <a:rPr lang="es-ES" sz="1050" strike="sngStrike" dirty="0">
                <a:solidFill>
                  <a:srgbClr val="004254"/>
                </a:solidFill>
                <a:latin typeface="Neo Sans" panose="020B0504020202020204" pitchFamily="34" charset="0"/>
              </a:rPr>
              <a:t>, al Consignatario de Mercancías</a:t>
            </a:r>
          </a:p>
          <a:p>
            <a:pPr marL="382950" indent="-285750">
              <a:spcAft>
                <a:spcPts val="600"/>
              </a:spcAft>
              <a:buFont typeface="Arial" panose="020B0604020202020204" pitchFamily="34" charset="0"/>
              <a:buChar char="•"/>
            </a:pPr>
            <a:r>
              <a:rPr lang="es-ES" sz="1050" dirty="0">
                <a:solidFill>
                  <a:srgbClr val="004254"/>
                </a:solidFill>
                <a:latin typeface="Neo Sans" panose="020B0504020202020204" pitchFamily="34" charset="0"/>
              </a:rPr>
              <a:t>Acción explícita de la Terminal Marítima; en SIMPLE, a través del GUI o de la API</a:t>
            </a:r>
          </a:p>
          <a:p>
            <a:pPr marL="382950" indent="-285750">
              <a:spcAft>
                <a:spcPts val="600"/>
              </a:spcAft>
              <a:buFont typeface="Arial" panose="020B0604020202020204" pitchFamily="34" charset="0"/>
              <a:buChar char="•"/>
            </a:pPr>
            <a:r>
              <a:rPr lang="es-ES" sz="1050" dirty="0">
                <a:solidFill>
                  <a:srgbClr val="004254"/>
                </a:solidFill>
                <a:latin typeface="Neo Sans" panose="020B0504020202020204" pitchFamily="34" charset="0"/>
              </a:rPr>
              <a:t>La comunicación de algún tipo de bloqueo (es decir no admisión), ¿cómo se comunica y gestiona?</a:t>
            </a:r>
          </a:p>
          <a:p>
            <a:pPr marL="97200">
              <a:spcAft>
                <a:spcPts val="600"/>
              </a:spcAft>
            </a:pPr>
            <a:r>
              <a:rPr lang="es-ES" sz="1000" dirty="0">
                <a:solidFill>
                  <a:srgbClr val="004254"/>
                </a:solidFill>
                <a:latin typeface="Neo Sans" panose="020B0504020202020204" pitchFamily="34" charset="0"/>
              </a:rPr>
              <a:t>7) La Entrega y Admisión de mercancías estarán disponibles para envío o consulta, a través de la API de SIMPLE, según los perfiles correspondientes</a:t>
            </a:r>
            <a:endParaRPr lang="es-ES" sz="1050" dirty="0">
              <a:solidFill>
                <a:srgbClr val="004254"/>
              </a:solidFill>
              <a:latin typeface="Neo Sans" panose="020B0504020202020204" pitchFamily="34" charset="0"/>
            </a:endParaRPr>
          </a:p>
          <a:p>
            <a:pPr marL="97200" lvl="1" indent="0">
              <a:spcAft>
                <a:spcPts val="600"/>
              </a:spcAft>
            </a:pPr>
            <a:r>
              <a:rPr lang="es-ES_tradnl" sz="1050" dirty="0">
                <a:solidFill>
                  <a:srgbClr val="004254"/>
                </a:solidFill>
                <a:latin typeface="Neo Sans" panose="020B0504020202020204" pitchFamily="34" charset="0"/>
              </a:rPr>
              <a:t>8) ¿La información de incidencias se declara por todos los involucrados? ¿Se declaran con posterioridad a la entrega/admisión?</a:t>
            </a:r>
          </a:p>
        </p:txBody>
      </p:sp>
    </p:spTree>
    <p:extLst>
      <p:ext uri="{BB962C8B-B14F-4D97-AF65-F5344CB8AC3E}">
        <p14:creationId xmlns:p14="http://schemas.microsoft.com/office/powerpoint/2010/main" val="276540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BE214A0-4622-3E43-99A5-7267A5FCD93A}"/>
              </a:ext>
            </a:extLst>
          </p:cNvPr>
          <p:cNvSpPr>
            <a:spLocks noGrp="1"/>
          </p:cNvSpPr>
          <p:nvPr>
            <p:ph type="title"/>
          </p:nvPr>
        </p:nvSpPr>
        <p:spPr>
          <a:xfrm>
            <a:off x="550863" y="476251"/>
            <a:ext cx="10585697" cy="649287"/>
          </a:xfrm>
        </p:spPr>
        <p:txBody>
          <a:bodyPr/>
          <a:lstStyle/>
          <a:p>
            <a:r>
              <a:rPr lang="es-ES" dirty="0">
                <a:latin typeface="Georgia" panose="02040502050405020303" pitchFamily="18" charset="0"/>
              </a:rPr>
              <a:t>Terminal Marítima a Buque</a:t>
            </a:r>
            <a:br>
              <a:rPr lang="es-ES" dirty="0">
                <a:latin typeface="Georgia" panose="02040502050405020303" pitchFamily="18" charset="0"/>
              </a:rPr>
            </a:br>
            <a:endParaRPr lang="es-ES" dirty="0">
              <a:latin typeface="Georgia" panose="02040502050405020303" pitchFamily="18" charset="0"/>
            </a:endParaRPr>
          </a:p>
        </p:txBody>
      </p:sp>
      <p:sp>
        <p:nvSpPr>
          <p:cNvPr id="5" name="CuadroTexto 6">
            <a:extLst>
              <a:ext uri="{FF2B5EF4-FFF2-40B4-BE49-F238E27FC236}">
                <a16:creationId xmlns:a16="http://schemas.microsoft.com/office/drawing/2014/main" id="{A3FF78F2-439E-4221-AED5-4BA698358992}"/>
              </a:ext>
            </a:extLst>
          </p:cNvPr>
          <p:cNvSpPr txBox="1"/>
          <p:nvPr/>
        </p:nvSpPr>
        <p:spPr>
          <a:xfrm>
            <a:off x="550863" y="1125538"/>
            <a:ext cx="7772400" cy="349702"/>
          </a:xfrm>
          <a:prstGeom prst="rect">
            <a:avLst/>
          </a:prstGeom>
          <a:noFill/>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effectLst/>
                <a:uLnTx/>
                <a:uFillTx/>
                <a:latin typeface="+mn-lt"/>
                <a:ea typeface="Roboto" panose="02000000000000000000" pitchFamily="2" charset="0"/>
              </a:rPr>
              <a:t>Eventos en SIMPLE</a:t>
            </a:r>
          </a:p>
        </p:txBody>
      </p:sp>
      <p:pic>
        <p:nvPicPr>
          <p:cNvPr id="6" name="Picture 5"/>
          <p:cNvPicPr>
            <a:picLocks noChangeAspect="1"/>
          </p:cNvPicPr>
          <p:nvPr/>
        </p:nvPicPr>
        <p:blipFill rotWithShape="1">
          <a:blip r:embed="rId2"/>
          <a:srcRect t="7635"/>
          <a:stretch/>
        </p:blipFill>
        <p:spPr>
          <a:xfrm>
            <a:off x="550863" y="1524000"/>
            <a:ext cx="6005425" cy="4821238"/>
          </a:xfrm>
          <a:prstGeom prst="rect">
            <a:avLst/>
          </a:prstGeom>
        </p:spPr>
      </p:pic>
    </p:spTree>
    <p:extLst>
      <p:ext uri="{BB962C8B-B14F-4D97-AF65-F5344CB8AC3E}">
        <p14:creationId xmlns:p14="http://schemas.microsoft.com/office/powerpoint/2010/main" val="31921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BE214A0-4622-3E43-99A5-7267A5FCD93A}"/>
              </a:ext>
            </a:extLst>
          </p:cNvPr>
          <p:cNvSpPr>
            <a:spLocks noGrp="1"/>
          </p:cNvSpPr>
          <p:nvPr>
            <p:ph type="title"/>
          </p:nvPr>
        </p:nvSpPr>
        <p:spPr>
          <a:xfrm>
            <a:off x="550863" y="476251"/>
            <a:ext cx="10585697" cy="649287"/>
          </a:xfrm>
        </p:spPr>
        <p:txBody>
          <a:bodyPr/>
          <a:lstStyle/>
          <a:p>
            <a:r>
              <a:rPr lang="es-ES" dirty="0">
                <a:latin typeface="Georgia" panose="02040502050405020303" pitchFamily="18" charset="0"/>
              </a:rPr>
              <a:t>Terminal Marítima a Buque</a:t>
            </a:r>
            <a:br>
              <a:rPr lang="es-ES" dirty="0">
                <a:latin typeface="Georgia" panose="02040502050405020303" pitchFamily="18" charset="0"/>
              </a:rPr>
            </a:br>
            <a:endParaRPr lang="es-ES" dirty="0">
              <a:latin typeface="Georgia" panose="02040502050405020303" pitchFamily="18" charset="0"/>
            </a:endParaRPr>
          </a:p>
        </p:txBody>
      </p:sp>
      <p:sp>
        <p:nvSpPr>
          <p:cNvPr id="7" name="CuadroTexto 6">
            <a:extLst>
              <a:ext uri="{FF2B5EF4-FFF2-40B4-BE49-F238E27FC236}">
                <a16:creationId xmlns:a16="http://schemas.microsoft.com/office/drawing/2014/main" id="{A3FF78F2-439E-4221-AED5-4BA698358992}"/>
              </a:ext>
            </a:extLst>
          </p:cNvPr>
          <p:cNvSpPr txBox="1"/>
          <p:nvPr/>
        </p:nvSpPr>
        <p:spPr>
          <a:xfrm>
            <a:off x="550863" y="1125538"/>
            <a:ext cx="7772400" cy="349702"/>
          </a:xfrm>
          <a:prstGeom prst="rect">
            <a:avLst/>
          </a:prstGeom>
          <a:noFill/>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effectLst/>
                <a:uLnTx/>
                <a:uFillTx/>
                <a:latin typeface="+mn-lt"/>
                <a:ea typeface="Roboto" panose="02000000000000000000" pitchFamily="2" charset="0"/>
              </a:rPr>
              <a:t>Aclaraciones necesarias</a:t>
            </a:r>
          </a:p>
        </p:txBody>
      </p:sp>
      <p:sp>
        <p:nvSpPr>
          <p:cNvPr id="8" name="TextBox 7"/>
          <p:cNvSpPr txBox="1"/>
          <p:nvPr/>
        </p:nvSpPr>
        <p:spPr>
          <a:xfrm>
            <a:off x="537611" y="1371600"/>
            <a:ext cx="11090275" cy="3231654"/>
          </a:xfrm>
          <a:prstGeom prst="rect">
            <a:avLst/>
          </a:prstGeom>
        </p:spPr>
        <p:txBody>
          <a:bodyPr wrap="square" rtlCol="0">
            <a:spAutoFit/>
          </a:bodyPr>
          <a:lstStyle/>
          <a:p>
            <a:pPr marL="97200" lvl="0">
              <a:spcAft>
                <a:spcPts val="600"/>
              </a:spcAft>
            </a:pPr>
            <a:r>
              <a:rPr lang="pt-PT" sz="1400" u="sng" dirty="0">
                <a:solidFill>
                  <a:srgbClr val="004254"/>
                </a:solidFill>
                <a:latin typeface="Neo Sans" panose="020B0504020202020204" pitchFamily="34" charset="0"/>
              </a:rPr>
              <a:t>Pre-condición</a:t>
            </a:r>
            <a:r>
              <a:rPr lang="pt-PT" sz="1400" dirty="0">
                <a:solidFill>
                  <a:srgbClr val="004254"/>
                </a:solidFill>
                <a:latin typeface="Neo Sans" panose="020B0504020202020204" pitchFamily="34" charset="0"/>
              </a:rPr>
              <a:t>: que exista una escala de Buque solicitada/autorizada</a:t>
            </a:r>
          </a:p>
          <a:p>
            <a:pPr marL="97200">
              <a:spcAft>
                <a:spcPts val="600"/>
              </a:spcAft>
            </a:pPr>
            <a:r>
              <a:rPr lang="pt-PT" sz="1400" dirty="0">
                <a:solidFill>
                  <a:srgbClr val="004254"/>
                </a:solidFill>
                <a:latin typeface="Neo Sans" panose="020B0504020202020204" pitchFamily="34" charset="0"/>
              </a:rPr>
              <a:t>¿Los procesos de exportación esperan por el registro y autorización de la escala de Buque o empiezan antes?</a:t>
            </a:r>
          </a:p>
          <a:p>
            <a:pPr marL="97200" lvl="0">
              <a:spcAft>
                <a:spcPts val="600"/>
              </a:spcAft>
            </a:pPr>
            <a:endParaRPr lang="pt-PT" sz="1400" dirty="0">
              <a:solidFill>
                <a:srgbClr val="004254"/>
              </a:solidFill>
              <a:latin typeface="Neo Sans" panose="020B0504020202020204" pitchFamily="34" charset="0"/>
            </a:endParaRPr>
          </a:p>
          <a:p>
            <a:pPr marL="440100" indent="-342900">
              <a:spcAft>
                <a:spcPts val="600"/>
              </a:spcAft>
              <a:buAutoNum type="arabicParenR"/>
            </a:pPr>
            <a:r>
              <a:rPr lang="pt-PT" sz="1400" dirty="0">
                <a:solidFill>
                  <a:srgbClr val="004254"/>
                </a:solidFill>
                <a:latin typeface="Neo Sans" panose="020B0504020202020204" pitchFamily="34" charset="0"/>
              </a:rPr>
              <a:t>Consignatario de Mercancías envía Listas de Carga </a:t>
            </a:r>
            <a:r>
              <a:rPr lang="pt-PT" sz="1400" strike="sngStrike" dirty="0">
                <a:solidFill>
                  <a:srgbClr val="004254"/>
                </a:solidFill>
                <a:latin typeface="Neo Sans" panose="020B0504020202020204" pitchFamily="34" charset="0"/>
              </a:rPr>
              <a:t>al Consignatario del Buque</a:t>
            </a:r>
          </a:p>
          <a:p>
            <a:pPr marL="382950" indent="-285750">
              <a:spcAft>
                <a:spcPts val="600"/>
              </a:spcAft>
              <a:buFont typeface="Arial" panose="020B0604020202020204" pitchFamily="34" charset="0"/>
              <a:buChar char="•"/>
            </a:pPr>
            <a:r>
              <a:rPr lang="es-ES" sz="1400" dirty="0">
                <a:solidFill>
                  <a:srgbClr val="004254"/>
                </a:solidFill>
                <a:latin typeface="Neo Sans" panose="020B0504020202020204" pitchFamily="34" charset="0"/>
              </a:rPr>
              <a:t>Acción explícita del Consignatario; en SIMPLE, a través del GUI o de la API de SIMPLE</a:t>
            </a:r>
          </a:p>
          <a:p>
            <a:pPr marL="382950" indent="-285750">
              <a:spcAft>
                <a:spcPts val="600"/>
              </a:spcAft>
              <a:buFont typeface="Arial" panose="020B0604020202020204" pitchFamily="34" charset="0"/>
              <a:buChar char="•"/>
            </a:pPr>
            <a:r>
              <a:rPr lang="es-ES" sz="1400" dirty="0">
                <a:solidFill>
                  <a:srgbClr val="004254"/>
                </a:solidFill>
                <a:latin typeface="Neo Sans" panose="020B0504020202020204" pitchFamily="34" charset="0"/>
              </a:rPr>
              <a:t>Listas de Carga estarán disponible para envío o consulta, a través de la API de SIMPLE;</a:t>
            </a:r>
          </a:p>
          <a:p>
            <a:pPr marL="382950" indent="-285750">
              <a:spcAft>
                <a:spcPts val="600"/>
              </a:spcAft>
              <a:buFont typeface="Arial" panose="020B0604020202020204" pitchFamily="34" charset="0"/>
              <a:buChar char="•"/>
            </a:pPr>
            <a:r>
              <a:rPr lang="es-ES" sz="1400" dirty="0">
                <a:solidFill>
                  <a:srgbClr val="004254"/>
                </a:solidFill>
                <a:latin typeface="Neo Sans" panose="020B0504020202020204" pitchFamily="34" charset="0"/>
              </a:rPr>
              <a:t>¿Es necesaria la acción explícita del Consignatario del Buque, de Consolidación de listas?</a:t>
            </a:r>
          </a:p>
          <a:p>
            <a:pPr marL="97200">
              <a:spcAft>
                <a:spcPts val="600"/>
              </a:spcAft>
            </a:pPr>
            <a:r>
              <a:rPr lang="pt-PT" sz="1400" dirty="0">
                <a:solidFill>
                  <a:srgbClr val="004254"/>
                </a:solidFill>
                <a:latin typeface="Neo Sans" panose="020B0504020202020204" pitchFamily="34" charset="0"/>
              </a:rPr>
              <a:t>2) Terminal comunica </a:t>
            </a:r>
            <a:r>
              <a:rPr lang="pt-PT" sz="1400" strike="sngStrike" dirty="0">
                <a:solidFill>
                  <a:srgbClr val="004254"/>
                </a:solidFill>
                <a:latin typeface="Neo Sans" panose="020B0504020202020204" pitchFamily="34" charset="0"/>
              </a:rPr>
              <a:t>al Consignatario del Buque </a:t>
            </a:r>
            <a:r>
              <a:rPr lang="pt-PT" sz="1400" dirty="0">
                <a:solidFill>
                  <a:srgbClr val="004254"/>
                </a:solidFill>
                <a:latin typeface="Neo Sans" panose="020B0504020202020204" pitchFamily="34" charset="0"/>
              </a:rPr>
              <a:t>la Carga de las mercancías </a:t>
            </a:r>
          </a:p>
          <a:p>
            <a:pPr marL="382950" indent="-285750">
              <a:spcAft>
                <a:spcPts val="600"/>
              </a:spcAft>
              <a:buFont typeface="Arial" panose="020B0604020202020204" pitchFamily="34" charset="0"/>
              <a:buChar char="•"/>
            </a:pPr>
            <a:r>
              <a:rPr lang="es-ES" sz="1400" dirty="0">
                <a:solidFill>
                  <a:srgbClr val="004254"/>
                </a:solidFill>
                <a:latin typeface="Neo Sans" panose="020B0504020202020204" pitchFamily="34" charset="0"/>
              </a:rPr>
              <a:t>Acción explícita de la Terminal; en SIMPLE, a través del GUI o de la API de SIMPLE</a:t>
            </a:r>
          </a:p>
          <a:p>
            <a:pPr marL="382950" indent="-285750">
              <a:spcAft>
                <a:spcPts val="600"/>
              </a:spcAft>
              <a:buFont typeface="Arial" panose="020B0604020202020204" pitchFamily="34" charset="0"/>
              <a:buChar char="•"/>
            </a:pPr>
            <a:r>
              <a:rPr lang="es-ES" sz="1400" dirty="0">
                <a:solidFill>
                  <a:srgbClr val="004254"/>
                </a:solidFill>
                <a:latin typeface="Neo Sans" panose="020B0504020202020204" pitchFamily="34" charset="0"/>
              </a:rPr>
              <a:t>Información de la Carga estará disponible para envío o consulta, a través de la API de SIMPLE;</a:t>
            </a:r>
          </a:p>
          <a:p>
            <a:pPr marL="97200" lvl="1" indent="0">
              <a:spcAft>
                <a:spcPts val="600"/>
              </a:spcAft>
            </a:pPr>
            <a:r>
              <a:rPr lang="es-ES" sz="1400" dirty="0">
                <a:solidFill>
                  <a:srgbClr val="004254"/>
                </a:solidFill>
                <a:latin typeface="Neo Sans" panose="020B0504020202020204" pitchFamily="34" charset="0"/>
              </a:rPr>
              <a:t>3) </a:t>
            </a:r>
            <a:r>
              <a:rPr lang="es-ES_tradnl" sz="1400" dirty="0">
                <a:solidFill>
                  <a:srgbClr val="004254"/>
                </a:solidFill>
                <a:latin typeface="Neo Sans" panose="020B0504020202020204" pitchFamily="34" charset="0"/>
              </a:rPr>
              <a:t>¿La información de incidencias se declara por todos los involucrados? ¿Se declaran con posterioridad a la </a:t>
            </a:r>
            <a:r>
              <a:rPr lang="es-ES" sz="1400" dirty="0">
                <a:solidFill>
                  <a:srgbClr val="004254"/>
                </a:solidFill>
                <a:latin typeface="Neo Sans" panose="020B0504020202020204" pitchFamily="34" charset="0"/>
              </a:rPr>
              <a:t>carga?</a:t>
            </a:r>
          </a:p>
        </p:txBody>
      </p:sp>
    </p:spTree>
    <p:extLst>
      <p:ext uri="{BB962C8B-B14F-4D97-AF65-F5344CB8AC3E}">
        <p14:creationId xmlns:p14="http://schemas.microsoft.com/office/powerpoint/2010/main" val="79260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485461" y="3179763"/>
            <a:ext cx="6336655" cy="1412875"/>
          </a:xfrm>
        </p:spPr>
        <p:txBody>
          <a:bodyPr/>
          <a:lstStyle/>
          <a:p>
            <a:r>
              <a:rPr lang="es-ES_tradnl" sz="3600" b="1" dirty="0">
                <a:cs typeface="Arial" panose="020B0604020202020204" pitchFamily="34" charset="0"/>
              </a:rPr>
              <a:t>Identificador Único de Envío</a:t>
            </a:r>
            <a:endParaRPr lang="es-ES" dirty="0">
              <a:cs typeface="Arial" panose="020B0604020202020204" pitchFamily="34" charset="0"/>
            </a:endParaRPr>
          </a:p>
        </p:txBody>
      </p:sp>
      <p:sp>
        <p:nvSpPr>
          <p:cNvPr id="3" name="Título 2"/>
          <p:cNvSpPr>
            <a:spLocks noGrp="1"/>
          </p:cNvSpPr>
          <p:nvPr>
            <p:ph type="title"/>
          </p:nvPr>
        </p:nvSpPr>
        <p:spPr>
          <a:xfrm>
            <a:off x="479425" y="1104900"/>
            <a:ext cx="6336655" cy="1866900"/>
          </a:xfrm>
        </p:spPr>
        <p:txBody>
          <a:bodyPr/>
          <a:lstStyle/>
          <a:p>
            <a:r>
              <a:rPr lang="es-ES" dirty="0"/>
              <a:t>SIMPLE</a:t>
            </a:r>
          </a:p>
        </p:txBody>
      </p:sp>
      <p:sp>
        <p:nvSpPr>
          <p:cNvPr id="13" name="Marcador de contenido 4">
            <a:extLst>
              <a:ext uri="{FF2B5EF4-FFF2-40B4-BE49-F238E27FC236}">
                <a16:creationId xmlns:a16="http://schemas.microsoft.com/office/drawing/2014/main" id="{8F28DF7C-1960-754F-958A-9333B62B91D4}"/>
              </a:ext>
            </a:extLst>
          </p:cNvPr>
          <p:cNvSpPr>
            <a:spLocks noGrp="1"/>
          </p:cNvSpPr>
          <p:nvPr>
            <p:ph sz="quarter" idx="14"/>
          </p:nvPr>
        </p:nvSpPr>
        <p:spPr/>
        <p:txBody>
          <a:bodyPr/>
          <a:lstStyle/>
          <a:p>
            <a:r>
              <a:rPr lang="es-ES" sz="1200" dirty="0"/>
              <a:t>15 de marzo de 2021</a:t>
            </a:r>
          </a:p>
        </p:txBody>
      </p:sp>
      <p:pic>
        <p:nvPicPr>
          <p:cNvPr id="7" name="Marcador de posición de imagen 6"/>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l="10014" r="16572" b="54"/>
          <a:stretch/>
        </p:blipFill>
        <p:spPr>
          <a:xfrm>
            <a:off x="7967663" y="0"/>
            <a:ext cx="4224338" cy="5300664"/>
          </a:xfrm>
        </p:spPr>
      </p:pic>
      <p:pic>
        <p:nvPicPr>
          <p:cNvPr id="14" name="Imagen 13">
            <a:extLst>
              <a:ext uri="{FF2B5EF4-FFF2-40B4-BE49-F238E27FC236}">
                <a16:creationId xmlns:a16="http://schemas.microsoft.com/office/drawing/2014/main" id="{65B25A77-C499-FD4F-B2DB-B116701347F5}"/>
              </a:ext>
            </a:extLst>
          </p:cNvPr>
          <p:cNvPicPr>
            <a:picLocks noChangeAspect="1"/>
          </p:cNvPicPr>
          <p:nvPr/>
        </p:nvPicPr>
        <p:blipFill>
          <a:blip r:embed="rId3"/>
          <a:stretch>
            <a:fillRect/>
          </a:stretch>
        </p:blipFill>
        <p:spPr>
          <a:xfrm>
            <a:off x="839540" y="5792241"/>
            <a:ext cx="1080000" cy="259535"/>
          </a:xfrm>
          <a:prstGeom prst="rect">
            <a:avLst/>
          </a:prstGeom>
        </p:spPr>
      </p:pic>
      <p:pic>
        <p:nvPicPr>
          <p:cNvPr id="15" name="Imagen 14">
            <a:extLst>
              <a:ext uri="{FF2B5EF4-FFF2-40B4-BE49-F238E27FC236}">
                <a16:creationId xmlns:a16="http://schemas.microsoft.com/office/drawing/2014/main" id="{05F22874-04DD-F440-B904-014F8F43F9C7}"/>
              </a:ext>
            </a:extLst>
          </p:cNvPr>
          <p:cNvPicPr>
            <a:picLocks noChangeAspect="1"/>
          </p:cNvPicPr>
          <p:nvPr/>
        </p:nvPicPr>
        <p:blipFill>
          <a:blip r:embed="rId4"/>
          <a:stretch>
            <a:fillRect/>
          </a:stretch>
        </p:blipFill>
        <p:spPr>
          <a:xfrm>
            <a:off x="2270050" y="5832008"/>
            <a:ext cx="1080000" cy="180000"/>
          </a:xfrm>
          <a:prstGeom prst="rect">
            <a:avLst/>
          </a:prstGeom>
        </p:spPr>
      </p:pic>
      <p:pic>
        <p:nvPicPr>
          <p:cNvPr id="16" name="Imagen 15">
            <a:extLst>
              <a:ext uri="{FF2B5EF4-FFF2-40B4-BE49-F238E27FC236}">
                <a16:creationId xmlns:a16="http://schemas.microsoft.com/office/drawing/2014/main" id="{21417EDC-ABC7-B942-BBD4-1D2EB6E5BB01}"/>
              </a:ext>
            </a:extLst>
          </p:cNvPr>
          <p:cNvPicPr>
            <a:picLocks noChangeAspect="1"/>
          </p:cNvPicPr>
          <p:nvPr/>
        </p:nvPicPr>
        <p:blipFill>
          <a:blip r:embed="rId5"/>
          <a:stretch>
            <a:fillRect/>
          </a:stretch>
        </p:blipFill>
        <p:spPr>
          <a:xfrm>
            <a:off x="3700560" y="5788808"/>
            <a:ext cx="888000" cy="266400"/>
          </a:xfrm>
          <a:prstGeom prst="rect">
            <a:avLst/>
          </a:prstGeom>
        </p:spPr>
      </p:pic>
      <p:pic>
        <p:nvPicPr>
          <p:cNvPr id="17" name="Imagen 16">
            <a:extLst>
              <a:ext uri="{FF2B5EF4-FFF2-40B4-BE49-F238E27FC236}">
                <a16:creationId xmlns:a16="http://schemas.microsoft.com/office/drawing/2014/main" id="{CAB17A75-22E0-3249-B2F4-6C8AED5A75DC}"/>
              </a:ext>
            </a:extLst>
          </p:cNvPr>
          <p:cNvPicPr>
            <a:picLocks noChangeAspect="1"/>
          </p:cNvPicPr>
          <p:nvPr/>
        </p:nvPicPr>
        <p:blipFill>
          <a:blip r:embed="rId6"/>
          <a:stretch>
            <a:fillRect/>
          </a:stretch>
        </p:blipFill>
        <p:spPr>
          <a:xfrm>
            <a:off x="4939070" y="5742008"/>
            <a:ext cx="459574" cy="360000"/>
          </a:xfrm>
          <a:prstGeom prst="rect">
            <a:avLst/>
          </a:prstGeom>
        </p:spPr>
      </p:pic>
      <p:pic>
        <p:nvPicPr>
          <p:cNvPr id="5" name="Imagen 4">
            <a:extLst>
              <a:ext uri="{FF2B5EF4-FFF2-40B4-BE49-F238E27FC236}">
                <a16:creationId xmlns:a16="http://schemas.microsoft.com/office/drawing/2014/main" id="{1B33B8C3-D8A8-5E4E-BB86-696923322BC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49154" y="5742008"/>
            <a:ext cx="716418" cy="360000"/>
          </a:xfrm>
          <a:prstGeom prst="rect">
            <a:avLst/>
          </a:prstGeom>
        </p:spPr>
      </p:pic>
      <p:pic>
        <p:nvPicPr>
          <p:cNvPr id="11" name="Imagen 10">
            <a:extLst>
              <a:ext uri="{FF2B5EF4-FFF2-40B4-BE49-F238E27FC236}">
                <a16:creationId xmlns:a16="http://schemas.microsoft.com/office/drawing/2014/main" id="{9FD29823-15BA-234A-AFB6-80BB781877AC}"/>
              </a:ext>
            </a:extLst>
          </p:cNvPr>
          <p:cNvPicPr>
            <a:picLocks noChangeAspect="1"/>
          </p:cNvPicPr>
          <p:nvPr/>
        </p:nvPicPr>
        <p:blipFill>
          <a:blip r:embed="rId8">
            <a:lum bright="100000"/>
          </a:blip>
          <a:stretch>
            <a:fillRect/>
          </a:stretch>
        </p:blipFill>
        <p:spPr>
          <a:xfrm>
            <a:off x="6816080" y="5830539"/>
            <a:ext cx="696912" cy="182939"/>
          </a:xfrm>
          <a:prstGeom prst="rect">
            <a:avLst/>
          </a:prstGeom>
        </p:spPr>
      </p:pic>
    </p:spTree>
    <p:extLst>
      <p:ext uri="{BB962C8B-B14F-4D97-AF65-F5344CB8AC3E}">
        <p14:creationId xmlns:p14="http://schemas.microsoft.com/office/powerpoint/2010/main" val="2118846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3 Rectángulo">
            <a:extLst>
              <a:ext uri="{FF2B5EF4-FFF2-40B4-BE49-F238E27FC236}">
                <a16:creationId xmlns:a16="http://schemas.microsoft.com/office/drawing/2014/main" id="{3AC871DF-E6FF-9441-96C3-69A7F4032150}"/>
              </a:ext>
            </a:extLst>
          </p:cNvPr>
          <p:cNvSpPr/>
          <p:nvPr/>
        </p:nvSpPr>
        <p:spPr>
          <a:xfrm>
            <a:off x="8865852" y="0"/>
            <a:ext cx="3326147" cy="659765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rgbClr val="785573"/>
              </a:solidFill>
              <a:effectLst/>
              <a:uLnTx/>
              <a:uFillTx/>
              <a:latin typeface="Neo Sans Light"/>
              <a:ea typeface="+mn-ea"/>
              <a:cs typeface="+mn-cs"/>
              <a:sym typeface="Neo Sans"/>
            </a:endParaRPr>
          </a:p>
        </p:txBody>
      </p:sp>
      <p:sp>
        <p:nvSpPr>
          <p:cNvPr id="322" name="Flecha 11"/>
          <p:cNvSpPr/>
          <p:nvPr/>
        </p:nvSpPr>
        <p:spPr>
          <a:xfrm>
            <a:off x="7452086" y="4539119"/>
            <a:ext cx="347293" cy="261481"/>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004254"/>
              </a:solidFill>
              <a:effectLst/>
              <a:uLnTx/>
              <a:uFillTx/>
              <a:latin typeface="Neo Sans"/>
              <a:sym typeface="Neo Sans"/>
            </a:endParaRPr>
          </a:p>
        </p:txBody>
      </p:sp>
      <p:sp>
        <p:nvSpPr>
          <p:cNvPr id="323" name="Flecha 11"/>
          <p:cNvSpPr/>
          <p:nvPr/>
        </p:nvSpPr>
        <p:spPr>
          <a:xfrm>
            <a:off x="7452086" y="3896335"/>
            <a:ext cx="347293" cy="261480"/>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004254"/>
              </a:solidFill>
              <a:effectLst/>
              <a:uLnTx/>
              <a:uFillTx/>
              <a:latin typeface="Neo Sans"/>
              <a:sym typeface="Neo Sans"/>
            </a:endParaRPr>
          </a:p>
        </p:txBody>
      </p:sp>
      <p:sp>
        <p:nvSpPr>
          <p:cNvPr id="324" name="Flecha 11"/>
          <p:cNvSpPr/>
          <p:nvPr/>
        </p:nvSpPr>
        <p:spPr>
          <a:xfrm>
            <a:off x="7008042" y="3253550"/>
            <a:ext cx="347293" cy="261481"/>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004254"/>
              </a:solidFill>
              <a:effectLst/>
              <a:uLnTx/>
              <a:uFillTx/>
              <a:latin typeface="Neo Sans"/>
              <a:sym typeface="Neo Sans"/>
            </a:endParaRPr>
          </a:p>
        </p:txBody>
      </p:sp>
      <p:sp>
        <p:nvSpPr>
          <p:cNvPr id="325" name="Flecha 11"/>
          <p:cNvSpPr/>
          <p:nvPr/>
        </p:nvSpPr>
        <p:spPr>
          <a:xfrm>
            <a:off x="7008042" y="2610766"/>
            <a:ext cx="347293" cy="261480"/>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004254"/>
              </a:solidFill>
              <a:effectLst/>
              <a:uLnTx/>
              <a:uFillTx/>
              <a:latin typeface="Neo Sans"/>
              <a:sym typeface="Neo Sans"/>
            </a:endParaRPr>
          </a:p>
        </p:txBody>
      </p:sp>
      <p:sp>
        <p:nvSpPr>
          <p:cNvPr id="326" name="Flecha 11"/>
          <p:cNvSpPr/>
          <p:nvPr/>
        </p:nvSpPr>
        <p:spPr>
          <a:xfrm>
            <a:off x="7452086" y="2015792"/>
            <a:ext cx="347293" cy="261480"/>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004254"/>
              </a:solidFill>
              <a:effectLst/>
              <a:uLnTx/>
              <a:uFillTx/>
              <a:latin typeface="Neo Sans"/>
              <a:sym typeface="Neo Sans"/>
            </a:endParaRPr>
          </a:p>
        </p:txBody>
      </p:sp>
      <p:sp>
        <p:nvSpPr>
          <p:cNvPr id="327" name="Flecha 11"/>
          <p:cNvSpPr/>
          <p:nvPr/>
        </p:nvSpPr>
        <p:spPr>
          <a:xfrm>
            <a:off x="7452086" y="2231250"/>
            <a:ext cx="347293" cy="261480"/>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004254"/>
              </a:solidFill>
              <a:effectLst/>
              <a:uLnTx/>
              <a:uFillTx/>
              <a:latin typeface="Neo Sans"/>
              <a:sym typeface="Neo Sans"/>
            </a:endParaRPr>
          </a:p>
        </p:txBody>
      </p:sp>
      <p:sp>
        <p:nvSpPr>
          <p:cNvPr id="328" name="Flecha 11"/>
          <p:cNvSpPr/>
          <p:nvPr/>
        </p:nvSpPr>
        <p:spPr>
          <a:xfrm>
            <a:off x="7452086" y="1589767"/>
            <a:ext cx="347293" cy="261481"/>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004254"/>
              </a:solidFill>
              <a:effectLst/>
              <a:uLnTx/>
              <a:uFillTx/>
              <a:latin typeface="Neo Sans"/>
              <a:sym typeface="Neo Sans"/>
            </a:endParaRPr>
          </a:p>
        </p:txBody>
      </p:sp>
      <p:sp>
        <p:nvSpPr>
          <p:cNvPr id="37" name="Título 1">
            <a:extLst>
              <a:ext uri="{FF2B5EF4-FFF2-40B4-BE49-F238E27FC236}">
                <a16:creationId xmlns:a16="http://schemas.microsoft.com/office/drawing/2014/main" id="{CF6CDC16-BB97-784A-A1F8-3977FE316AA4}"/>
              </a:ext>
            </a:extLst>
          </p:cNvPr>
          <p:cNvSpPr txBox="1">
            <a:spLocks/>
          </p:cNvSpPr>
          <p:nvPr/>
        </p:nvSpPr>
        <p:spPr>
          <a:xfrm>
            <a:off x="550863" y="476251"/>
            <a:ext cx="5545137" cy="6492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400" b="0" i="0" u="none" strike="noStrike" kern="1200" cap="none" spc="0" normalizeH="0" baseline="0" noProof="0" dirty="0">
                <a:ln>
                  <a:noFill/>
                </a:ln>
                <a:solidFill>
                  <a:srgbClr val="004254"/>
                </a:solidFill>
                <a:effectLst/>
                <a:uLnTx/>
                <a:uFillTx/>
                <a:latin typeface="Georgia" panose="02040502050405020303" pitchFamily="18" charset="0"/>
                <a:ea typeface="+mj-ea"/>
                <a:cs typeface="+mj-cs"/>
                <a:sym typeface="Neo Sans"/>
              </a:rPr>
              <a:t>Gestión de Datos</a:t>
            </a:r>
          </a:p>
        </p:txBody>
      </p:sp>
      <p:sp>
        <p:nvSpPr>
          <p:cNvPr id="38" name="Rounded Rectangle 102">
            <a:extLst>
              <a:ext uri="{FF2B5EF4-FFF2-40B4-BE49-F238E27FC236}">
                <a16:creationId xmlns:a16="http://schemas.microsoft.com/office/drawing/2014/main" id="{A95D91EC-0DD3-A94E-BD15-F91855F37F8E}"/>
              </a:ext>
            </a:extLst>
          </p:cNvPr>
          <p:cNvSpPr/>
          <p:nvPr/>
        </p:nvSpPr>
        <p:spPr bwMode="auto">
          <a:xfrm>
            <a:off x="550863" y="2267204"/>
            <a:ext cx="8135937" cy="338574"/>
          </a:xfrm>
          <a:prstGeom prst="roundRect">
            <a:avLst/>
          </a:prstGeom>
          <a:solidFill>
            <a:srgbClr val="04657C"/>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rPr>
              <a:t>Entrega, Admisión y recogida</a:t>
            </a:r>
            <a:endParaRPr kumimoji="0" 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endParaRPr>
          </a:p>
        </p:txBody>
      </p:sp>
      <p:sp>
        <p:nvSpPr>
          <p:cNvPr id="39" name="Rounded Rectangle 102">
            <a:extLst>
              <a:ext uri="{FF2B5EF4-FFF2-40B4-BE49-F238E27FC236}">
                <a16:creationId xmlns:a16="http://schemas.microsoft.com/office/drawing/2014/main" id="{30025DD4-2D62-CC4B-81D8-3F72DA641E5A}"/>
              </a:ext>
            </a:extLst>
          </p:cNvPr>
          <p:cNvSpPr/>
          <p:nvPr/>
        </p:nvSpPr>
        <p:spPr bwMode="auto">
          <a:xfrm>
            <a:off x="1066800" y="2680902"/>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Órdenes de transporte</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0" name="Rounded Rectangle 102">
            <a:extLst>
              <a:ext uri="{FF2B5EF4-FFF2-40B4-BE49-F238E27FC236}">
                <a16:creationId xmlns:a16="http://schemas.microsoft.com/office/drawing/2014/main" id="{F53BBA40-A34A-0146-9479-69574593E694}"/>
              </a:ext>
            </a:extLst>
          </p:cNvPr>
          <p:cNvSpPr/>
          <p:nvPr/>
        </p:nvSpPr>
        <p:spPr bwMode="auto">
          <a:xfrm>
            <a:off x="2959787" y="2680902"/>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Órdenes de admisión</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1" name="Rounded Rectangle 102">
            <a:extLst>
              <a:ext uri="{FF2B5EF4-FFF2-40B4-BE49-F238E27FC236}">
                <a16:creationId xmlns:a16="http://schemas.microsoft.com/office/drawing/2014/main" id="{C9232AA8-11FD-3F40-BE16-3D6E7A885AEE}"/>
              </a:ext>
            </a:extLst>
          </p:cNvPr>
          <p:cNvSpPr/>
          <p:nvPr/>
        </p:nvSpPr>
        <p:spPr bwMode="auto">
          <a:xfrm>
            <a:off x="2959787" y="3111400"/>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Confirmación de admisión</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2" name="Rounded Rectangle 102">
            <a:extLst>
              <a:ext uri="{FF2B5EF4-FFF2-40B4-BE49-F238E27FC236}">
                <a16:creationId xmlns:a16="http://schemas.microsoft.com/office/drawing/2014/main" id="{C1597395-EF07-644A-898B-1D6EDBA5DEFB}"/>
              </a:ext>
            </a:extLst>
          </p:cNvPr>
          <p:cNvSpPr/>
          <p:nvPr/>
        </p:nvSpPr>
        <p:spPr bwMode="auto">
          <a:xfrm>
            <a:off x="4852774" y="3111400"/>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Confirmaciones de entrega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3" name="Rounded Rectangle 102">
            <a:extLst>
              <a:ext uri="{FF2B5EF4-FFF2-40B4-BE49-F238E27FC236}">
                <a16:creationId xmlns:a16="http://schemas.microsoft.com/office/drawing/2014/main" id="{11C57EA8-5854-CF46-BFBD-4F0C543FB01C}"/>
              </a:ext>
            </a:extLst>
          </p:cNvPr>
          <p:cNvSpPr/>
          <p:nvPr/>
        </p:nvSpPr>
        <p:spPr bwMode="auto">
          <a:xfrm>
            <a:off x="1066800" y="3111400"/>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Asignación medio de transporte</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4" name="Rounded Rectangle 102">
            <a:extLst>
              <a:ext uri="{FF2B5EF4-FFF2-40B4-BE49-F238E27FC236}">
                <a16:creationId xmlns:a16="http://schemas.microsoft.com/office/drawing/2014/main" id="{DC1645E4-47D9-9540-AE5D-FC1CB8E9EA63}"/>
              </a:ext>
            </a:extLst>
          </p:cNvPr>
          <p:cNvSpPr/>
          <p:nvPr/>
        </p:nvSpPr>
        <p:spPr bwMode="auto">
          <a:xfrm>
            <a:off x="1066800" y="3492412"/>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Asignación conductor</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5" name="Rounded Rectangle 102">
            <a:extLst>
              <a:ext uri="{FF2B5EF4-FFF2-40B4-BE49-F238E27FC236}">
                <a16:creationId xmlns:a16="http://schemas.microsoft.com/office/drawing/2014/main" id="{4A9B3CFE-64E7-1843-ACF4-626097CE045B}"/>
              </a:ext>
            </a:extLst>
          </p:cNvPr>
          <p:cNvSpPr/>
          <p:nvPr/>
        </p:nvSpPr>
        <p:spPr bwMode="auto">
          <a:xfrm>
            <a:off x="4777404" y="4330612"/>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 de carga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6" name="Rounded Rectangle 102">
            <a:extLst>
              <a:ext uri="{FF2B5EF4-FFF2-40B4-BE49-F238E27FC236}">
                <a16:creationId xmlns:a16="http://schemas.microsoft.com/office/drawing/2014/main" id="{DB917643-96E8-504E-B9AD-D74831EACE17}"/>
              </a:ext>
            </a:extLst>
          </p:cNvPr>
          <p:cNvSpPr/>
          <p:nvPr/>
        </p:nvSpPr>
        <p:spPr bwMode="auto">
          <a:xfrm>
            <a:off x="562200" y="4330612"/>
            <a:ext cx="16476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 de descarga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8" name="Rounded Rectangle 102">
            <a:extLst>
              <a:ext uri="{FF2B5EF4-FFF2-40B4-BE49-F238E27FC236}">
                <a16:creationId xmlns:a16="http://schemas.microsoft.com/office/drawing/2014/main" id="{F173A3DD-81BE-014D-99F0-9405D8B89D67}"/>
              </a:ext>
            </a:extLst>
          </p:cNvPr>
          <p:cNvSpPr/>
          <p:nvPr/>
        </p:nvSpPr>
        <p:spPr bwMode="auto">
          <a:xfrm>
            <a:off x="6745761" y="2680902"/>
            <a:ext cx="1496995"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 de recogida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9" name="Rounded Rectangle 102">
            <a:extLst>
              <a:ext uri="{FF2B5EF4-FFF2-40B4-BE49-F238E27FC236}">
                <a16:creationId xmlns:a16="http://schemas.microsoft.com/office/drawing/2014/main" id="{C76295E9-0D4C-3F40-8235-6E073C14C866}"/>
              </a:ext>
            </a:extLst>
          </p:cNvPr>
          <p:cNvSpPr/>
          <p:nvPr/>
        </p:nvSpPr>
        <p:spPr bwMode="auto">
          <a:xfrm>
            <a:off x="6961205" y="4330612"/>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Operación carga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50" name="Rounded Rectangle 102">
            <a:extLst>
              <a:ext uri="{FF2B5EF4-FFF2-40B4-BE49-F238E27FC236}">
                <a16:creationId xmlns:a16="http://schemas.microsoft.com/office/drawing/2014/main" id="{DEEE58EC-BFEB-B643-A4A9-4239FF140094}"/>
              </a:ext>
            </a:extLst>
          </p:cNvPr>
          <p:cNvSpPr/>
          <p:nvPr/>
        </p:nvSpPr>
        <p:spPr bwMode="auto">
          <a:xfrm>
            <a:off x="2593602" y="4330612"/>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Operación descarga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52" name="Rounded Rectangle 102">
            <a:extLst>
              <a:ext uri="{FF2B5EF4-FFF2-40B4-BE49-F238E27FC236}">
                <a16:creationId xmlns:a16="http://schemas.microsoft.com/office/drawing/2014/main" id="{9AB414E8-AF2C-2243-A603-58CA07F162A1}"/>
              </a:ext>
            </a:extLst>
          </p:cNvPr>
          <p:cNvSpPr/>
          <p:nvPr/>
        </p:nvSpPr>
        <p:spPr bwMode="auto">
          <a:xfrm>
            <a:off x="4852774" y="2680902"/>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 de entrega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53" name="Rounded Rectangle 102">
            <a:extLst>
              <a:ext uri="{FF2B5EF4-FFF2-40B4-BE49-F238E27FC236}">
                <a16:creationId xmlns:a16="http://schemas.microsoft.com/office/drawing/2014/main" id="{801ED171-D0F0-5147-8EBB-1C13D26E42C7}"/>
              </a:ext>
            </a:extLst>
          </p:cNvPr>
          <p:cNvSpPr/>
          <p:nvPr/>
        </p:nvSpPr>
        <p:spPr bwMode="auto">
          <a:xfrm>
            <a:off x="6745761" y="3111400"/>
            <a:ext cx="1496995"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Confirmaciones de recogida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54" name="Rounded Rectangle 102">
            <a:extLst>
              <a:ext uri="{FF2B5EF4-FFF2-40B4-BE49-F238E27FC236}">
                <a16:creationId xmlns:a16="http://schemas.microsoft.com/office/drawing/2014/main" id="{83075AC8-270B-944C-9A6A-E4568AC42474}"/>
              </a:ext>
            </a:extLst>
          </p:cNvPr>
          <p:cNvSpPr/>
          <p:nvPr/>
        </p:nvSpPr>
        <p:spPr bwMode="auto">
          <a:xfrm>
            <a:off x="562200" y="3883221"/>
            <a:ext cx="8210666" cy="359999"/>
          </a:xfrm>
          <a:prstGeom prst="roundRect">
            <a:avLst/>
          </a:prstGeom>
          <a:solidFill>
            <a:srgbClr val="04657C"/>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rPr>
              <a:t>Operaciones de Carga y Descarga </a:t>
            </a:r>
            <a:endParaRPr kumimoji="0" 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endParaRPr>
          </a:p>
        </p:txBody>
      </p:sp>
      <p:sp>
        <p:nvSpPr>
          <p:cNvPr id="51" name="Rectángulo 37">
            <a:extLst>
              <a:ext uri="{FF2B5EF4-FFF2-40B4-BE49-F238E27FC236}">
                <a16:creationId xmlns:a16="http://schemas.microsoft.com/office/drawing/2014/main" id="{2147A677-4778-C34A-B4D3-8BA7FC2806CA}"/>
              </a:ext>
            </a:extLst>
          </p:cNvPr>
          <p:cNvSpPr>
            <a:spLocks noChangeAspect="1"/>
          </p:cNvSpPr>
          <p:nvPr/>
        </p:nvSpPr>
        <p:spPr>
          <a:xfrm>
            <a:off x="550863" y="1780975"/>
            <a:ext cx="8135937" cy="452184"/>
          </a:xfrm>
          <a:prstGeom prst="rect">
            <a:avLst/>
          </a:prstGeom>
          <a:solidFill>
            <a:schemeClr val="accent1"/>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Neo Sans"/>
              </a:rPr>
              <a:t>Eventos</a:t>
            </a:r>
            <a:r>
              <a:rPr kumimoji="0" lang="es-ES" sz="1600" b="0" i="0" u="none" strike="noStrike" kern="0" cap="none" spc="0" normalizeH="0" baseline="0" noProof="0" dirty="0">
                <a:ln>
                  <a:noFill/>
                </a:ln>
                <a:solidFill>
                  <a:srgbClr val="785573"/>
                </a:solidFill>
                <a:effectLst/>
                <a:uLnTx/>
                <a:uFillTx/>
                <a:latin typeface="Arial" panose="020B0604020202020204" pitchFamily="34" charset="0"/>
                <a:ea typeface="+mn-ea"/>
                <a:cs typeface="Arial" panose="020B0604020202020204" pitchFamily="34" charset="0"/>
                <a:sym typeface="Neo Sans"/>
              </a:rPr>
              <a:t> </a:t>
            </a:r>
          </a:p>
        </p:txBody>
      </p:sp>
      <p:sp>
        <p:nvSpPr>
          <p:cNvPr id="56" name="Rectángulo redondeado">
            <a:extLst>
              <a:ext uri="{FF2B5EF4-FFF2-40B4-BE49-F238E27FC236}">
                <a16:creationId xmlns:a16="http://schemas.microsoft.com/office/drawing/2014/main" id="{42365C3C-B78D-8E40-84E1-26C7435663DB}"/>
              </a:ext>
            </a:extLst>
          </p:cNvPr>
          <p:cNvSpPr/>
          <p:nvPr/>
        </p:nvSpPr>
        <p:spPr>
          <a:xfrm>
            <a:off x="9903107" y="2818230"/>
            <a:ext cx="686970" cy="686970"/>
          </a:xfrm>
          <a:prstGeom prst="roundRect">
            <a:avLst>
              <a:gd name="adj" fmla="val 15000"/>
            </a:avLst>
          </a:prstGeom>
          <a:solidFill>
            <a:schemeClr val="accent4">
              <a:lumOff val="9019"/>
            </a:schemeClr>
          </a:solidFill>
          <a:ln w="3810">
            <a:solidFill>
              <a:schemeClr val="accent4">
                <a:lumOff val="9019"/>
              </a:schemeClr>
            </a:solidFill>
            <a:miter/>
          </a:ln>
          <a:effectLst>
            <a:outerShdw blurRad="63500" dist="25400" dir="5400000" rotWithShape="0">
              <a:srgbClr val="000000">
                <a:alpha val="50000"/>
              </a:srgbClr>
            </a:outerShdw>
          </a:effectLst>
        </p:spPr>
        <p:txBody>
          <a:bodyPr lIns="45719" rIns="45719" anchor="ctr"/>
          <a:lstStyle/>
          <a:p>
            <a:pPr marL="0" marR="0" lvl="0" indent="0" algn="l" defTabSz="1219200" rtl="0" eaLnBrk="1" fontAlgn="auto" latinLnBrk="0" hangingPunct="0">
              <a:lnSpc>
                <a:spcPct val="100000"/>
              </a:lnSpc>
              <a:spcBef>
                <a:spcPts val="0"/>
              </a:spcBef>
              <a:spcAft>
                <a:spcPts val="0"/>
              </a:spcAft>
              <a:buClrTx/>
              <a:buSzTx/>
              <a:buFontTx/>
              <a:buNone/>
              <a:tabLst/>
              <a:defRPr sz="3200">
                <a:solidFill>
                  <a:srgbClr val="4B1C44"/>
                </a:solidFill>
                <a:latin typeface="Arial"/>
                <a:ea typeface="Arial"/>
                <a:cs typeface="Arial"/>
                <a:sym typeface="Arial"/>
              </a:defRPr>
            </a:pPr>
            <a:endParaRPr kumimoji="0" sz="3200" b="0" i="0" u="none" strike="noStrike" kern="0" cap="none" spc="0" normalizeH="0" baseline="0" noProof="0" dirty="0">
              <a:ln>
                <a:noFill/>
              </a:ln>
              <a:solidFill>
                <a:srgbClr val="4B1C44"/>
              </a:solidFill>
              <a:effectLst/>
              <a:uLnTx/>
              <a:uFillTx/>
              <a:latin typeface="Arial"/>
              <a:cs typeface="Arial"/>
              <a:sym typeface="Arial"/>
            </a:endParaRPr>
          </a:p>
        </p:txBody>
      </p:sp>
      <p:sp>
        <p:nvSpPr>
          <p:cNvPr id="58" name="41 CuadroTexto">
            <a:extLst>
              <a:ext uri="{FF2B5EF4-FFF2-40B4-BE49-F238E27FC236}">
                <a16:creationId xmlns:a16="http://schemas.microsoft.com/office/drawing/2014/main" id="{43972398-3BDA-9A47-908E-06A22CD0245B}"/>
              </a:ext>
            </a:extLst>
          </p:cNvPr>
          <p:cNvSpPr txBox="1"/>
          <p:nvPr/>
        </p:nvSpPr>
        <p:spPr>
          <a:xfrm>
            <a:off x="9310309" y="2072747"/>
            <a:ext cx="1881690" cy="527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000" tIns="48000" rIns="48000" bIns="48000">
            <a:spAutoFit/>
          </a:bodyPr>
          <a:lstStyle>
            <a:lvl1pPr algn="ctr" defTabSz="1219138">
              <a:defRPr sz="1400">
                <a:solidFill>
                  <a:schemeClr val="accent4">
                    <a:lumOff val="9019"/>
                  </a:schemeClr>
                </a:solidFill>
                <a:latin typeface="Neo Sans"/>
                <a:ea typeface="Neo Sans"/>
                <a:cs typeface="Neo Sans"/>
                <a:sym typeface="Neo Sans"/>
              </a:defRPr>
            </a:lvl1pPr>
          </a:lstStyle>
          <a:p>
            <a:pPr marL="0" marR="0" lvl="0" indent="0" algn="ctr" defTabSz="1219138" rtl="0" eaLnBrk="1" fontAlgn="auto" latinLnBrk="0" hangingPunct="0">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Otros servicios a incluir</a:t>
            </a:r>
            <a:endParaRPr kumimoji="0" sz="14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59" name="Paralelogramo 187">
            <a:extLst>
              <a:ext uri="{FF2B5EF4-FFF2-40B4-BE49-F238E27FC236}">
                <a16:creationId xmlns:a16="http://schemas.microsoft.com/office/drawing/2014/main" id="{ACB59027-BBF0-7D44-8EBF-C1C0F93C7444}"/>
              </a:ext>
            </a:extLst>
          </p:cNvPr>
          <p:cNvSpPr txBox="1"/>
          <p:nvPr/>
        </p:nvSpPr>
        <p:spPr>
          <a:xfrm>
            <a:off x="9259230" y="3791820"/>
            <a:ext cx="1983848" cy="1600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chemeClr val="accent4">
                    <a:lumOff val="9019"/>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SIMPLE como plataforma tecnológica abierta que permita su extensión según las necesidades que se identifiquen a lo largo del tiempo</a:t>
            </a:r>
          </a:p>
        </p:txBody>
      </p:sp>
      <p:pic>
        <p:nvPicPr>
          <p:cNvPr id="60" name="Imagen 54" descr="Imagen 54">
            <a:extLst>
              <a:ext uri="{FF2B5EF4-FFF2-40B4-BE49-F238E27FC236}">
                <a16:creationId xmlns:a16="http://schemas.microsoft.com/office/drawing/2014/main" id="{A38F4198-2042-2A44-8B4F-2FA2B2944C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89218" y="2968833"/>
            <a:ext cx="540001" cy="385940"/>
          </a:xfrm>
          <a:prstGeom prst="rect">
            <a:avLst/>
          </a:prstGeom>
          <a:ln w="12700">
            <a:miter lim="400000"/>
          </a:ln>
        </p:spPr>
      </p:pic>
      <p:sp>
        <p:nvSpPr>
          <p:cNvPr id="62" name="58 Rectángulo">
            <a:extLst>
              <a:ext uri="{FF2B5EF4-FFF2-40B4-BE49-F238E27FC236}">
                <a16:creationId xmlns:a16="http://schemas.microsoft.com/office/drawing/2014/main" id="{1A13B6BF-324F-BC4E-8D3E-C0688D173382}"/>
              </a:ext>
            </a:extLst>
          </p:cNvPr>
          <p:cNvSpPr/>
          <p:nvPr/>
        </p:nvSpPr>
        <p:spPr>
          <a:xfrm>
            <a:off x="9268438" y="979488"/>
            <a:ext cx="1994601" cy="692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68400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rPr>
              <a:t>Marketplace</a:t>
            </a:r>
            <a:endParaRPr kumimoji="0" lang="en-US" sz="1400" b="1"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endParaRPr>
          </a:p>
        </p:txBody>
      </p:sp>
      <p:sp>
        <p:nvSpPr>
          <p:cNvPr id="63" name="Rounded Rectangle 102">
            <a:extLst>
              <a:ext uri="{FF2B5EF4-FFF2-40B4-BE49-F238E27FC236}">
                <a16:creationId xmlns:a16="http://schemas.microsoft.com/office/drawing/2014/main" id="{C68BA160-BF60-0E49-8F1D-B4916F99E7DE}"/>
              </a:ext>
            </a:extLst>
          </p:cNvPr>
          <p:cNvSpPr/>
          <p:nvPr/>
        </p:nvSpPr>
        <p:spPr bwMode="auto">
          <a:xfrm>
            <a:off x="4780864" y="5355355"/>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Trazabilidad</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64" name="Rounded Rectangle 102">
            <a:extLst>
              <a:ext uri="{FF2B5EF4-FFF2-40B4-BE49-F238E27FC236}">
                <a16:creationId xmlns:a16="http://schemas.microsoft.com/office/drawing/2014/main" id="{7F75C7F9-77F2-1249-9DAD-652ADCDA9020}"/>
              </a:ext>
            </a:extLst>
          </p:cNvPr>
          <p:cNvSpPr/>
          <p:nvPr/>
        </p:nvSpPr>
        <p:spPr bwMode="auto">
          <a:xfrm>
            <a:off x="565660" y="5355355"/>
            <a:ext cx="16476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Visibilidad</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65" name="Rounded Rectangle 102">
            <a:extLst>
              <a:ext uri="{FF2B5EF4-FFF2-40B4-BE49-F238E27FC236}">
                <a16:creationId xmlns:a16="http://schemas.microsoft.com/office/drawing/2014/main" id="{46D2654A-5491-8D49-B12D-C42DEAD37E7A}"/>
              </a:ext>
            </a:extLst>
          </p:cNvPr>
          <p:cNvSpPr/>
          <p:nvPr/>
        </p:nvSpPr>
        <p:spPr bwMode="auto">
          <a:xfrm>
            <a:off x="6964665" y="5355355"/>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Escalabilidad</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66" name="Rounded Rectangle 102">
            <a:extLst>
              <a:ext uri="{FF2B5EF4-FFF2-40B4-BE49-F238E27FC236}">
                <a16:creationId xmlns:a16="http://schemas.microsoft.com/office/drawing/2014/main" id="{02D6F7BD-EE9D-9F41-B18B-2835A4BF12BA}"/>
              </a:ext>
            </a:extLst>
          </p:cNvPr>
          <p:cNvSpPr/>
          <p:nvPr/>
        </p:nvSpPr>
        <p:spPr bwMode="auto">
          <a:xfrm>
            <a:off x="2597062" y="5355355"/>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Interoperabilidad</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67" name="Rounded Rectangle 102">
            <a:extLst>
              <a:ext uri="{FF2B5EF4-FFF2-40B4-BE49-F238E27FC236}">
                <a16:creationId xmlns:a16="http://schemas.microsoft.com/office/drawing/2014/main" id="{45D02CA0-9C90-1349-87E6-90EA85E11366}"/>
              </a:ext>
            </a:extLst>
          </p:cNvPr>
          <p:cNvSpPr/>
          <p:nvPr/>
        </p:nvSpPr>
        <p:spPr bwMode="auto">
          <a:xfrm>
            <a:off x="565660" y="4907964"/>
            <a:ext cx="8210666" cy="359999"/>
          </a:xfrm>
          <a:prstGeom prst="roundRect">
            <a:avLst/>
          </a:prstGeom>
          <a:solidFill>
            <a:srgbClr val="81B1BD"/>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solidFill>
                  <a:srgbClr val="FFFFFF"/>
                </a:solidFill>
                <a:effectLst/>
                <a:uLnTx/>
                <a:uFillTx/>
                <a:latin typeface="Arial" panose="020B0604020202020204" pitchFamily="34" charset="0"/>
                <a:sym typeface="Neo Sans"/>
              </a:rPr>
              <a:t>Servicios</a:t>
            </a:r>
            <a:r>
              <a:rPr kumimoji="0" lang="es-ES" sz="1400" b="0" i="0" u="none" strike="noStrike" kern="0" cap="none" spc="0" normalizeH="0" baseline="0" noProof="0" dirty="0">
                <a:ln>
                  <a:noFill/>
                </a:ln>
                <a:solidFill>
                  <a:srgbClr val="785573"/>
                </a:solidFill>
                <a:effectLst/>
                <a:uLnTx/>
                <a:uFillTx/>
                <a:latin typeface="Arial" panose="020B0604020202020204" pitchFamily="34" charset="0"/>
                <a:sym typeface="Neo Sans"/>
              </a:rPr>
              <a:t> </a:t>
            </a:r>
          </a:p>
        </p:txBody>
      </p:sp>
    </p:spTree>
    <p:extLst>
      <p:ext uri="{BB962C8B-B14F-4D97-AF65-F5344CB8AC3E}">
        <p14:creationId xmlns:p14="http://schemas.microsoft.com/office/powerpoint/2010/main" val="368938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86934C-0F18-994A-BF17-8FF3CF584933}"/>
              </a:ext>
            </a:extLst>
          </p:cNvPr>
          <p:cNvSpPr>
            <a:spLocks noGrp="1"/>
          </p:cNvSpPr>
          <p:nvPr>
            <p:ph type="title"/>
          </p:nvPr>
        </p:nvSpPr>
        <p:spPr>
          <a:xfrm>
            <a:off x="550863" y="476251"/>
            <a:ext cx="10585697" cy="649287"/>
          </a:xfrm>
        </p:spPr>
        <p:txBody>
          <a:bodyPr/>
          <a:lstStyle/>
          <a:p>
            <a:r>
              <a:rPr lang="es-ES">
                <a:latin typeface="Georgia" panose="02040502050405020303" pitchFamily="18" charset="0"/>
              </a:rPr>
              <a:t>Identificador Único</a:t>
            </a:r>
          </a:p>
        </p:txBody>
      </p:sp>
      <p:sp>
        <p:nvSpPr>
          <p:cNvPr id="3" name="Marcador de contenido 2">
            <a:extLst>
              <a:ext uri="{FF2B5EF4-FFF2-40B4-BE49-F238E27FC236}">
                <a16:creationId xmlns:a16="http://schemas.microsoft.com/office/drawing/2014/main" id="{81F53748-8F23-9B40-9D0B-AD3213166DB7}"/>
              </a:ext>
            </a:extLst>
          </p:cNvPr>
          <p:cNvSpPr>
            <a:spLocks noGrp="1"/>
          </p:cNvSpPr>
          <p:nvPr>
            <p:ph sz="quarter" idx="17"/>
          </p:nvPr>
        </p:nvSpPr>
        <p:spPr>
          <a:xfrm>
            <a:off x="550862" y="1124380"/>
            <a:ext cx="10585697" cy="864691"/>
          </a:xfrm>
        </p:spPr>
        <p:txBody>
          <a:bodyPr/>
          <a:lstStyle/>
          <a:p>
            <a:r>
              <a:rPr lang="es-PE" sz="2400">
                <a:latin typeface="Arial" panose="020B0604020202020204" pitchFamily="34" charset="0"/>
                <a:ea typeface="Roboto" panose="02000000000000000000" pitchFamily="2" charset="0"/>
                <a:cs typeface="Arial" panose="020B0604020202020204" pitchFamily="34" charset="0"/>
              </a:rPr>
              <a:t>Distintas referencias en distintos momentos y nodos</a:t>
            </a:r>
          </a:p>
          <a:p>
            <a:endParaRPr lang="es-ES"/>
          </a:p>
        </p:txBody>
      </p:sp>
      <p:sp>
        <p:nvSpPr>
          <p:cNvPr id="4" name="Right Arrow 47">
            <a:extLst>
              <a:ext uri="{FF2B5EF4-FFF2-40B4-BE49-F238E27FC236}">
                <a16:creationId xmlns:a16="http://schemas.microsoft.com/office/drawing/2014/main" id="{DF79BD2D-FD1B-6B4E-B235-2CEEB411E9FB}"/>
              </a:ext>
            </a:extLst>
          </p:cNvPr>
          <p:cNvSpPr/>
          <p:nvPr/>
        </p:nvSpPr>
        <p:spPr>
          <a:xfrm>
            <a:off x="743774" y="5588433"/>
            <a:ext cx="10892087" cy="50756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PT"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Neo Sans"/>
              </a:rPr>
              <a:t>Visibilidad a lo largo de la cadena multimodal no es posible</a:t>
            </a:r>
          </a:p>
        </p:txBody>
      </p:sp>
      <p:grpSp>
        <p:nvGrpSpPr>
          <p:cNvPr id="5" name="Group 1">
            <a:extLst>
              <a:ext uri="{FF2B5EF4-FFF2-40B4-BE49-F238E27FC236}">
                <a16:creationId xmlns:a16="http://schemas.microsoft.com/office/drawing/2014/main" id="{72DDF850-19BE-D344-B7AE-22FCFF5ACE9F}"/>
              </a:ext>
            </a:extLst>
          </p:cNvPr>
          <p:cNvGrpSpPr/>
          <p:nvPr/>
        </p:nvGrpSpPr>
        <p:grpSpPr>
          <a:xfrm>
            <a:off x="785414" y="3235845"/>
            <a:ext cx="10592667" cy="2590801"/>
            <a:chOff x="785414" y="914400"/>
            <a:chExt cx="10592667" cy="2590801"/>
          </a:xfrm>
        </p:grpSpPr>
        <p:sp>
          <p:nvSpPr>
            <p:cNvPr id="6" name="Rectángulo 20">
              <a:extLst>
                <a:ext uri="{FF2B5EF4-FFF2-40B4-BE49-F238E27FC236}">
                  <a16:creationId xmlns:a16="http://schemas.microsoft.com/office/drawing/2014/main" id="{4351C30F-8C31-894D-95A0-374CD30E37D0}"/>
                </a:ext>
              </a:extLst>
            </p:cNvPr>
            <p:cNvSpPr/>
            <p:nvPr/>
          </p:nvSpPr>
          <p:spPr>
            <a:xfrm>
              <a:off x="7295953" y="2479882"/>
              <a:ext cx="483430" cy="352709"/>
            </a:xfrm>
            <a:custGeom>
              <a:avLst/>
              <a:gdLst/>
              <a:ahLst/>
              <a:cxnLst>
                <a:cxn ang="0">
                  <a:pos x="wd2" y="hd2"/>
                </a:cxn>
                <a:cxn ang="5400000">
                  <a:pos x="wd2" y="hd2"/>
                </a:cxn>
                <a:cxn ang="10800000">
                  <a:pos x="wd2" y="hd2"/>
                </a:cxn>
                <a:cxn ang="16200000">
                  <a:pos x="wd2" y="hd2"/>
                </a:cxn>
              </a:cxnLst>
              <a:rect l="0" t="0" r="r" b="b"/>
              <a:pathLst>
                <a:path w="21600" h="21600" extrusionOk="0">
                  <a:moveTo>
                    <a:pt x="318" y="21600"/>
                  </a:moveTo>
                  <a:cubicBezTo>
                    <a:pt x="318" y="13489"/>
                    <a:pt x="0" y="8111"/>
                    <a:pt x="0" y="0"/>
                  </a:cubicBezTo>
                  <a:lnTo>
                    <a:pt x="21600" y="0"/>
                  </a:lnTo>
                  <a:cubicBezTo>
                    <a:pt x="21531" y="6938"/>
                    <a:pt x="21216" y="14651"/>
                    <a:pt x="21147" y="21589"/>
                  </a:cubicBezTo>
                </a:path>
              </a:pathLst>
            </a:custGeom>
            <a:solidFill>
              <a:schemeClr val="accent4">
                <a:lumOff val="9019"/>
              </a:schemeClr>
            </a:solidFill>
            <a:ln w="3175" cap="flat">
              <a:solidFill>
                <a:srgbClr val="072446"/>
              </a:solidFill>
              <a:prstDash val="solid"/>
              <a:round/>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800">
                  <a:solidFill>
                    <a:srgbClr val="E8E8E8">
                      <a:lumOff val="9019"/>
                    </a:srgbClr>
                  </a:solidFill>
                  <a:latin typeface="Malgun Gothic"/>
                  <a:ea typeface="Malgun Gothic"/>
                  <a:cs typeface="Malgun Gothic"/>
                  <a:sym typeface="Malgun Gothic"/>
                </a:defRPr>
              </a:pPr>
              <a:endParaRPr kumimoji="0" sz="1800" b="0" i="0" u="none" strike="noStrike" kern="0" cap="none" spc="0" normalizeH="0" baseline="0" noProof="0">
                <a:ln>
                  <a:noFill/>
                </a:ln>
                <a:solidFill>
                  <a:srgbClr val="E8E8E8">
                    <a:lumOff val="9019"/>
                  </a:srgbClr>
                </a:solidFill>
                <a:effectLst/>
                <a:uLnTx/>
                <a:uFillTx/>
                <a:latin typeface="Malgun Gothic"/>
                <a:ea typeface="Malgun Gothic"/>
                <a:sym typeface="Malgun Gothic"/>
              </a:endParaRPr>
            </a:p>
          </p:txBody>
        </p:sp>
        <p:sp>
          <p:nvSpPr>
            <p:cNvPr id="7" name="Rectángulo 20">
              <a:extLst>
                <a:ext uri="{FF2B5EF4-FFF2-40B4-BE49-F238E27FC236}">
                  <a16:creationId xmlns:a16="http://schemas.microsoft.com/office/drawing/2014/main" id="{3AFCB7CD-5FD2-3C44-A575-05C35F1AE7E9}"/>
                </a:ext>
              </a:extLst>
            </p:cNvPr>
            <p:cNvSpPr/>
            <p:nvPr/>
          </p:nvSpPr>
          <p:spPr>
            <a:xfrm>
              <a:off x="4740426" y="2486104"/>
              <a:ext cx="483430" cy="352709"/>
            </a:xfrm>
            <a:custGeom>
              <a:avLst/>
              <a:gdLst/>
              <a:ahLst/>
              <a:cxnLst>
                <a:cxn ang="0">
                  <a:pos x="wd2" y="hd2"/>
                </a:cxn>
                <a:cxn ang="5400000">
                  <a:pos x="wd2" y="hd2"/>
                </a:cxn>
                <a:cxn ang="10800000">
                  <a:pos x="wd2" y="hd2"/>
                </a:cxn>
                <a:cxn ang="16200000">
                  <a:pos x="wd2" y="hd2"/>
                </a:cxn>
              </a:cxnLst>
              <a:rect l="0" t="0" r="r" b="b"/>
              <a:pathLst>
                <a:path w="21600" h="21600" extrusionOk="0">
                  <a:moveTo>
                    <a:pt x="318" y="21600"/>
                  </a:moveTo>
                  <a:cubicBezTo>
                    <a:pt x="318" y="13489"/>
                    <a:pt x="0" y="8111"/>
                    <a:pt x="0" y="0"/>
                  </a:cubicBezTo>
                  <a:lnTo>
                    <a:pt x="21600" y="0"/>
                  </a:lnTo>
                  <a:cubicBezTo>
                    <a:pt x="21531" y="6938"/>
                    <a:pt x="21216" y="14651"/>
                    <a:pt x="21147" y="21589"/>
                  </a:cubicBezTo>
                </a:path>
              </a:pathLst>
            </a:custGeom>
            <a:solidFill>
              <a:schemeClr val="accent4">
                <a:lumOff val="9019"/>
              </a:schemeClr>
            </a:solidFill>
            <a:ln w="3175" cap="flat">
              <a:solidFill>
                <a:srgbClr val="072446"/>
              </a:solidFill>
              <a:prstDash val="solid"/>
              <a:round/>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800">
                  <a:solidFill>
                    <a:srgbClr val="E8E8E8">
                      <a:lumOff val="9019"/>
                    </a:srgbClr>
                  </a:solidFill>
                  <a:latin typeface="Malgun Gothic"/>
                  <a:ea typeface="Malgun Gothic"/>
                  <a:cs typeface="Malgun Gothic"/>
                  <a:sym typeface="Malgun Gothic"/>
                </a:defRPr>
              </a:pPr>
              <a:endParaRPr kumimoji="0" sz="1800" b="0" i="0" u="none" strike="noStrike" kern="0" cap="none" spc="0" normalizeH="0" baseline="0" noProof="0">
                <a:ln>
                  <a:noFill/>
                </a:ln>
                <a:solidFill>
                  <a:srgbClr val="E8E8E8">
                    <a:lumOff val="9019"/>
                  </a:srgbClr>
                </a:solidFill>
                <a:effectLst/>
                <a:uLnTx/>
                <a:uFillTx/>
                <a:latin typeface="Malgun Gothic"/>
                <a:ea typeface="Malgun Gothic"/>
                <a:sym typeface="Malgun Gothic"/>
              </a:endParaRPr>
            </a:p>
          </p:txBody>
        </p:sp>
        <p:sp>
          <p:nvSpPr>
            <p:cNvPr id="8" name="Conector recto 7">
              <a:extLst>
                <a:ext uri="{FF2B5EF4-FFF2-40B4-BE49-F238E27FC236}">
                  <a16:creationId xmlns:a16="http://schemas.microsoft.com/office/drawing/2014/main" id="{BB805057-613D-8744-8C90-9049FB20D453}"/>
                </a:ext>
              </a:extLst>
            </p:cNvPr>
            <p:cNvSpPr/>
            <p:nvPr/>
          </p:nvSpPr>
          <p:spPr>
            <a:xfrm>
              <a:off x="3069495" y="1242844"/>
              <a:ext cx="6805" cy="1186438"/>
            </a:xfrm>
            <a:prstGeom prst="line">
              <a:avLst/>
            </a:prstGeom>
            <a:noFill/>
            <a:ln w="3175" cap="flat">
              <a:solidFill>
                <a:srgbClr val="0A3160"/>
              </a:solidFill>
              <a:prstDash val="dash"/>
              <a:round/>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1F2329"/>
                  </a:solidFill>
                  <a:latin typeface="Malgun Gothic"/>
                  <a:ea typeface="Malgun Gothic"/>
                  <a:cs typeface="Malgun Gothic"/>
                  <a:sym typeface="Malgun Gothic"/>
                </a:defRPr>
              </a:pPr>
              <a:endParaRPr kumimoji="0" sz="1800" b="0" i="0" u="none" strike="noStrike" kern="0" cap="none" spc="0" normalizeH="0" baseline="0" noProof="0">
                <a:ln>
                  <a:noFill/>
                </a:ln>
                <a:solidFill>
                  <a:srgbClr val="1F2329"/>
                </a:solidFill>
                <a:effectLst/>
                <a:uLnTx/>
                <a:uFillTx/>
                <a:latin typeface="Malgun Gothic"/>
                <a:ea typeface="Malgun Gothic"/>
                <a:sym typeface="Malgun Gothic"/>
              </a:endParaRPr>
            </a:p>
          </p:txBody>
        </p:sp>
        <p:pic>
          <p:nvPicPr>
            <p:cNvPr id="9" name="Imagen 15" descr="Imagen 15">
              <a:extLst>
                <a:ext uri="{FF2B5EF4-FFF2-40B4-BE49-F238E27FC236}">
                  <a16:creationId xmlns:a16="http://schemas.microsoft.com/office/drawing/2014/main" id="{DB225693-B58E-E246-8202-87A06DA888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57129" y="1744902"/>
              <a:ext cx="742027" cy="308178"/>
            </a:xfrm>
            <a:prstGeom prst="rect">
              <a:avLst/>
            </a:prstGeom>
            <a:ln w="12700" cap="flat">
              <a:noFill/>
              <a:miter lim="400000"/>
            </a:ln>
            <a:effectLst/>
          </p:spPr>
        </p:pic>
        <p:pic>
          <p:nvPicPr>
            <p:cNvPr id="10" name="Imagen 16" descr="Imagen 16">
              <a:extLst>
                <a:ext uri="{FF2B5EF4-FFF2-40B4-BE49-F238E27FC236}">
                  <a16:creationId xmlns:a16="http://schemas.microsoft.com/office/drawing/2014/main" id="{17351417-B981-C248-A483-649569BC0E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650" y="1715824"/>
              <a:ext cx="330674" cy="325527"/>
            </a:xfrm>
            <a:prstGeom prst="rect">
              <a:avLst/>
            </a:prstGeom>
            <a:ln w="12700" cap="flat">
              <a:noFill/>
              <a:miter lim="400000"/>
            </a:ln>
            <a:effectLst/>
          </p:spPr>
        </p:pic>
        <p:sp>
          <p:nvSpPr>
            <p:cNvPr id="11" name="Rectángulo 17">
              <a:extLst>
                <a:ext uri="{FF2B5EF4-FFF2-40B4-BE49-F238E27FC236}">
                  <a16:creationId xmlns:a16="http://schemas.microsoft.com/office/drawing/2014/main" id="{5D7D34A6-48C2-CE43-A093-45B36BDD2190}"/>
                </a:ext>
              </a:extLst>
            </p:cNvPr>
            <p:cNvSpPr/>
            <p:nvPr/>
          </p:nvSpPr>
          <p:spPr>
            <a:xfrm>
              <a:off x="2218275" y="914400"/>
              <a:ext cx="829725" cy="40010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lvl1pPr algn="ctr">
                <a:defRPr sz="10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PT" sz="10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rPr>
                <a:t>Terminal Interior</a:t>
              </a:r>
              <a:endParaRPr kumimoji="0" sz="10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endParaRPr>
            </a:p>
          </p:txBody>
        </p:sp>
        <p:pic>
          <p:nvPicPr>
            <p:cNvPr id="12" name="Imagen 18" descr="Imagen 18">
              <a:extLst>
                <a:ext uri="{FF2B5EF4-FFF2-40B4-BE49-F238E27FC236}">
                  <a16:creationId xmlns:a16="http://schemas.microsoft.com/office/drawing/2014/main" id="{C9EAA5BB-F31C-674C-93E5-7C4007F66E9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565025" y="1908074"/>
              <a:ext cx="235981" cy="191648"/>
            </a:xfrm>
            <a:prstGeom prst="rect">
              <a:avLst/>
            </a:prstGeom>
            <a:ln w="12700" cap="flat">
              <a:noFill/>
              <a:miter lim="400000"/>
            </a:ln>
            <a:effectLst/>
          </p:spPr>
        </p:pic>
        <p:sp>
          <p:nvSpPr>
            <p:cNvPr id="13" name="Rectángulo 19">
              <a:extLst>
                <a:ext uri="{FF2B5EF4-FFF2-40B4-BE49-F238E27FC236}">
                  <a16:creationId xmlns:a16="http://schemas.microsoft.com/office/drawing/2014/main" id="{6C3905EF-0395-4A49-ACB6-0AA98B488381}"/>
                </a:ext>
              </a:extLst>
            </p:cNvPr>
            <p:cNvSpPr/>
            <p:nvPr/>
          </p:nvSpPr>
          <p:spPr>
            <a:xfrm>
              <a:off x="1759737" y="2438647"/>
              <a:ext cx="838022" cy="2462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lvl1pPr algn="ctr">
                <a:defRPr sz="10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rPr>
                <a:t>Gate In</a:t>
              </a:r>
            </a:p>
          </p:txBody>
        </p:sp>
        <p:pic>
          <p:nvPicPr>
            <p:cNvPr id="14" name="Imagen 21" descr="Imagen 21">
              <a:extLst>
                <a:ext uri="{FF2B5EF4-FFF2-40B4-BE49-F238E27FC236}">
                  <a16:creationId xmlns:a16="http://schemas.microsoft.com/office/drawing/2014/main" id="{08C3F93A-5F2E-9A42-87F1-BD40F15D30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28119" y="1905701"/>
              <a:ext cx="296038" cy="194053"/>
            </a:xfrm>
            <a:prstGeom prst="rect">
              <a:avLst/>
            </a:prstGeom>
            <a:ln w="12700" cap="flat">
              <a:noFill/>
              <a:miter lim="400000"/>
            </a:ln>
            <a:effectLst/>
          </p:spPr>
        </p:pic>
        <p:sp>
          <p:nvSpPr>
            <p:cNvPr id="15" name="Rectángulo 20">
              <a:extLst>
                <a:ext uri="{FF2B5EF4-FFF2-40B4-BE49-F238E27FC236}">
                  <a16:creationId xmlns:a16="http://schemas.microsoft.com/office/drawing/2014/main" id="{7D88DF0D-5F02-4B4D-B093-176B5C5F9D6C}"/>
                </a:ext>
              </a:extLst>
            </p:cNvPr>
            <p:cNvSpPr/>
            <p:nvPr/>
          </p:nvSpPr>
          <p:spPr>
            <a:xfrm>
              <a:off x="2804517" y="1674757"/>
              <a:ext cx="402957" cy="418727"/>
            </a:xfrm>
            <a:custGeom>
              <a:avLst/>
              <a:gdLst/>
              <a:ahLst/>
              <a:cxnLst>
                <a:cxn ang="0">
                  <a:pos x="wd2" y="hd2"/>
                </a:cxn>
                <a:cxn ang="5400000">
                  <a:pos x="wd2" y="hd2"/>
                </a:cxn>
                <a:cxn ang="10800000">
                  <a:pos x="wd2" y="hd2"/>
                </a:cxn>
                <a:cxn ang="16200000">
                  <a:pos x="wd2" y="hd2"/>
                </a:cxn>
              </a:cxnLst>
              <a:rect l="0" t="0" r="r" b="b"/>
              <a:pathLst>
                <a:path w="21600" h="21600" extrusionOk="0">
                  <a:moveTo>
                    <a:pt x="318" y="21600"/>
                  </a:moveTo>
                  <a:cubicBezTo>
                    <a:pt x="318" y="13489"/>
                    <a:pt x="0" y="8111"/>
                    <a:pt x="0" y="0"/>
                  </a:cubicBezTo>
                  <a:lnTo>
                    <a:pt x="21600" y="0"/>
                  </a:lnTo>
                  <a:cubicBezTo>
                    <a:pt x="21531" y="6938"/>
                    <a:pt x="21216" y="14651"/>
                    <a:pt x="21147" y="21589"/>
                  </a:cubicBezTo>
                </a:path>
              </a:pathLst>
            </a:custGeom>
            <a:solidFill>
              <a:schemeClr val="accent4">
                <a:lumOff val="9019"/>
              </a:schemeClr>
            </a:solidFill>
            <a:ln w="3175" cap="flat">
              <a:solidFill>
                <a:srgbClr val="072446"/>
              </a:solidFill>
              <a:prstDash val="solid"/>
              <a:round/>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800">
                  <a:solidFill>
                    <a:srgbClr val="E8E8E8">
                      <a:lumOff val="9019"/>
                    </a:srgbClr>
                  </a:solidFill>
                  <a:latin typeface="Malgun Gothic"/>
                  <a:ea typeface="Malgun Gothic"/>
                  <a:cs typeface="Malgun Gothic"/>
                  <a:sym typeface="Malgun Gothic"/>
                </a:defRPr>
              </a:pPr>
              <a:endParaRPr kumimoji="0" sz="1800" b="0" i="0" u="none" strike="noStrike" kern="0" cap="none" spc="0" normalizeH="0" baseline="0" noProof="0">
                <a:ln>
                  <a:noFill/>
                </a:ln>
                <a:solidFill>
                  <a:srgbClr val="E8E8E8">
                    <a:lumOff val="9019"/>
                  </a:srgbClr>
                </a:solidFill>
                <a:effectLst/>
                <a:uLnTx/>
                <a:uFillTx/>
                <a:latin typeface="Malgun Gothic"/>
                <a:ea typeface="Malgun Gothic"/>
                <a:sym typeface="Malgun Gothic"/>
              </a:endParaRPr>
            </a:p>
          </p:txBody>
        </p:sp>
        <p:sp>
          <p:nvSpPr>
            <p:cNvPr id="16" name="Rectángulo 23">
              <a:extLst>
                <a:ext uri="{FF2B5EF4-FFF2-40B4-BE49-F238E27FC236}">
                  <a16:creationId xmlns:a16="http://schemas.microsoft.com/office/drawing/2014/main" id="{2309981E-85DA-5944-AF55-256F85FBF540}"/>
                </a:ext>
              </a:extLst>
            </p:cNvPr>
            <p:cNvSpPr/>
            <p:nvPr/>
          </p:nvSpPr>
          <p:spPr>
            <a:xfrm>
              <a:off x="2538200" y="2438647"/>
              <a:ext cx="838022" cy="2462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lvl1pPr algn="ctr">
                <a:defRPr sz="10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rPr>
                <a:t>Gate out</a:t>
              </a:r>
            </a:p>
          </p:txBody>
        </p:sp>
        <p:sp>
          <p:nvSpPr>
            <p:cNvPr id="17" name="Conector recto 24">
              <a:extLst>
                <a:ext uri="{FF2B5EF4-FFF2-40B4-BE49-F238E27FC236}">
                  <a16:creationId xmlns:a16="http://schemas.microsoft.com/office/drawing/2014/main" id="{D6CBCFDD-10AA-EB49-8F31-FEDA45144F86}"/>
                </a:ext>
              </a:extLst>
            </p:cNvPr>
            <p:cNvSpPr/>
            <p:nvPr/>
          </p:nvSpPr>
          <p:spPr>
            <a:xfrm>
              <a:off x="887249" y="1368951"/>
              <a:ext cx="10172191" cy="1"/>
            </a:xfrm>
            <a:prstGeom prst="line">
              <a:avLst/>
            </a:prstGeom>
            <a:ln/>
          </p:spPr>
          <p:style>
            <a:lnRef idx="1">
              <a:schemeClr val="accent5"/>
            </a:lnRef>
            <a:fillRef idx="0">
              <a:schemeClr val="accent5"/>
            </a:fillRef>
            <a:effectRef idx="0">
              <a:schemeClr val="accent5"/>
            </a:effectRef>
            <a:fontRef idx="minor">
              <a:schemeClr val="tx1"/>
            </a:fontRef>
          </p:style>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1F2329"/>
                  </a:solidFill>
                  <a:latin typeface="Malgun Gothic"/>
                  <a:ea typeface="Malgun Gothic"/>
                  <a:cs typeface="Malgun Gothic"/>
                  <a:sym typeface="Malgun Gothic"/>
                </a:defRPr>
              </a:pPr>
              <a:endParaRPr kumimoji="0" sz="1800" b="0" i="0" u="none" strike="noStrike" kern="0" cap="none" spc="0" normalizeH="0" baseline="0" noProof="0">
                <a:ln>
                  <a:noFill/>
                </a:ln>
                <a:solidFill>
                  <a:srgbClr val="1F2329"/>
                </a:solidFill>
                <a:effectLst/>
                <a:uLnTx/>
                <a:uFillTx/>
                <a:latin typeface="Malgun Gothic"/>
                <a:ea typeface="Malgun Gothic"/>
                <a:sym typeface="Malgun Gothic"/>
              </a:endParaRPr>
            </a:p>
          </p:txBody>
        </p:sp>
        <p:sp>
          <p:nvSpPr>
            <p:cNvPr id="18" name="Conector recto 25">
              <a:extLst>
                <a:ext uri="{FF2B5EF4-FFF2-40B4-BE49-F238E27FC236}">
                  <a16:creationId xmlns:a16="http://schemas.microsoft.com/office/drawing/2014/main" id="{7D1227C7-4D49-8F4F-9BA5-AB890442B782}"/>
                </a:ext>
              </a:extLst>
            </p:cNvPr>
            <p:cNvSpPr/>
            <p:nvPr/>
          </p:nvSpPr>
          <p:spPr>
            <a:xfrm flipH="1">
              <a:off x="1533829" y="1227008"/>
              <a:ext cx="10508" cy="2278192"/>
            </a:xfrm>
            <a:prstGeom prst="line">
              <a:avLst/>
            </a:prstGeom>
            <a:noFill/>
            <a:ln w="3175" cap="flat">
              <a:solidFill>
                <a:srgbClr val="0A3160"/>
              </a:solidFill>
              <a:prstDash val="dash"/>
              <a:round/>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1F2329"/>
                  </a:solidFill>
                  <a:latin typeface="Malgun Gothic"/>
                  <a:ea typeface="Malgun Gothic"/>
                  <a:cs typeface="Malgun Gothic"/>
                  <a:sym typeface="Malgun Gothic"/>
                </a:defRPr>
              </a:pPr>
              <a:endParaRPr kumimoji="0" sz="1800" b="0" i="0" u="none" strike="noStrike" kern="0" cap="none" spc="0" normalizeH="0" baseline="0" noProof="0">
                <a:ln>
                  <a:noFill/>
                </a:ln>
                <a:solidFill>
                  <a:srgbClr val="1F2329"/>
                </a:solidFill>
                <a:effectLst/>
                <a:uLnTx/>
                <a:uFillTx/>
                <a:latin typeface="Malgun Gothic"/>
                <a:ea typeface="Malgun Gothic"/>
                <a:sym typeface="Malgun Gothic"/>
              </a:endParaRPr>
            </a:p>
          </p:txBody>
        </p:sp>
        <p:sp>
          <p:nvSpPr>
            <p:cNvPr id="19" name="Conector recto 27">
              <a:extLst>
                <a:ext uri="{FF2B5EF4-FFF2-40B4-BE49-F238E27FC236}">
                  <a16:creationId xmlns:a16="http://schemas.microsoft.com/office/drawing/2014/main" id="{9A03883A-BA9F-DA47-BE0B-BBD0CF818DD8}"/>
                </a:ext>
              </a:extLst>
            </p:cNvPr>
            <p:cNvSpPr/>
            <p:nvPr/>
          </p:nvSpPr>
          <p:spPr>
            <a:xfrm flipH="1">
              <a:off x="3811170" y="1242844"/>
              <a:ext cx="2819" cy="2262356"/>
            </a:xfrm>
            <a:prstGeom prst="line">
              <a:avLst/>
            </a:prstGeom>
            <a:noFill/>
            <a:ln w="3175" cap="flat">
              <a:solidFill>
                <a:srgbClr val="0A3160"/>
              </a:solidFill>
              <a:prstDash val="dash"/>
              <a:round/>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1F2329"/>
                  </a:solidFill>
                  <a:latin typeface="Malgun Gothic"/>
                  <a:ea typeface="Malgun Gothic"/>
                  <a:cs typeface="Malgun Gothic"/>
                  <a:sym typeface="Malgun Gothic"/>
                </a:defRPr>
              </a:pPr>
              <a:endParaRPr kumimoji="0" sz="1800" b="0" i="0" u="none" strike="noStrike" kern="0" cap="none" spc="0" normalizeH="0" baseline="0" noProof="0">
                <a:ln>
                  <a:noFill/>
                </a:ln>
                <a:solidFill>
                  <a:srgbClr val="1F2329"/>
                </a:solidFill>
                <a:effectLst/>
                <a:uLnTx/>
                <a:uFillTx/>
                <a:latin typeface="Malgun Gothic"/>
                <a:ea typeface="Malgun Gothic"/>
                <a:sym typeface="Malgun Gothic"/>
              </a:endParaRPr>
            </a:p>
          </p:txBody>
        </p:sp>
        <p:sp>
          <p:nvSpPr>
            <p:cNvPr id="20" name="Conector recto 28">
              <a:extLst>
                <a:ext uri="{FF2B5EF4-FFF2-40B4-BE49-F238E27FC236}">
                  <a16:creationId xmlns:a16="http://schemas.microsoft.com/office/drawing/2014/main" id="{A19FCC40-42F5-6448-A84A-94E0988BED93}"/>
                </a:ext>
              </a:extLst>
            </p:cNvPr>
            <p:cNvSpPr/>
            <p:nvPr/>
          </p:nvSpPr>
          <p:spPr>
            <a:xfrm flipH="1">
              <a:off x="4923374" y="1242844"/>
              <a:ext cx="20916" cy="2262356"/>
            </a:xfrm>
            <a:prstGeom prst="line">
              <a:avLst/>
            </a:prstGeom>
            <a:noFill/>
            <a:ln w="3175" cap="flat">
              <a:solidFill>
                <a:srgbClr val="0A3160"/>
              </a:solidFill>
              <a:prstDash val="dash"/>
              <a:round/>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1F2329"/>
                  </a:solidFill>
                  <a:latin typeface="Malgun Gothic"/>
                  <a:ea typeface="Malgun Gothic"/>
                  <a:cs typeface="Malgun Gothic"/>
                  <a:sym typeface="Malgun Gothic"/>
                </a:defRPr>
              </a:pPr>
              <a:endParaRPr kumimoji="0" sz="1800" b="0" i="0" u="none" strike="noStrike" kern="0" cap="none" spc="0" normalizeH="0" baseline="0" noProof="0">
                <a:ln>
                  <a:noFill/>
                </a:ln>
                <a:solidFill>
                  <a:srgbClr val="1F2329"/>
                </a:solidFill>
                <a:effectLst/>
                <a:uLnTx/>
                <a:uFillTx/>
                <a:latin typeface="Malgun Gothic"/>
                <a:ea typeface="Malgun Gothic"/>
                <a:sym typeface="Malgun Gothic"/>
              </a:endParaRPr>
            </a:p>
          </p:txBody>
        </p:sp>
        <p:sp>
          <p:nvSpPr>
            <p:cNvPr id="21" name="Rectángulo 29">
              <a:extLst>
                <a:ext uri="{FF2B5EF4-FFF2-40B4-BE49-F238E27FC236}">
                  <a16:creationId xmlns:a16="http://schemas.microsoft.com/office/drawing/2014/main" id="{7A4DEF7A-4904-A74B-9D52-2077350815E3}"/>
                </a:ext>
              </a:extLst>
            </p:cNvPr>
            <p:cNvSpPr/>
            <p:nvPr/>
          </p:nvSpPr>
          <p:spPr>
            <a:xfrm>
              <a:off x="3747953" y="943623"/>
              <a:ext cx="1263522" cy="40010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000"/>
              </a:pPr>
              <a:r>
                <a:rPr kumimoji="0" lang="pt-PT" sz="10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rPr>
                <a:t>Transporte por ferrocarril</a:t>
              </a:r>
              <a:endParaRPr kumimoji="0" sz="10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22" name="Conector recto 30">
              <a:extLst>
                <a:ext uri="{FF2B5EF4-FFF2-40B4-BE49-F238E27FC236}">
                  <a16:creationId xmlns:a16="http://schemas.microsoft.com/office/drawing/2014/main" id="{F1EFE9C1-4C52-4A43-8E22-3D306DE9E440}"/>
                </a:ext>
              </a:extLst>
            </p:cNvPr>
            <p:cNvSpPr/>
            <p:nvPr/>
          </p:nvSpPr>
          <p:spPr>
            <a:xfrm flipH="1">
              <a:off x="7538957" y="1260147"/>
              <a:ext cx="4843" cy="2245054"/>
            </a:xfrm>
            <a:prstGeom prst="line">
              <a:avLst/>
            </a:prstGeom>
            <a:noFill/>
            <a:ln w="3175" cap="flat">
              <a:solidFill>
                <a:srgbClr val="0A3160"/>
              </a:solidFill>
              <a:prstDash val="dash"/>
              <a:round/>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1F2329"/>
                  </a:solidFill>
                  <a:latin typeface="Malgun Gothic"/>
                  <a:ea typeface="Malgun Gothic"/>
                  <a:cs typeface="Malgun Gothic"/>
                  <a:sym typeface="Malgun Gothic"/>
                </a:defRPr>
              </a:pPr>
              <a:endParaRPr kumimoji="0" sz="1800" b="0" i="0" u="none" strike="noStrike" kern="0" cap="none" spc="0" normalizeH="0" baseline="0" noProof="0">
                <a:ln>
                  <a:noFill/>
                </a:ln>
                <a:solidFill>
                  <a:srgbClr val="1F2329"/>
                </a:solidFill>
                <a:effectLst/>
                <a:uLnTx/>
                <a:uFillTx/>
                <a:latin typeface="Malgun Gothic"/>
                <a:ea typeface="Malgun Gothic"/>
                <a:sym typeface="Malgun Gothic"/>
              </a:endParaRPr>
            </a:p>
          </p:txBody>
        </p:sp>
        <p:sp>
          <p:nvSpPr>
            <p:cNvPr id="23" name="Rectángulo 31">
              <a:extLst>
                <a:ext uri="{FF2B5EF4-FFF2-40B4-BE49-F238E27FC236}">
                  <a16:creationId xmlns:a16="http://schemas.microsoft.com/office/drawing/2014/main" id="{5AE8DCC0-40FF-134C-B82F-21BB17F00E96}"/>
                </a:ext>
              </a:extLst>
            </p:cNvPr>
            <p:cNvSpPr/>
            <p:nvPr/>
          </p:nvSpPr>
          <p:spPr>
            <a:xfrm>
              <a:off x="4926600" y="1052659"/>
              <a:ext cx="2241904" cy="2462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lvl1pPr algn="ctr">
                <a:defRPr sz="10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PT" sz="10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rPr>
                <a:t>Transporte por carretera</a:t>
              </a:r>
              <a:endParaRPr kumimoji="0" sz="10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24" name="Rectángulo 32">
              <a:extLst>
                <a:ext uri="{FF2B5EF4-FFF2-40B4-BE49-F238E27FC236}">
                  <a16:creationId xmlns:a16="http://schemas.microsoft.com/office/drawing/2014/main" id="{9D9155E9-C43A-8049-8343-338BD48FE74F}"/>
                </a:ext>
              </a:extLst>
            </p:cNvPr>
            <p:cNvSpPr/>
            <p:nvPr/>
          </p:nvSpPr>
          <p:spPr>
            <a:xfrm>
              <a:off x="7696200" y="1400496"/>
              <a:ext cx="1263522" cy="2462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lvl1pPr algn="ctr">
                <a:defRPr sz="10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rPr>
                <a:t>Op. Terminal</a:t>
              </a:r>
            </a:p>
          </p:txBody>
        </p:sp>
        <p:pic>
          <p:nvPicPr>
            <p:cNvPr id="25" name="Imagen 33" descr="Imagen 33">
              <a:extLst>
                <a:ext uri="{FF2B5EF4-FFF2-40B4-BE49-F238E27FC236}">
                  <a16:creationId xmlns:a16="http://schemas.microsoft.com/office/drawing/2014/main" id="{C97A0A52-B606-B247-9BA4-864F0BC9A9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08203" y="1794151"/>
              <a:ext cx="287182" cy="303927"/>
            </a:xfrm>
            <a:prstGeom prst="rect">
              <a:avLst/>
            </a:prstGeom>
            <a:ln w="12700" cap="flat">
              <a:noFill/>
              <a:miter lim="400000"/>
            </a:ln>
            <a:effectLst/>
          </p:spPr>
        </p:pic>
        <p:pic>
          <p:nvPicPr>
            <p:cNvPr id="26" name="Imagen 34" descr="Imagen 34">
              <a:extLst>
                <a:ext uri="{FF2B5EF4-FFF2-40B4-BE49-F238E27FC236}">
                  <a16:creationId xmlns:a16="http://schemas.microsoft.com/office/drawing/2014/main" id="{14DD38BF-036D-F948-BB13-EFCD34BAE43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14206" y="2525846"/>
              <a:ext cx="237568" cy="305091"/>
            </a:xfrm>
            <a:prstGeom prst="rect">
              <a:avLst/>
            </a:prstGeom>
            <a:ln w="12700" cap="flat">
              <a:noFill/>
              <a:miter lim="400000"/>
            </a:ln>
            <a:effectLst/>
          </p:spPr>
        </p:pic>
        <p:sp>
          <p:nvSpPr>
            <p:cNvPr id="27" name="Conector recto 35">
              <a:extLst>
                <a:ext uri="{FF2B5EF4-FFF2-40B4-BE49-F238E27FC236}">
                  <a16:creationId xmlns:a16="http://schemas.microsoft.com/office/drawing/2014/main" id="{68F2C849-6B9E-3147-A81A-284360A02B9B}"/>
                </a:ext>
              </a:extLst>
            </p:cNvPr>
            <p:cNvSpPr/>
            <p:nvPr/>
          </p:nvSpPr>
          <p:spPr>
            <a:xfrm flipH="1">
              <a:off x="9521201" y="1248979"/>
              <a:ext cx="3799" cy="2256221"/>
            </a:xfrm>
            <a:prstGeom prst="line">
              <a:avLst/>
            </a:prstGeom>
            <a:noFill/>
            <a:ln w="3175" cap="flat">
              <a:solidFill>
                <a:srgbClr val="0A3160"/>
              </a:solidFill>
              <a:prstDash val="dash"/>
              <a:round/>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1F2329"/>
                  </a:solidFill>
                  <a:latin typeface="Malgun Gothic"/>
                  <a:ea typeface="Malgun Gothic"/>
                  <a:cs typeface="Malgun Gothic"/>
                  <a:sym typeface="Malgun Gothic"/>
                </a:defRPr>
              </a:pPr>
              <a:endParaRPr kumimoji="0" sz="1800" b="0" i="0" u="none" strike="noStrike" kern="0" cap="none" spc="0" normalizeH="0" baseline="0" noProof="0">
                <a:ln>
                  <a:noFill/>
                </a:ln>
                <a:solidFill>
                  <a:srgbClr val="1F2329"/>
                </a:solidFill>
                <a:effectLst/>
                <a:uLnTx/>
                <a:uFillTx/>
                <a:latin typeface="Malgun Gothic"/>
                <a:ea typeface="Malgun Gothic"/>
                <a:sym typeface="Malgun Gothic"/>
              </a:endParaRPr>
            </a:p>
          </p:txBody>
        </p:sp>
        <p:sp>
          <p:nvSpPr>
            <p:cNvPr id="28" name="Rectángulo 36">
              <a:extLst>
                <a:ext uri="{FF2B5EF4-FFF2-40B4-BE49-F238E27FC236}">
                  <a16:creationId xmlns:a16="http://schemas.microsoft.com/office/drawing/2014/main" id="{F52E17E3-8418-FD43-8EED-4DA8666F7CCE}"/>
                </a:ext>
              </a:extLst>
            </p:cNvPr>
            <p:cNvSpPr/>
            <p:nvPr/>
          </p:nvSpPr>
          <p:spPr>
            <a:xfrm>
              <a:off x="7171076" y="1061869"/>
              <a:ext cx="2241904" cy="2462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lvl1pPr algn="ctr">
                <a:defRPr sz="10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rPr>
                <a:t>Terminal</a:t>
              </a:r>
            </a:p>
          </p:txBody>
        </p:sp>
        <p:pic>
          <p:nvPicPr>
            <p:cNvPr id="29" name="Imagen 37" descr="Imagen 37">
              <a:extLst>
                <a:ext uri="{FF2B5EF4-FFF2-40B4-BE49-F238E27FC236}">
                  <a16:creationId xmlns:a16="http://schemas.microsoft.com/office/drawing/2014/main" id="{B9C9456C-E0CF-1A46-AA73-4D4FF15FE74F}"/>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rot="21420877">
              <a:off x="8529884" y="1834302"/>
              <a:ext cx="440266" cy="295860"/>
            </a:xfrm>
            <a:prstGeom prst="rect">
              <a:avLst/>
            </a:prstGeom>
            <a:ln w="12700" cap="flat">
              <a:noFill/>
              <a:miter lim="400000"/>
            </a:ln>
            <a:effectLst/>
          </p:spPr>
        </p:pic>
        <p:sp>
          <p:nvSpPr>
            <p:cNvPr id="30" name="Rectángulo 38">
              <a:extLst>
                <a:ext uri="{FF2B5EF4-FFF2-40B4-BE49-F238E27FC236}">
                  <a16:creationId xmlns:a16="http://schemas.microsoft.com/office/drawing/2014/main" id="{2C41844B-1DEF-7B47-8FDE-5CB1CC1CC8CB}"/>
                </a:ext>
              </a:extLst>
            </p:cNvPr>
            <p:cNvSpPr/>
            <p:nvPr/>
          </p:nvSpPr>
          <p:spPr>
            <a:xfrm>
              <a:off x="3779509" y="1430591"/>
              <a:ext cx="1263522" cy="2462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lvl1pPr algn="ctr">
                <a:defRPr sz="10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rPr>
                <a:t>Op. Ferroviario</a:t>
              </a:r>
            </a:p>
          </p:txBody>
        </p:sp>
        <p:pic>
          <p:nvPicPr>
            <p:cNvPr id="31" name="Imagen 39" descr="Imagen 39">
              <a:extLst>
                <a:ext uri="{FF2B5EF4-FFF2-40B4-BE49-F238E27FC236}">
                  <a16:creationId xmlns:a16="http://schemas.microsoft.com/office/drawing/2014/main" id="{0EAF4F24-CDF9-9541-979C-66440F411368}"/>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9721978" y="1670605"/>
              <a:ext cx="488822" cy="393038"/>
            </a:xfrm>
            <a:prstGeom prst="rect">
              <a:avLst/>
            </a:prstGeom>
            <a:ln w="12700" cap="flat">
              <a:noFill/>
              <a:miter lim="400000"/>
            </a:ln>
            <a:effectLst/>
          </p:spPr>
        </p:pic>
        <p:sp>
          <p:nvSpPr>
            <p:cNvPr id="32" name="Rectángulo 40">
              <a:extLst>
                <a:ext uri="{FF2B5EF4-FFF2-40B4-BE49-F238E27FC236}">
                  <a16:creationId xmlns:a16="http://schemas.microsoft.com/office/drawing/2014/main" id="{C0575D00-D631-154E-A6B8-3D0157F91AC3}"/>
                </a:ext>
              </a:extLst>
            </p:cNvPr>
            <p:cNvSpPr/>
            <p:nvPr/>
          </p:nvSpPr>
          <p:spPr>
            <a:xfrm>
              <a:off x="5434674" y="1423959"/>
              <a:ext cx="1263522" cy="2462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lvl1pPr algn="ctr">
                <a:defRPr sz="10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rPr>
                <a:t>Op. </a:t>
              </a:r>
              <a:r>
                <a:rPr kumimoji="0" sz="1000" b="0" i="0" u="none" strike="noStrike" kern="0" cap="none" spc="0" normalizeH="0" baseline="0" noProof="0" err="1">
                  <a:ln>
                    <a:noFill/>
                  </a:ln>
                  <a:solidFill>
                    <a:srgbClr val="004254"/>
                  </a:solidFill>
                  <a:effectLst/>
                  <a:uLnTx/>
                  <a:uFillTx/>
                  <a:latin typeface="Arial" panose="020B0604020202020204" pitchFamily="34" charset="0"/>
                  <a:cs typeface="Arial" panose="020B0604020202020204" pitchFamily="34" charset="0"/>
                  <a:sym typeface="Neo Sans"/>
                </a:rPr>
                <a:t>Logístico</a:t>
              </a:r>
              <a:endParaRPr kumimoji="0" sz="10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33" name="Rectángulo 41">
              <a:extLst>
                <a:ext uri="{FF2B5EF4-FFF2-40B4-BE49-F238E27FC236}">
                  <a16:creationId xmlns:a16="http://schemas.microsoft.com/office/drawing/2014/main" id="{4F8F0679-4065-9E4A-A0DA-2B4D216E54C4}"/>
                </a:ext>
              </a:extLst>
            </p:cNvPr>
            <p:cNvSpPr/>
            <p:nvPr/>
          </p:nvSpPr>
          <p:spPr>
            <a:xfrm>
              <a:off x="9136177" y="1414910"/>
              <a:ext cx="2241904" cy="2462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lvl1pPr algn="ctr">
                <a:defRPr sz="10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0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rPr>
                <a:t>Op. </a:t>
              </a:r>
              <a:r>
                <a:rPr kumimoji="0" sz="1000" b="0" i="0" u="none" strike="noStrike" kern="0" cap="none" spc="0" normalizeH="0" baseline="0" noProof="0" err="1">
                  <a:ln>
                    <a:noFill/>
                  </a:ln>
                  <a:solidFill>
                    <a:srgbClr val="004254"/>
                  </a:solidFill>
                  <a:effectLst/>
                  <a:uLnTx/>
                  <a:uFillTx/>
                  <a:latin typeface="Arial" panose="020B0604020202020204" pitchFamily="34" charset="0"/>
                  <a:cs typeface="Arial" panose="020B0604020202020204" pitchFamily="34" charset="0"/>
                  <a:sym typeface="Neo Sans"/>
                </a:rPr>
                <a:t>Portuarias</a:t>
              </a:r>
              <a:endParaRPr kumimoji="0" sz="10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endParaRPr>
            </a:p>
          </p:txBody>
        </p:sp>
        <p:pic>
          <p:nvPicPr>
            <p:cNvPr id="34" name="Imagen 42" descr="Imagen 42">
              <a:extLst>
                <a:ext uri="{FF2B5EF4-FFF2-40B4-BE49-F238E27FC236}">
                  <a16:creationId xmlns:a16="http://schemas.microsoft.com/office/drawing/2014/main" id="{E7227A95-66B5-3F4A-BB27-C1D37E94F5C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99565" y="2569936"/>
              <a:ext cx="529835" cy="285618"/>
            </a:xfrm>
            <a:prstGeom prst="rect">
              <a:avLst/>
            </a:prstGeom>
            <a:ln w="12700" cap="flat">
              <a:noFill/>
              <a:miter lim="400000"/>
            </a:ln>
            <a:effectLst/>
          </p:spPr>
        </p:pic>
        <p:sp>
          <p:nvSpPr>
            <p:cNvPr id="35" name="Rectángulo 20">
              <a:extLst>
                <a:ext uri="{FF2B5EF4-FFF2-40B4-BE49-F238E27FC236}">
                  <a16:creationId xmlns:a16="http://schemas.microsoft.com/office/drawing/2014/main" id="{CC5FF20B-CBC5-8D4F-B97F-53FDC33C0FD8}"/>
                </a:ext>
              </a:extLst>
            </p:cNvPr>
            <p:cNvSpPr/>
            <p:nvPr/>
          </p:nvSpPr>
          <p:spPr>
            <a:xfrm>
              <a:off x="4772983" y="2531522"/>
              <a:ext cx="418314" cy="309650"/>
            </a:xfrm>
            <a:custGeom>
              <a:avLst/>
              <a:gdLst/>
              <a:ahLst/>
              <a:cxnLst>
                <a:cxn ang="0">
                  <a:pos x="wd2" y="hd2"/>
                </a:cxn>
                <a:cxn ang="5400000">
                  <a:pos x="wd2" y="hd2"/>
                </a:cxn>
                <a:cxn ang="10800000">
                  <a:pos x="wd2" y="hd2"/>
                </a:cxn>
                <a:cxn ang="16200000">
                  <a:pos x="wd2" y="hd2"/>
                </a:cxn>
              </a:cxnLst>
              <a:rect l="0" t="0" r="r" b="b"/>
              <a:pathLst>
                <a:path w="21600" h="21600" extrusionOk="0">
                  <a:moveTo>
                    <a:pt x="318" y="21600"/>
                  </a:moveTo>
                  <a:cubicBezTo>
                    <a:pt x="318" y="13489"/>
                    <a:pt x="0" y="8111"/>
                    <a:pt x="0" y="0"/>
                  </a:cubicBezTo>
                  <a:lnTo>
                    <a:pt x="21600" y="0"/>
                  </a:lnTo>
                  <a:cubicBezTo>
                    <a:pt x="21531" y="6938"/>
                    <a:pt x="21216" y="14651"/>
                    <a:pt x="21147" y="21589"/>
                  </a:cubicBezTo>
                </a:path>
              </a:pathLst>
            </a:custGeom>
            <a:solidFill>
              <a:schemeClr val="accent4">
                <a:lumOff val="9019"/>
              </a:schemeClr>
            </a:solidFill>
            <a:ln w="3175" cap="flat">
              <a:solidFill>
                <a:srgbClr val="072446"/>
              </a:solidFill>
              <a:prstDash val="solid"/>
              <a:round/>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800">
                  <a:solidFill>
                    <a:srgbClr val="E8E8E8">
                      <a:lumOff val="9019"/>
                    </a:srgbClr>
                  </a:solidFill>
                  <a:latin typeface="Malgun Gothic"/>
                  <a:ea typeface="Malgun Gothic"/>
                  <a:cs typeface="Malgun Gothic"/>
                  <a:sym typeface="Malgun Gothic"/>
                </a:defRPr>
              </a:pPr>
              <a:endParaRPr kumimoji="0" sz="1800" b="0" i="0" u="none" strike="noStrike" kern="0" cap="none" spc="0" normalizeH="0" baseline="0" noProof="0">
                <a:ln>
                  <a:noFill/>
                </a:ln>
                <a:solidFill>
                  <a:srgbClr val="E8E8E8">
                    <a:lumOff val="9019"/>
                  </a:srgbClr>
                </a:solidFill>
                <a:effectLst/>
                <a:uLnTx/>
                <a:uFillTx/>
                <a:latin typeface="Malgun Gothic"/>
                <a:ea typeface="Malgun Gothic"/>
                <a:sym typeface="Malgun Gothic"/>
              </a:endParaRPr>
            </a:p>
          </p:txBody>
        </p:sp>
        <p:sp>
          <p:nvSpPr>
            <p:cNvPr id="36" name="Rectángulo 46">
              <a:extLst>
                <a:ext uri="{FF2B5EF4-FFF2-40B4-BE49-F238E27FC236}">
                  <a16:creationId xmlns:a16="http://schemas.microsoft.com/office/drawing/2014/main" id="{D99E3DB9-25B5-7642-AA62-5FA413BA02F0}"/>
                </a:ext>
              </a:extLst>
            </p:cNvPr>
            <p:cNvSpPr/>
            <p:nvPr/>
          </p:nvSpPr>
          <p:spPr>
            <a:xfrm>
              <a:off x="785414" y="1067553"/>
              <a:ext cx="838022" cy="2462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lvl1pPr algn="ctr">
                <a:defRPr sz="10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PT" sz="10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rPr>
                <a:t>Origen</a:t>
              </a:r>
              <a:endParaRPr kumimoji="0" sz="10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endParaRPr>
            </a:p>
          </p:txBody>
        </p:sp>
        <p:grpSp>
          <p:nvGrpSpPr>
            <p:cNvPr id="37" name="Grupo 6">
              <a:extLst>
                <a:ext uri="{FF2B5EF4-FFF2-40B4-BE49-F238E27FC236}">
                  <a16:creationId xmlns:a16="http://schemas.microsoft.com/office/drawing/2014/main" id="{140BA107-7565-4148-B9B2-D1EAAAC059B6}"/>
                </a:ext>
              </a:extLst>
            </p:cNvPr>
            <p:cNvGrpSpPr/>
            <p:nvPr/>
          </p:nvGrpSpPr>
          <p:grpSpPr>
            <a:xfrm>
              <a:off x="965120" y="2144962"/>
              <a:ext cx="3695623" cy="628371"/>
              <a:chOff x="0" y="13942"/>
              <a:chExt cx="3695620" cy="628371"/>
            </a:xfrm>
          </p:grpSpPr>
          <p:sp>
            <p:nvSpPr>
              <p:cNvPr id="45" name="Conector recto 25">
                <a:extLst>
                  <a:ext uri="{FF2B5EF4-FFF2-40B4-BE49-F238E27FC236}">
                    <a16:creationId xmlns:a16="http://schemas.microsoft.com/office/drawing/2014/main" id="{0AB786BD-4148-404D-A47F-2036A2729FE4}"/>
                  </a:ext>
                </a:extLst>
              </p:cNvPr>
              <p:cNvSpPr/>
              <p:nvPr/>
            </p:nvSpPr>
            <p:spPr>
              <a:xfrm>
                <a:off x="0" y="13942"/>
                <a:ext cx="1065349" cy="1"/>
              </a:xfrm>
              <a:prstGeom prst="line">
                <a:avLst/>
              </a:prstGeom>
              <a:noFill/>
              <a:ln w="50800" cap="flat">
                <a:solidFill>
                  <a:srgbClr val="DFE4E9"/>
                </a:solidFill>
                <a:prstDash val="sysDot"/>
                <a:round/>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1F2329"/>
                    </a:solidFill>
                    <a:latin typeface="Malgun Gothic"/>
                    <a:ea typeface="Malgun Gothic"/>
                    <a:cs typeface="Malgun Gothic"/>
                    <a:sym typeface="Malgun Gothic"/>
                  </a:defRPr>
                </a:pPr>
                <a:endParaRPr kumimoji="0" sz="1800" b="0" i="0" u="none" strike="noStrike" kern="0" cap="none" spc="0" normalizeH="0" baseline="0" noProof="0">
                  <a:ln>
                    <a:noFill/>
                  </a:ln>
                  <a:solidFill>
                    <a:srgbClr val="1F2329"/>
                  </a:solidFill>
                  <a:effectLst/>
                  <a:uLnTx/>
                  <a:uFillTx/>
                  <a:latin typeface="Malgun Gothic"/>
                  <a:ea typeface="Malgun Gothic"/>
                  <a:sym typeface="Malgun Gothic"/>
                </a:endParaRPr>
              </a:p>
            </p:txBody>
          </p:sp>
          <p:sp>
            <p:nvSpPr>
              <p:cNvPr id="46" name="Conector recto 26">
                <a:extLst>
                  <a:ext uri="{FF2B5EF4-FFF2-40B4-BE49-F238E27FC236}">
                    <a16:creationId xmlns:a16="http://schemas.microsoft.com/office/drawing/2014/main" id="{2D86907D-49E7-614A-91F7-B54DA663456F}"/>
                  </a:ext>
                </a:extLst>
              </p:cNvPr>
              <p:cNvSpPr/>
              <p:nvPr/>
            </p:nvSpPr>
            <p:spPr>
              <a:xfrm>
                <a:off x="1142607" y="20085"/>
                <a:ext cx="1281093" cy="3241"/>
              </a:xfrm>
              <a:prstGeom prst="line">
                <a:avLst/>
              </a:prstGeom>
              <a:noFill/>
              <a:ln w="50800" cap="flat">
                <a:solidFill>
                  <a:srgbClr val="DFE4E9"/>
                </a:solidFill>
                <a:prstDash val="solid"/>
                <a:round/>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1F2329"/>
                    </a:solidFill>
                    <a:latin typeface="Malgun Gothic"/>
                    <a:ea typeface="Malgun Gothic"/>
                    <a:cs typeface="Malgun Gothic"/>
                    <a:sym typeface="Malgun Gothic"/>
                  </a:defRPr>
                </a:pPr>
                <a:endParaRPr kumimoji="0" sz="1800" b="0" i="0" u="none" strike="noStrike" kern="0" cap="none" spc="0" normalizeH="0" baseline="0" noProof="0">
                  <a:ln>
                    <a:noFill/>
                  </a:ln>
                  <a:solidFill>
                    <a:srgbClr val="1F2329"/>
                  </a:solidFill>
                  <a:effectLst/>
                  <a:uLnTx/>
                  <a:uFillTx/>
                  <a:latin typeface="Malgun Gothic"/>
                  <a:ea typeface="Malgun Gothic"/>
                  <a:sym typeface="Malgun Gothic"/>
                </a:endParaRPr>
              </a:p>
            </p:txBody>
          </p:sp>
          <p:sp>
            <p:nvSpPr>
              <p:cNvPr id="47" name="Forma libre 27">
                <a:extLst>
                  <a:ext uri="{FF2B5EF4-FFF2-40B4-BE49-F238E27FC236}">
                    <a16:creationId xmlns:a16="http://schemas.microsoft.com/office/drawing/2014/main" id="{7D92650E-9BA1-6643-B426-66C3A03E940B}"/>
                  </a:ext>
                </a:extLst>
              </p:cNvPr>
              <p:cNvSpPr/>
              <p:nvPr/>
            </p:nvSpPr>
            <p:spPr>
              <a:xfrm rot="1196406">
                <a:off x="2301570" y="225208"/>
                <a:ext cx="1394050" cy="417105"/>
              </a:xfrm>
              <a:custGeom>
                <a:avLst/>
                <a:gdLst/>
                <a:ahLst/>
                <a:cxnLst>
                  <a:cxn ang="0">
                    <a:pos x="wd2" y="hd2"/>
                  </a:cxn>
                  <a:cxn ang="5400000">
                    <a:pos x="wd2" y="hd2"/>
                  </a:cxn>
                  <a:cxn ang="10800000">
                    <a:pos x="wd2" y="hd2"/>
                  </a:cxn>
                  <a:cxn ang="16200000">
                    <a:pos x="wd2" y="hd2"/>
                  </a:cxn>
                </a:cxnLst>
                <a:rect l="0" t="0" r="r" b="b"/>
                <a:pathLst>
                  <a:path w="21600" h="19991" extrusionOk="0">
                    <a:moveTo>
                      <a:pt x="0" y="1152"/>
                    </a:moveTo>
                    <a:cubicBezTo>
                      <a:pt x="1609" y="61"/>
                      <a:pt x="3917" y="-1012"/>
                      <a:pt x="6371" y="1742"/>
                    </a:cubicBezTo>
                    <a:cubicBezTo>
                      <a:pt x="8825" y="4496"/>
                      <a:pt x="12186" y="14764"/>
                      <a:pt x="14725" y="17676"/>
                    </a:cubicBezTo>
                    <a:cubicBezTo>
                      <a:pt x="17263" y="20588"/>
                      <a:pt x="19505" y="20321"/>
                      <a:pt x="21600" y="19213"/>
                    </a:cubicBezTo>
                  </a:path>
                </a:pathLst>
              </a:custGeom>
              <a:noFill/>
              <a:ln w="50800" cap="flat">
                <a:solidFill>
                  <a:srgbClr val="DFE4E9"/>
                </a:solidFill>
                <a:prstDash val="solid"/>
                <a:round/>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200">
                    <a:solidFill>
                      <a:srgbClr val="E8E8E8">
                        <a:lumOff val="9019"/>
                      </a:srgbClr>
                    </a:solidFill>
                    <a:latin typeface="Malgun Gothic"/>
                    <a:ea typeface="Malgun Gothic"/>
                    <a:cs typeface="Malgun Gothic"/>
                    <a:sym typeface="Malgun Gothic"/>
                  </a:defRPr>
                </a:pPr>
                <a:endParaRPr kumimoji="0" sz="1200" b="0" i="0" u="none" strike="noStrike" kern="0" cap="none" spc="0" normalizeH="0" baseline="0" noProof="0">
                  <a:ln>
                    <a:noFill/>
                  </a:ln>
                  <a:solidFill>
                    <a:srgbClr val="E8E8E8">
                      <a:lumOff val="9019"/>
                    </a:srgbClr>
                  </a:solidFill>
                  <a:effectLst/>
                  <a:uLnTx/>
                  <a:uFillTx/>
                  <a:latin typeface="Malgun Gothic"/>
                  <a:ea typeface="Malgun Gothic"/>
                  <a:sym typeface="Malgun Gothic"/>
                </a:endParaRPr>
              </a:p>
            </p:txBody>
          </p:sp>
        </p:grpSp>
        <p:sp>
          <p:nvSpPr>
            <p:cNvPr id="38" name="Conector recto 12">
              <a:extLst>
                <a:ext uri="{FF2B5EF4-FFF2-40B4-BE49-F238E27FC236}">
                  <a16:creationId xmlns:a16="http://schemas.microsoft.com/office/drawing/2014/main" id="{2BE590BF-D6D2-BA4E-95A7-01AAFE94B556}"/>
                </a:ext>
              </a:extLst>
            </p:cNvPr>
            <p:cNvSpPr/>
            <p:nvPr/>
          </p:nvSpPr>
          <p:spPr>
            <a:xfrm>
              <a:off x="4550135" y="2981600"/>
              <a:ext cx="2946623" cy="5"/>
            </a:xfrm>
            <a:prstGeom prst="line">
              <a:avLst/>
            </a:prstGeom>
            <a:noFill/>
            <a:ln w="50800" cap="flat">
              <a:solidFill>
                <a:srgbClr val="DFE4E9"/>
              </a:solidFill>
              <a:prstDash val="solid"/>
              <a:round/>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1F2329"/>
                  </a:solidFill>
                  <a:latin typeface="Malgun Gothic"/>
                  <a:ea typeface="Malgun Gothic"/>
                  <a:cs typeface="Malgun Gothic"/>
                  <a:sym typeface="Malgun Gothic"/>
                </a:defRPr>
              </a:pPr>
              <a:endParaRPr kumimoji="0" sz="1800" b="0" i="0" u="none" strike="noStrike" kern="0" cap="none" spc="0" normalizeH="0" baseline="0" noProof="0">
                <a:ln>
                  <a:noFill/>
                </a:ln>
                <a:solidFill>
                  <a:srgbClr val="1F2329"/>
                </a:solidFill>
                <a:effectLst/>
                <a:uLnTx/>
                <a:uFillTx/>
                <a:latin typeface="Malgun Gothic"/>
                <a:ea typeface="Malgun Gothic"/>
                <a:sym typeface="Malgun Gothic"/>
              </a:endParaRPr>
            </a:p>
          </p:txBody>
        </p:sp>
        <p:grpSp>
          <p:nvGrpSpPr>
            <p:cNvPr id="39" name="Grupo 13">
              <a:extLst>
                <a:ext uri="{FF2B5EF4-FFF2-40B4-BE49-F238E27FC236}">
                  <a16:creationId xmlns:a16="http://schemas.microsoft.com/office/drawing/2014/main" id="{DC1582A8-477C-7441-8D74-400CC7AE558C}"/>
                </a:ext>
              </a:extLst>
            </p:cNvPr>
            <p:cNvGrpSpPr/>
            <p:nvPr/>
          </p:nvGrpSpPr>
          <p:grpSpPr>
            <a:xfrm>
              <a:off x="7386151" y="2144998"/>
              <a:ext cx="3677137" cy="622656"/>
              <a:chOff x="29338" y="19664"/>
              <a:chExt cx="3677134" cy="622656"/>
            </a:xfrm>
          </p:grpSpPr>
          <p:sp>
            <p:nvSpPr>
              <p:cNvPr id="42" name="Conector recto 17">
                <a:extLst>
                  <a:ext uri="{FF2B5EF4-FFF2-40B4-BE49-F238E27FC236}">
                    <a16:creationId xmlns:a16="http://schemas.microsoft.com/office/drawing/2014/main" id="{B9D8B956-F301-2742-8582-43EB8953427D}"/>
                  </a:ext>
                </a:extLst>
              </p:cNvPr>
              <p:cNvSpPr/>
              <p:nvPr/>
            </p:nvSpPr>
            <p:spPr>
              <a:xfrm flipH="1" flipV="1">
                <a:off x="2641122" y="19664"/>
                <a:ext cx="1065350" cy="1"/>
              </a:xfrm>
              <a:prstGeom prst="line">
                <a:avLst/>
              </a:prstGeom>
              <a:noFill/>
              <a:ln w="50800" cap="flat">
                <a:solidFill>
                  <a:srgbClr val="DFE4E9"/>
                </a:solidFill>
                <a:prstDash val="sysDot"/>
                <a:round/>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1F2329"/>
                    </a:solidFill>
                    <a:latin typeface="Malgun Gothic"/>
                    <a:ea typeface="Malgun Gothic"/>
                    <a:cs typeface="Malgun Gothic"/>
                    <a:sym typeface="Malgun Gothic"/>
                  </a:defRPr>
                </a:pPr>
                <a:endParaRPr kumimoji="0" sz="1800" b="0" i="0" u="none" strike="noStrike" kern="0" cap="none" spc="0" normalizeH="0" baseline="0" noProof="0">
                  <a:ln>
                    <a:noFill/>
                  </a:ln>
                  <a:solidFill>
                    <a:srgbClr val="1F2329"/>
                  </a:solidFill>
                  <a:effectLst/>
                  <a:uLnTx/>
                  <a:uFillTx/>
                  <a:latin typeface="Malgun Gothic"/>
                  <a:ea typeface="Malgun Gothic"/>
                  <a:sym typeface="Malgun Gothic"/>
                </a:endParaRPr>
              </a:p>
            </p:txBody>
          </p:sp>
          <p:sp>
            <p:nvSpPr>
              <p:cNvPr id="43" name="Conector recto 18">
                <a:extLst>
                  <a:ext uri="{FF2B5EF4-FFF2-40B4-BE49-F238E27FC236}">
                    <a16:creationId xmlns:a16="http://schemas.microsoft.com/office/drawing/2014/main" id="{8F59FDC4-895F-2C4C-9F74-431762660B72}"/>
                  </a:ext>
                </a:extLst>
              </p:cNvPr>
              <p:cNvSpPr/>
              <p:nvPr/>
            </p:nvSpPr>
            <p:spPr>
              <a:xfrm flipH="1">
                <a:off x="1310055" y="19664"/>
                <a:ext cx="1269773" cy="6174"/>
              </a:xfrm>
              <a:prstGeom prst="line">
                <a:avLst/>
              </a:prstGeom>
              <a:noFill/>
              <a:ln w="50800" cap="flat">
                <a:solidFill>
                  <a:srgbClr val="DFE4E9"/>
                </a:solidFill>
                <a:prstDash val="solid"/>
                <a:round/>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1F2329"/>
                    </a:solidFill>
                    <a:latin typeface="Malgun Gothic"/>
                    <a:ea typeface="Malgun Gothic"/>
                    <a:cs typeface="Malgun Gothic"/>
                    <a:sym typeface="Malgun Gothic"/>
                  </a:defRPr>
                </a:pPr>
                <a:endParaRPr kumimoji="0" sz="1800" b="0" i="0" u="none" strike="noStrike" kern="0" cap="none" spc="0" normalizeH="0" baseline="0" noProof="0">
                  <a:ln>
                    <a:noFill/>
                  </a:ln>
                  <a:solidFill>
                    <a:srgbClr val="1F2329"/>
                  </a:solidFill>
                  <a:effectLst/>
                  <a:uLnTx/>
                  <a:uFillTx/>
                  <a:latin typeface="Malgun Gothic"/>
                  <a:ea typeface="Malgun Gothic"/>
                  <a:sym typeface="Malgun Gothic"/>
                </a:endParaRPr>
              </a:p>
            </p:txBody>
          </p:sp>
          <p:sp>
            <p:nvSpPr>
              <p:cNvPr id="44" name="Forma libre 19">
                <a:extLst>
                  <a:ext uri="{FF2B5EF4-FFF2-40B4-BE49-F238E27FC236}">
                    <a16:creationId xmlns:a16="http://schemas.microsoft.com/office/drawing/2014/main" id="{69EE6F5E-43BC-EF48-9795-DA347BC341D8}"/>
                  </a:ext>
                </a:extLst>
              </p:cNvPr>
              <p:cNvSpPr/>
              <p:nvPr/>
            </p:nvSpPr>
            <p:spPr>
              <a:xfrm rot="20403594" flipH="1">
                <a:off x="29338" y="225208"/>
                <a:ext cx="1394050" cy="417112"/>
              </a:xfrm>
              <a:custGeom>
                <a:avLst/>
                <a:gdLst/>
                <a:ahLst/>
                <a:cxnLst>
                  <a:cxn ang="0">
                    <a:pos x="wd2" y="hd2"/>
                  </a:cxn>
                  <a:cxn ang="5400000">
                    <a:pos x="wd2" y="hd2"/>
                  </a:cxn>
                  <a:cxn ang="10800000">
                    <a:pos x="wd2" y="hd2"/>
                  </a:cxn>
                  <a:cxn ang="16200000">
                    <a:pos x="wd2" y="hd2"/>
                  </a:cxn>
                </a:cxnLst>
                <a:rect l="0" t="0" r="r" b="b"/>
                <a:pathLst>
                  <a:path w="21600" h="19991" extrusionOk="0">
                    <a:moveTo>
                      <a:pt x="0" y="1152"/>
                    </a:moveTo>
                    <a:cubicBezTo>
                      <a:pt x="1609" y="61"/>
                      <a:pt x="3917" y="-1012"/>
                      <a:pt x="6371" y="1742"/>
                    </a:cubicBezTo>
                    <a:cubicBezTo>
                      <a:pt x="8825" y="4496"/>
                      <a:pt x="12186" y="14764"/>
                      <a:pt x="14725" y="17676"/>
                    </a:cubicBezTo>
                    <a:cubicBezTo>
                      <a:pt x="17263" y="20588"/>
                      <a:pt x="19505" y="20321"/>
                      <a:pt x="21600" y="19213"/>
                    </a:cubicBezTo>
                  </a:path>
                </a:pathLst>
              </a:custGeom>
              <a:noFill/>
              <a:ln w="50800" cap="flat">
                <a:solidFill>
                  <a:srgbClr val="DFE4E9"/>
                </a:solidFill>
                <a:prstDash val="solid"/>
                <a:round/>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200">
                    <a:solidFill>
                      <a:srgbClr val="E8E8E8">
                        <a:lumOff val="9019"/>
                      </a:srgbClr>
                    </a:solidFill>
                    <a:latin typeface="Malgun Gothic"/>
                    <a:ea typeface="Malgun Gothic"/>
                    <a:cs typeface="Malgun Gothic"/>
                    <a:sym typeface="Malgun Gothic"/>
                  </a:defRPr>
                </a:pPr>
                <a:endParaRPr kumimoji="0" sz="1200" b="0" i="0" u="none" strike="noStrike" kern="0" cap="none" spc="0" normalizeH="0" baseline="0" noProof="0">
                  <a:ln>
                    <a:noFill/>
                  </a:ln>
                  <a:solidFill>
                    <a:srgbClr val="E8E8E8">
                      <a:lumOff val="9019"/>
                    </a:srgbClr>
                  </a:solidFill>
                  <a:effectLst/>
                  <a:uLnTx/>
                  <a:uFillTx/>
                  <a:latin typeface="Malgun Gothic"/>
                  <a:ea typeface="Malgun Gothic"/>
                  <a:sym typeface="Malgun Gothic"/>
                </a:endParaRPr>
              </a:p>
            </p:txBody>
          </p:sp>
        </p:grpSp>
        <p:sp>
          <p:nvSpPr>
            <p:cNvPr id="40" name="Rectángulo 20">
              <a:extLst>
                <a:ext uri="{FF2B5EF4-FFF2-40B4-BE49-F238E27FC236}">
                  <a16:creationId xmlns:a16="http://schemas.microsoft.com/office/drawing/2014/main" id="{4DA008F9-6C7B-4541-81DC-97950BFC9A00}"/>
                </a:ext>
              </a:extLst>
            </p:cNvPr>
            <p:cNvSpPr/>
            <p:nvPr/>
          </p:nvSpPr>
          <p:spPr>
            <a:xfrm>
              <a:off x="7328511" y="2525846"/>
              <a:ext cx="418314" cy="309650"/>
            </a:xfrm>
            <a:custGeom>
              <a:avLst/>
              <a:gdLst/>
              <a:ahLst/>
              <a:cxnLst>
                <a:cxn ang="0">
                  <a:pos x="wd2" y="hd2"/>
                </a:cxn>
                <a:cxn ang="5400000">
                  <a:pos x="wd2" y="hd2"/>
                </a:cxn>
                <a:cxn ang="10800000">
                  <a:pos x="wd2" y="hd2"/>
                </a:cxn>
                <a:cxn ang="16200000">
                  <a:pos x="wd2" y="hd2"/>
                </a:cxn>
              </a:cxnLst>
              <a:rect l="0" t="0" r="r" b="b"/>
              <a:pathLst>
                <a:path w="21600" h="21600" extrusionOk="0">
                  <a:moveTo>
                    <a:pt x="318" y="21600"/>
                  </a:moveTo>
                  <a:cubicBezTo>
                    <a:pt x="318" y="13489"/>
                    <a:pt x="0" y="8111"/>
                    <a:pt x="0" y="0"/>
                  </a:cubicBezTo>
                  <a:lnTo>
                    <a:pt x="21600" y="0"/>
                  </a:lnTo>
                  <a:cubicBezTo>
                    <a:pt x="21531" y="6938"/>
                    <a:pt x="21216" y="14651"/>
                    <a:pt x="21147" y="21589"/>
                  </a:cubicBezTo>
                </a:path>
              </a:pathLst>
            </a:custGeom>
            <a:solidFill>
              <a:schemeClr val="accent4">
                <a:lumOff val="9019"/>
              </a:schemeClr>
            </a:solidFill>
            <a:ln w="3175" cap="flat">
              <a:solidFill>
                <a:srgbClr val="072446"/>
              </a:solidFill>
              <a:prstDash val="solid"/>
              <a:round/>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800">
                  <a:solidFill>
                    <a:srgbClr val="E8E8E8">
                      <a:lumOff val="9019"/>
                    </a:srgbClr>
                  </a:solidFill>
                  <a:latin typeface="Malgun Gothic"/>
                  <a:ea typeface="Malgun Gothic"/>
                  <a:cs typeface="Malgun Gothic"/>
                  <a:sym typeface="Malgun Gothic"/>
                </a:defRPr>
              </a:pPr>
              <a:endParaRPr kumimoji="0" sz="1800" b="0" i="0" u="none" strike="noStrike" kern="0" cap="none" spc="0" normalizeH="0" baseline="0" noProof="0">
                <a:ln>
                  <a:noFill/>
                </a:ln>
                <a:solidFill>
                  <a:srgbClr val="E8E8E8">
                    <a:lumOff val="9019"/>
                  </a:srgbClr>
                </a:solidFill>
                <a:effectLst/>
                <a:uLnTx/>
                <a:uFillTx/>
                <a:latin typeface="Malgun Gothic"/>
                <a:ea typeface="Malgun Gothic"/>
                <a:sym typeface="Malgun Gothic"/>
              </a:endParaRPr>
            </a:p>
          </p:txBody>
        </p:sp>
        <p:sp>
          <p:nvSpPr>
            <p:cNvPr id="41" name="Conector recto 5">
              <a:extLst>
                <a:ext uri="{FF2B5EF4-FFF2-40B4-BE49-F238E27FC236}">
                  <a16:creationId xmlns:a16="http://schemas.microsoft.com/office/drawing/2014/main" id="{1E7F21FC-BDDC-5D4D-A11C-102AE5BC21B2}"/>
                </a:ext>
              </a:extLst>
            </p:cNvPr>
            <p:cNvSpPr/>
            <p:nvPr/>
          </p:nvSpPr>
          <p:spPr>
            <a:xfrm>
              <a:off x="2113820" y="1252209"/>
              <a:ext cx="6805" cy="1186438"/>
            </a:xfrm>
            <a:prstGeom prst="line">
              <a:avLst/>
            </a:prstGeom>
            <a:noFill/>
            <a:ln w="3175" cap="flat">
              <a:solidFill>
                <a:srgbClr val="0A3160"/>
              </a:solidFill>
              <a:prstDash val="dash"/>
              <a:round/>
            </a:ln>
            <a:effectLst/>
          </p:spPr>
          <p:txBody>
            <a:bodyPr wrap="square" lIns="45719" tIns="45719" rIns="45719" bIns="45719" numCol="1"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1800">
                  <a:solidFill>
                    <a:srgbClr val="1F2329"/>
                  </a:solidFill>
                  <a:latin typeface="Malgun Gothic"/>
                  <a:ea typeface="Malgun Gothic"/>
                  <a:cs typeface="Malgun Gothic"/>
                  <a:sym typeface="Malgun Gothic"/>
                </a:defRPr>
              </a:pPr>
              <a:endParaRPr kumimoji="0" sz="1800" b="0" i="0" u="none" strike="noStrike" kern="0" cap="none" spc="0" normalizeH="0" baseline="0" noProof="0">
                <a:ln>
                  <a:noFill/>
                </a:ln>
                <a:solidFill>
                  <a:srgbClr val="1F2329"/>
                </a:solidFill>
                <a:effectLst/>
                <a:uLnTx/>
                <a:uFillTx/>
                <a:latin typeface="Malgun Gothic"/>
                <a:ea typeface="Malgun Gothic"/>
                <a:sym typeface="Malgun Gothic"/>
              </a:endParaRPr>
            </a:p>
          </p:txBody>
        </p:sp>
      </p:grpSp>
      <p:sp>
        <p:nvSpPr>
          <p:cNvPr id="48" name="Rectángulo 31">
            <a:extLst>
              <a:ext uri="{FF2B5EF4-FFF2-40B4-BE49-F238E27FC236}">
                <a16:creationId xmlns:a16="http://schemas.microsoft.com/office/drawing/2014/main" id="{27DC1545-AC8D-1740-9E01-3E532C66C569}"/>
              </a:ext>
            </a:extLst>
          </p:cNvPr>
          <p:cNvSpPr/>
          <p:nvPr/>
        </p:nvSpPr>
        <p:spPr>
          <a:xfrm>
            <a:off x="9282685" y="3352800"/>
            <a:ext cx="2241904" cy="2462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t">
            <a:spAutoFit/>
          </a:bodyPr>
          <a:lstStyle>
            <a:lvl1pPr algn="ctr">
              <a:defRPr sz="10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PT" sz="10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rPr>
              <a:t>Transporte Marítimo</a:t>
            </a:r>
            <a:endParaRPr kumimoji="0" sz="10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66" name="Flecha 11"/>
          <p:cNvSpPr/>
          <p:nvPr/>
        </p:nvSpPr>
        <p:spPr>
          <a:xfrm>
            <a:off x="10863003" y="1952571"/>
            <a:ext cx="347293" cy="261481"/>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67" name="Flecha 11"/>
          <p:cNvSpPr/>
          <p:nvPr/>
        </p:nvSpPr>
        <p:spPr>
          <a:xfrm>
            <a:off x="10863003" y="667002"/>
            <a:ext cx="347293" cy="261481"/>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68" name="Flecha 11"/>
          <p:cNvSpPr/>
          <p:nvPr/>
        </p:nvSpPr>
        <p:spPr>
          <a:xfrm>
            <a:off x="10863003" y="24218"/>
            <a:ext cx="347293" cy="261480"/>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69" name="Rounded Rectangle 102">
            <a:extLst>
              <a:ext uri="{FF2B5EF4-FFF2-40B4-BE49-F238E27FC236}">
                <a16:creationId xmlns:a16="http://schemas.microsoft.com/office/drawing/2014/main" id="{30025DD4-2D62-CC4B-81D8-3F72DA641E5A}"/>
              </a:ext>
            </a:extLst>
          </p:cNvPr>
          <p:cNvSpPr/>
          <p:nvPr/>
        </p:nvSpPr>
        <p:spPr bwMode="auto">
          <a:xfrm>
            <a:off x="1665025" y="2081876"/>
            <a:ext cx="1800000" cy="360000"/>
          </a:xfrm>
          <a:prstGeom prst="roundRect">
            <a:avLst/>
          </a:prstGeom>
          <a:solidFill>
            <a:schemeClr val="bg1">
              <a:lumMod val="20000"/>
              <a:lumOff val="80000"/>
            </a:schemeClr>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rPr>
              <a:t>Órdenes de transporte</a:t>
            </a:r>
            <a:endParaRPr kumimoji="0" lang="en-US" sz="12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70" name="Rounded Rectangle 102">
            <a:extLst>
              <a:ext uri="{FF2B5EF4-FFF2-40B4-BE49-F238E27FC236}">
                <a16:creationId xmlns:a16="http://schemas.microsoft.com/office/drawing/2014/main" id="{F53BBA40-A34A-0146-9479-69574593E694}"/>
              </a:ext>
            </a:extLst>
          </p:cNvPr>
          <p:cNvSpPr/>
          <p:nvPr/>
        </p:nvSpPr>
        <p:spPr bwMode="auto">
          <a:xfrm>
            <a:off x="6722478" y="2509081"/>
            <a:ext cx="1800000" cy="360000"/>
          </a:xfrm>
          <a:prstGeom prst="roundRect">
            <a:avLst/>
          </a:prstGeom>
          <a:solidFill>
            <a:schemeClr val="accent3">
              <a:lumMod val="50000"/>
            </a:schemeClr>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Neo Sans"/>
              </a:rPr>
              <a:t>Órdenes de admisión</a:t>
            </a:r>
            <a:endParaRPr kumimoji="0" lang="en-US"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Neo Sans"/>
            </a:endParaRPr>
          </a:p>
        </p:txBody>
      </p:sp>
      <p:sp>
        <p:nvSpPr>
          <p:cNvPr id="71" name="Rounded Rectangle 102">
            <a:extLst>
              <a:ext uri="{FF2B5EF4-FFF2-40B4-BE49-F238E27FC236}">
                <a16:creationId xmlns:a16="http://schemas.microsoft.com/office/drawing/2014/main" id="{C9232AA8-11FD-3F40-BE16-3D6E7A885AEE}"/>
              </a:ext>
            </a:extLst>
          </p:cNvPr>
          <p:cNvSpPr/>
          <p:nvPr/>
        </p:nvSpPr>
        <p:spPr bwMode="auto">
          <a:xfrm>
            <a:off x="6722478" y="2939579"/>
            <a:ext cx="1800000" cy="360000"/>
          </a:xfrm>
          <a:prstGeom prst="roundRect">
            <a:avLst/>
          </a:prstGeom>
          <a:solidFill>
            <a:schemeClr val="accent3">
              <a:lumMod val="50000"/>
            </a:schemeClr>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Neo Sans"/>
              </a:rPr>
              <a:t>Confirmación de amisión</a:t>
            </a:r>
            <a:endParaRPr kumimoji="0" lang="en-US"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Neo Sans"/>
            </a:endParaRPr>
          </a:p>
        </p:txBody>
      </p:sp>
      <p:sp>
        <p:nvSpPr>
          <p:cNvPr id="72" name="Rounded Rectangle 102">
            <a:extLst>
              <a:ext uri="{FF2B5EF4-FFF2-40B4-BE49-F238E27FC236}">
                <a16:creationId xmlns:a16="http://schemas.microsoft.com/office/drawing/2014/main" id="{C1597395-EF07-644A-898B-1D6EDBA5DEFB}"/>
              </a:ext>
            </a:extLst>
          </p:cNvPr>
          <p:cNvSpPr/>
          <p:nvPr/>
        </p:nvSpPr>
        <p:spPr bwMode="auto">
          <a:xfrm>
            <a:off x="3546074" y="2893386"/>
            <a:ext cx="1800000" cy="360000"/>
          </a:xfrm>
          <a:prstGeom prst="roundRect">
            <a:avLst/>
          </a:prstGeom>
          <a:solidFill>
            <a:schemeClr val="accent2"/>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rPr>
              <a:t>Confirmaciones de entrega</a:t>
            </a:r>
            <a:endParaRPr kumimoji="0" lang="en-US" sz="12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73" name="Rounded Rectangle 102">
            <a:extLst>
              <a:ext uri="{FF2B5EF4-FFF2-40B4-BE49-F238E27FC236}">
                <a16:creationId xmlns:a16="http://schemas.microsoft.com/office/drawing/2014/main" id="{11C57EA8-5854-CF46-BFBD-4F0C543FB01C}"/>
              </a:ext>
            </a:extLst>
          </p:cNvPr>
          <p:cNvSpPr/>
          <p:nvPr/>
        </p:nvSpPr>
        <p:spPr bwMode="auto">
          <a:xfrm>
            <a:off x="1665025" y="2480609"/>
            <a:ext cx="1800000" cy="360000"/>
          </a:xfrm>
          <a:prstGeom prst="roundRect">
            <a:avLst/>
          </a:prstGeom>
          <a:solidFill>
            <a:schemeClr val="bg1">
              <a:lumMod val="20000"/>
              <a:lumOff val="80000"/>
            </a:schemeClr>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rPr>
              <a:t>Asignación medio de transporte</a:t>
            </a:r>
            <a:endParaRPr kumimoji="0" lang="en-US" sz="12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74" name="Rounded Rectangle 102">
            <a:extLst>
              <a:ext uri="{FF2B5EF4-FFF2-40B4-BE49-F238E27FC236}">
                <a16:creationId xmlns:a16="http://schemas.microsoft.com/office/drawing/2014/main" id="{DC1645E4-47D9-9540-AE5D-FC1CB8E9EA63}"/>
              </a:ext>
            </a:extLst>
          </p:cNvPr>
          <p:cNvSpPr/>
          <p:nvPr/>
        </p:nvSpPr>
        <p:spPr bwMode="auto">
          <a:xfrm>
            <a:off x="1665025" y="2893386"/>
            <a:ext cx="1800000" cy="360000"/>
          </a:xfrm>
          <a:prstGeom prst="roundRect">
            <a:avLst/>
          </a:prstGeom>
          <a:solidFill>
            <a:schemeClr val="bg1">
              <a:lumMod val="20000"/>
              <a:lumOff val="80000"/>
            </a:schemeClr>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rPr>
              <a:t>Asignación conductor</a:t>
            </a:r>
            <a:endParaRPr kumimoji="0" lang="en-US" sz="12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75" name="Rounded Rectangle 102">
            <a:extLst>
              <a:ext uri="{FF2B5EF4-FFF2-40B4-BE49-F238E27FC236}">
                <a16:creationId xmlns:a16="http://schemas.microsoft.com/office/drawing/2014/main" id="{4A9B3CFE-64E7-1843-ACF4-626097CE045B}"/>
              </a:ext>
            </a:extLst>
          </p:cNvPr>
          <p:cNvSpPr/>
          <p:nvPr/>
        </p:nvSpPr>
        <p:spPr bwMode="auto">
          <a:xfrm>
            <a:off x="9444148" y="2499435"/>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rPr>
              <a:t>Orden de carga</a:t>
            </a:r>
            <a:endParaRPr kumimoji="0" lang="en-US" sz="12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78" name="Rounded Rectangle 102">
            <a:extLst>
              <a:ext uri="{FF2B5EF4-FFF2-40B4-BE49-F238E27FC236}">
                <a16:creationId xmlns:a16="http://schemas.microsoft.com/office/drawing/2014/main" id="{F173A3DD-81BE-014D-99F0-9405D8B89D67}"/>
              </a:ext>
            </a:extLst>
          </p:cNvPr>
          <p:cNvSpPr/>
          <p:nvPr/>
        </p:nvSpPr>
        <p:spPr bwMode="auto">
          <a:xfrm>
            <a:off x="5463566" y="1675840"/>
            <a:ext cx="1496995" cy="360000"/>
          </a:xfrm>
          <a:prstGeom prst="roundRect">
            <a:avLst/>
          </a:prstGeom>
          <a:solidFill>
            <a:schemeClr val="bg2">
              <a:lumMod val="50000"/>
            </a:schemeClr>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Neo Sans"/>
              </a:rPr>
              <a:t>Orden de recogida</a:t>
            </a:r>
            <a:endParaRPr kumimoji="0" lang="en-US"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Neo Sans"/>
            </a:endParaRPr>
          </a:p>
        </p:txBody>
      </p:sp>
      <p:sp>
        <p:nvSpPr>
          <p:cNvPr id="79" name="Rounded Rectangle 102">
            <a:extLst>
              <a:ext uri="{FF2B5EF4-FFF2-40B4-BE49-F238E27FC236}">
                <a16:creationId xmlns:a16="http://schemas.microsoft.com/office/drawing/2014/main" id="{C76295E9-0D4C-3F40-8235-6E073C14C866}"/>
              </a:ext>
            </a:extLst>
          </p:cNvPr>
          <p:cNvSpPr/>
          <p:nvPr/>
        </p:nvSpPr>
        <p:spPr bwMode="auto">
          <a:xfrm>
            <a:off x="9444148" y="2936445"/>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rPr>
              <a:t>Operación carga</a:t>
            </a:r>
            <a:endParaRPr kumimoji="0" lang="en-US" sz="12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81" name="Rounded Rectangle 102">
            <a:extLst>
              <a:ext uri="{FF2B5EF4-FFF2-40B4-BE49-F238E27FC236}">
                <a16:creationId xmlns:a16="http://schemas.microsoft.com/office/drawing/2014/main" id="{9AB414E8-AF2C-2243-A603-58CA07F162A1}"/>
              </a:ext>
            </a:extLst>
          </p:cNvPr>
          <p:cNvSpPr/>
          <p:nvPr/>
        </p:nvSpPr>
        <p:spPr bwMode="auto">
          <a:xfrm>
            <a:off x="3546074" y="2480609"/>
            <a:ext cx="1800000" cy="360000"/>
          </a:xfrm>
          <a:prstGeom prst="roundRect">
            <a:avLst/>
          </a:prstGeom>
          <a:solidFill>
            <a:schemeClr val="accent2"/>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rPr>
              <a:t>Orden de entrega</a:t>
            </a:r>
            <a:endParaRPr kumimoji="0" lang="en-US" sz="12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82" name="Rounded Rectangle 102">
            <a:extLst>
              <a:ext uri="{FF2B5EF4-FFF2-40B4-BE49-F238E27FC236}">
                <a16:creationId xmlns:a16="http://schemas.microsoft.com/office/drawing/2014/main" id="{801ED171-D0F0-5147-8EBB-1C13D26E42C7}"/>
              </a:ext>
            </a:extLst>
          </p:cNvPr>
          <p:cNvSpPr/>
          <p:nvPr/>
        </p:nvSpPr>
        <p:spPr bwMode="auto">
          <a:xfrm>
            <a:off x="5463566" y="2106338"/>
            <a:ext cx="1496995" cy="360000"/>
          </a:xfrm>
          <a:prstGeom prst="roundRect">
            <a:avLst/>
          </a:prstGeom>
          <a:solidFill>
            <a:schemeClr val="bg2">
              <a:lumMod val="50000"/>
            </a:schemeClr>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Neo Sans"/>
              </a:rPr>
              <a:t>Confirmaciones de recogida</a:t>
            </a:r>
            <a:endParaRPr kumimoji="0" lang="en-US"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Neo Sans"/>
            </a:endParaRPr>
          </a:p>
        </p:txBody>
      </p:sp>
      <p:sp>
        <p:nvSpPr>
          <p:cNvPr id="83" name="Rounded Rectangle 102">
            <a:extLst>
              <a:ext uri="{FF2B5EF4-FFF2-40B4-BE49-F238E27FC236}">
                <a16:creationId xmlns:a16="http://schemas.microsoft.com/office/drawing/2014/main" id="{F53BBA40-A34A-0146-9479-69574593E694}"/>
              </a:ext>
            </a:extLst>
          </p:cNvPr>
          <p:cNvSpPr/>
          <p:nvPr/>
        </p:nvSpPr>
        <p:spPr bwMode="auto">
          <a:xfrm>
            <a:off x="3546074" y="1675474"/>
            <a:ext cx="1800000" cy="360000"/>
          </a:xfrm>
          <a:prstGeom prst="roundRect">
            <a:avLst/>
          </a:prstGeom>
          <a:solidFill>
            <a:schemeClr val="tx1">
              <a:lumMod val="20000"/>
              <a:lumOff val="80000"/>
            </a:schemeClr>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rPr>
              <a:t>Órdenes de admisión</a:t>
            </a:r>
            <a:endParaRPr kumimoji="0" lang="en-US" sz="12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84" name="Rounded Rectangle 102">
            <a:extLst>
              <a:ext uri="{FF2B5EF4-FFF2-40B4-BE49-F238E27FC236}">
                <a16:creationId xmlns:a16="http://schemas.microsoft.com/office/drawing/2014/main" id="{C9232AA8-11FD-3F40-BE16-3D6E7A885AEE}"/>
              </a:ext>
            </a:extLst>
          </p:cNvPr>
          <p:cNvSpPr/>
          <p:nvPr/>
        </p:nvSpPr>
        <p:spPr bwMode="auto">
          <a:xfrm>
            <a:off x="3546074" y="2081876"/>
            <a:ext cx="1800000" cy="360000"/>
          </a:xfrm>
          <a:prstGeom prst="roundRect">
            <a:avLst/>
          </a:prstGeom>
          <a:solidFill>
            <a:schemeClr val="tx1">
              <a:lumMod val="20000"/>
              <a:lumOff val="80000"/>
            </a:schemeClr>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rPr>
              <a:t>Confirmación de amisión</a:t>
            </a:r>
            <a:endParaRPr kumimoji="0" lang="en-US" sz="1200" b="0" i="0" u="none" strike="noStrike" kern="0" cap="none" spc="0" normalizeH="0" baseline="0" noProof="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90" name="Paralelogramo 187">
            <a:extLst>
              <a:ext uri="{FF2B5EF4-FFF2-40B4-BE49-F238E27FC236}">
                <a16:creationId xmlns:a16="http://schemas.microsoft.com/office/drawing/2014/main" id="{ACB59027-BBF0-7D44-8EBF-C1C0F93C7444}"/>
              </a:ext>
            </a:extLst>
          </p:cNvPr>
          <p:cNvSpPr txBox="1"/>
          <p:nvPr/>
        </p:nvSpPr>
        <p:spPr>
          <a:xfrm>
            <a:off x="8988598" y="1130136"/>
            <a:ext cx="2822401" cy="523220"/>
          </a:xfrm>
          <a:prstGeom prst="rect">
            <a:avLst/>
          </a:prstGeom>
          <a:solidFill>
            <a:srgbClr val="04657C"/>
          </a:solidFill>
          <a:ln w="57150" cap="flat" cmpd="sng" algn="ctr">
            <a:no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hangingPunct="1">
              <a:defRPr sz="1400">
                <a:solidFill>
                  <a:schemeClr val="accent3"/>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Neo Sans"/>
              </a:rPr>
              <a:t>Cada color representa una referencia específica del evento</a:t>
            </a:r>
          </a:p>
        </p:txBody>
      </p:sp>
    </p:spTree>
    <p:extLst>
      <p:ext uri="{BB962C8B-B14F-4D97-AF65-F5344CB8AC3E}">
        <p14:creationId xmlns:p14="http://schemas.microsoft.com/office/powerpoint/2010/main" val="423922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86934C-0F18-994A-BF17-8FF3CF584933}"/>
              </a:ext>
            </a:extLst>
          </p:cNvPr>
          <p:cNvSpPr>
            <a:spLocks noGrp="1"/>
          </p:cNvSpPr>
          <p:nvPr>
            <p:ph type="title"/>
          </p:nvPr>
        </p:nvSpPr>
        <p:spPr>
          <a:xfrm>
            <a:off x="550863" y="476251"/>
            <a:ext cx="10585697" cy="649287"/>
          </a:xfrm>
        </p:spPr>
        <p:txBody>
          <a:bodyPr/>
          <a:lstStyle/>
          <a:p>
            <a:r>
              <a:rPr lang="es-ES">
                <a:latin typeface="Georgia" panose="02040502050405020303" pitchFamily="18" charset="0"/>
              </a:rPr>
              <a:t>Identificador Único</a:t>
            </a:r>
          </a:p>
        </p:txBody>
      </p:sp>
      <p:sp>
        <p:nvSpPr>
          <p:cNvPr id="3" name="Marcador de contenido 2">
            <a:extLst>
              <a:ext uri="{FF2B5EF4-FFF2-40B4-BE49-F238E27FC236}">
                <a16:creationId xmlns:a16="http://schemas.microsoft.com/office/drawing/2014/main" id="{81F53748-8F23-9B40-9D0B-AD3213166DB7}"/>
              </a:ext>
            </a:extLst>
          </p:cNvPr>
          <p:cNvSpPr>
            <a:spLocks noGrp="1"/>
          </p:cNvSpPr>
          <p:nvPr>
            <p:ph sz="quarter" idx="17"/>
          </p:nvPr>
        </p:nvSpPr>
        <p:spPr>
          <a:xfrm>
            <a:off x="550862" y="1124380"/>
            <a:ext cx="10585697" cy="864691"/>
          </a:xfrm>
        </p:spPr>
        <p:txBody>
          <a:bodyPr/>
          <a:lstStyle/>
          <a:p>
            <a:r>
              <a:rPr lang="es-PE" sz="2400" dirty="0">
                <a:latin typeface="Arial" panose="020B0604020202020204" pitchFamily="34" charset="0"/>
                <a:ea typeface="Roboto" panose="02000000000000000000" pitchFamily="2" charset="0"/>
                <a:cs typeface="Arial" panose="020B0604020202020204" pitchFamily="34" charset="0"/>
              </a:rPr>
              <a:t>Identificador Único de Envíos en SIMPLE</a:t>
            </a:r>
          </a:p>
          <a:p>
            <a:endParaRPr lang="es-ES" dirty="0"/>
          </a:p>
        </p:txBody>
      </p:sp>
      <p:sp>
        <p:nvSpPr>
          <p:cNvPr id="67" name="Flecha 11"/>
          <p:cNvSpPr/>
          <p:nvPr/>
        </p:nvSpPr>
        <p:spPr>
          <a:xfrm>
            <a:off x="10863003" y="667002"/>
            <a:ext cx="347293" cy="261481"/>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68" name="Flecha 11"/>
          <p:cNvSpPr/>
          <p:nvPr/>
        </p:nvSpPr>
        <p:spPr>
          <a:xfrm>
            <a:off x="10863003" y="24218"/>
            <a:ext cx="347293" cy="261480"/>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7" name="Right Arrow 47">
            <a:extLst>
              <a:ext uri="{FF2B5EF4-FFF2-40B4-BE49-F238E27FC236}">
                <a16:creationId xmlns:a16="http://schemas.microsoft.com/office/drawing/2014/main" id="{DF79BD2D-FD1B-6B4E-B235-2CEEB411E9FB}"/>
              </a:ext>
            </a:extLst>
          </p:cNvPr>
          <p:cNvSpPr/>
          <p:nvPr/>
        </p:nvSpPr>
        <p:spPr>
          <a:xfrm>
            <a:off x="743774" y="2077989"/>
            <a:ext cx="10892087" cy="5075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Neo Sans"/>
              </a:rPr>
              <a:t>Existe algún identificador que permita identificar unívocamente un envío de mercancías?</a:t>
            </a:r>
          </a:p>
        </p:txBody>
      </p:sp>
      <p:sp>
        <p:nvSpPr>
          <p:cNvPr id="8" name="Right Arrow 47">
            <a:extLst>
              <a:ext uri="{FF2B5EF4-FFF2-40B4-BE49-F238E27FC236}">
                <a16:creationId xmlns:a16="http://schemas.microsoft.com/office/drawing/2014/main" id="{DF79BD2D-FD1B-6B4E-B235-2CEEB411E9FB}"/>
              </a:ext>
            </a:extLst>
          </p:cNvPr>
          <p:cNvSpPr/>
          <p:nvPr/>
        </p:nvSpPr>
        <p:spPr>
          <a:xfrm>
            <a:off x="743774" y="3273795"/>
            <a:ext cx="10892087" cy="5075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Neo Sans"/>
              </a:rPr>
              <a:t>Existe algún identificador que sea compartido por todos los actores en un flujo logístico?</a:t>
            </a:r>
          </a:p>
        </p:txBody>
      </p:sp>
      <p:sp>
        <p:nvSpPr>
          <p:cNvPr id="9" name="Right Arrow 47">
            <a:extLst>
              <a:ext uri="{FF2B5EF4-FFF2-40B4-BE49-F238E27FC236}">
                <a16:creationId xmlns:a16="http://schemas.microsoft.com/office/drawing/2014/main" id="{DF79BD2D-FD1B-6B4E-B235-2CEEB411E9FB}"/>
              </a:ext>
            </a:extLst>
          </p:cNvPr>
          <p:cNvSpPr/>
          <p:nvPr/>
        </p:nvSpPr>
        <p:spPr>
          <a:xfrm>
            <a:off x="743773" y="4377847"/>
            <a:ext cx="10892087" cy="5075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Neo Sans"/>
              </a:rPr>
              <a:t>Como se relacionan referencias distintas utilizadas por los vários participantes?</a:t>
            </a:r>
          </a:p>
        </p:txBody>
      </p:sp>
      <p:sp>
        <p:nvSpPr>
          <p:cNvPr id="10" name="Right Arrow 47">
            <a:extLst>
              <a:ext uri="{FF2B5EF4-FFF2-40B4-BE49-F238E27FC236}">
                <a16:creationId xmlns:a16="http://schemas.microsoft.com/office/drawing/2014/main" id="{DF79BD2D-FD1B-6B4E-B235-2CEEB411E9FB}"/>
              </a:ext>
            </a:extLst>
          </p:cNvPr>
          <p:cNvSpPr/>
          <p:nvPr/>
        </p:nvSpPr>
        <p:spPr>
          <a:xfrm>
            <a:off x="743772" y="5413053"/>
            <a:ext cx="10892087" cy="5075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Neo Sans"/>
              </a:rPr>
              <a:t>Que identificadores se utilizan en los interfaces telemáticos?</a:t>
            </a:r>
          </a:p>
        </p:txBody>
      </p:sp>
    </p:spTree>
    <p:extLst>
      <p:ext uri="{BB962C8B-B14F-4D97-AF65-F5344CB8AC3E}">
        <p14:creationId xmlns:p14="http://schemas.microsoft.com/office/powerpoint/2010/main" val="72290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86934C-0F18-994A-BF17-8FF3CF584933}"/>
              </a:ext>
            </a:extLst>
          </p:cNvPr>
          <p:cNvSpPr>
            <a:spLocks noGrp="1"/>
          </p:cNvSpPr>
          <p:nvPr>
            <p:ph type="title"/>
          </p:nvPr>
        </p:nvSpPr>
        <p:spPr>
          <a:xfrm>
            <a:off x="550863" y="476251"/>
            <a:ext cx="10585697" cy="649287"/>
          </a:xfrm>
        </p:spPr>
        <p:txBody>
          <a:bodyPr/>
          <a:lstStyle/>
          <a:p>
            <a:r>
              <a:rPr lang="es-ES">
                <a:latin typeface="Georgia" panose="02040502050405020303" pitchFamily="18" charset="0"/>
              </a:rPr>
              <a:t>Identificador Único</a:t>
            </a:r>
          </a:p>
        </p:txBody>
      </p:sp>
      <p:sp>
        <p:nvSpPr>
          <p:cNvPr id="3" name="Marcador de contenido 2">
            <a:extLst>
              <a:ext uri="{FF2B5EF4-FFF2-40B4-BE49-F238E27FC236}">
                <a16:creationId xmlns:a16="http://schemas.microsoft.com/office/drawing/2014/main" id="{81F53748-8F23-9B40-9D0B-AD3213166DB7}"/>
              </a:ext>
            </a:extLst>
          </p:cNvPr>
          <p:cNvSpPr>
            <a:spLocks noGrp="1"/>
          </p:cNvSpPr>
          <p:nvPr>
            <p:ph sz="quarter" idx="17"/>
          </p:nvPr>
        </p:nvSpPr>
        <p:spPr>
          <a:xfrm>
            <a:off x="550862" y="1124380"/>
            <a:ext cx="10585697" cy="864691"/>
          </a:xfrm>
        </p:spPr>
        <p:txBody>
          <a:bodyPr/>
          <a:lstStyle/>
          <a:p>
            <a:r>
              <a:rPr lang="es-PE" sz="2400" dirty="0">
                <a:latin typeface="Arial" panose="020B0604020202020204" pitchFamily="34" charset="0"/>
                <a:ea typeface="Roboto" panose="02000000000000000000" pitchFamily="2" charset="0"/>
                <a:cs typeface="Arial" panose="020B0604020202020204" pitchFamily="34" charset="0"/>
              </a:rPr>
              <a:t>Propuesta de Identificador Único en SIMPLE</a:t>
            </a:r>
          </a:p>
          <a:p>
            <a:endParaRPr lang="es-ES" dirty="0"/>
          </a:p>
        </p:txBody>
      </p:sp>
      <p:sp>
        <p:nvSpPr>
          <p:cNvPr id="67" name="Flecha 11"/>
          <p:cNvSpPr/>
          <p:nvPr/>
        </p:nvSpPr>
        <p:spPr>
          <a:xfrm>
            <a:off x="10863003" y="667002"/>
            <a:ext cx="347293" cy="261481"/>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68" name="Flecha 11"/>
          <p:cNvSpPr/>
          <p:nvPr/>
        </p:nvSpPr>
        <p:spPr>
          <a:xfrm>
            <a:off x="10863003" y="24218"/>
            <a:ext cx="347293" cy="261480"/>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76" name="TextBox 75"/>
          <p:cNvSpPr txBox="1"/>
          <p:nvPr/>
        </p:nvSpPr>
        <p:spPr>
          <a:xfrm>
            <a:off x="610938" y="1652058"/>
            <a:ext cx="11090275" cy="3862596"/>
          </a:xfrm>
          <a:prstGeom prst="rect">
            <a:avLst/>
          </a:prstGeom>
        </p:spPr>
        <p:txBody>
          <a:bodyPr wrap="square" rtlCol="0">
            <a:spAutoFit/>
          </a:bodyPr>
          <a:lstStyle/>
          <a:p>
            <a:pPr marL="440100" marR="0" lvl="0" indent="-342900" algn="l" defTabSz="914400" rtl="0" eaLnBrk="1" fontAlgn="auto" latinLnBrk="0" hangingPunct="0">
              <a:lnSpc>
                <a:spcPct val="100000"/>
              </a:lnSpc>
              <a:spcBef>
                <a:spcPts val="0"/>
              </a:spcBef>
              <a:spcAft>
                <a:spcPts val="600"/>
              </a:spcAft>
              <a:buClrTx/>
              <a:buSzTx/>
              <a:buFontTx/>
              <a:buAutoNum type="arabicParenR"/>
              <a:tabLst/>
              <a:defRPr/>
            </a:pPr>
            <a:r>
              <a:rPr kumimoji="0" lang="pt-PT" sz="1400" b="0" i="0" u="none" strike="noStrike" kern="0" cap="none" spc="0" normalizeH="0" baseline="0" noProof="0" dirty="0">
                <a:ln>
                  <a:noFill/>
                </a:ln>
                <a:solidFill>
                  <a:srgbClr val="004254"/>
                </a:solidFill>
                <a:effectLst/>
                <a:uLnTx/>
                <a:uFillTx/>
                <a:latin typeface="Neo Sans" panose="020B0504020202020204" pitchFamily="34" charset="0"/>
                <a:sym typeface="Neo Sans"/>
              </a:rPr>
              <a:t>El actor de la cadena podrá dar inicio a un flujo logístico con un documento que tiene una referencia unica propia (por ejemplo una Orden de Transporte);</a:t>
            </a:r>
          </a:p>
          <a:p>
            <a:pPr marL="440100" marR="0" lvl="1" indent="-342900"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pt-PT" sz="1400" b="0" i="0" u="none" strike="noStrike" kern="0" cap="none" spc="0" normalizeH="0" baseline="0" noProof="0" dirty="0">
                <a:ln>
                  <a:noFill/>
                </a:ln>
                <a:solidFill>
                  <a:srgbClr val="004254"/>
                </a:solidFill>
                <a:effectLst/>
                <a:uLnTx/>
                <a:uFillTx/>
                <a:latin typeface="Neo Sans" panose="020B0504020202020204" pitchFamily="34" charset="0"/>
                <a:sym typeface="Neo Sans"/>
              </a:rPr>
              <a:t>En intercambios por mensajería, SIMPLE contestará asignando una referencia única del envío en SIMPLE y comunicará esta referencia a los demás actores involucrados, cuando proceda;</a:t>
            </a:r>
          </a:p>
          <a:p>
            <a:pPr marL="440100" marR="0" lvl="1" indent="-342900"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pt-PT" sz="1400" b="0" i="0" u="none" strike="noStrike" kern="0" cap="none" spc="0" normalizeH="0" baseline="0" noProof="0" dirty="0">
                <a:ln>
                  <a:noFill/>
                </a:ln>
                <a:solidFill>
                  <a:srgbClr val="004254"/>
                </a:solidFill>
                <a:effectLst/>
                <a:uLnTx/>
                <a:uFillTx/>
                <a:latin typeface="Neo Sans" panose="020B0504020202020204" pitchFamily="34" charset="0"/>
                <a:sym typeface="Neo Sans"/>
              </a:rPr>
              <a:t>En los casos de utilización de GUI, al registrar la Orden de Transporte, SIMPLE asignará de igual forma esta referencia única para el envío;</a:t>
            </a:r>
          </a:p>
          <a:p>
            <a:pPr marL="440100" marR="0" lvl="1" indent="-342900"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endParaRPr kumimoji="0" lang="pt-PT" sz="1400" b="0" i="0" u="none" strike="noStrike" kern="0" cap="none" spc="0" normalizeH="0" baseline="0" noProof="0" dirty="0">
              <a:ln>
                <a:noFill/>
              </a:ln>
              <a:solidFill>
                <a:srgbClr val="004254"/>
              </a:solidFill>
              <a:effectLst/>
              <a:uLnTx/>
              <a:uFillTx/>
              <a:latin typeface="Neo Sans" panose="020B0504020202020204" pitchFamily="34" charset="0"/>
              <a:sym typeface="Neo Sans"/>
            </a:endParaRPr>
          </a:p>
          <a:p>
            <a:pPr marL="440100" marR="0" lvl="1" indent="-342900" algn="l" defTabSz="914400" rtl="0" eaLnBrk="1" fontAlgn="auto" latinLnBrk="0" hangingPunct="0">
              <a:lnSpc>
                <a:spcPct val="100000"/>
              </a:lnSpc>
              <a:spcBef>
                <a:spcPts val="0"/>
              </a:spcBef>
              <a:spcAft>
                <a:spcPts val="600"/>
              </a:spcAft>
              <a:buClrTx/>
              <a:buSzTx/>
              <a:buFont typeface="+mj-lt"/>
              <a:buAutoNum type="arabicParenR" startAt="2"/>
              <a:tabLst/>
              <a:defRPr/>
            </a:pPr>
            <a:r>
              <a:rPr kumimoji="0" lang="pt-PT" sz="1400" b="0" i="0" u="none" strike="noStrike" kern="0" cap="none" spc="0" normalizeH="0" baseline="0" noProof="0" dirty="0">
                <a:ln>
                  <a:noFill/>
                </a:ln>
                <a:solidFill>
                  <a:srgbClr val="004254"/>
                </a:solidFill>
                <a:effectLst/>
                <a:uLnTx/>
                <a:uFillTx/>
                <a:latin typeface="Neo Sans" panose="020B0504020202020204" pitchFamily="34" charset="0"/>
                <a:sym typeface="Neo Sans"/>
              </a:rPr>
              <a:t>En intercambios futuros, sea a traves de API, del GUI de SIMPLE, o de mensajeria, esta referencia única servira para asociación de eventos futuros, como una orden de admisión o entrega al envío</a:t>
            </a:r>
          </a:p>
          <a:p>
            <a:pPr marL="440100" marR="0" lvl="1" indent="-342900"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pt-PT" sz="1400" b="0" i="0" u="none" strike="noStrike" kern="0" cap="none" spc="0" normalizeH="0" baseline="0" noProof="0" dirty="0">
                <a:ln>
                  <a:noFill/>
                </a:ln>
                <a:solidFill>
                  <a:srgbClr val="004254"/>
                </a:solidFill>
                <a:effectLst/>
                <a:uLnTx/>
                <a:uFillTx/>
                <a:latin typeface="Neo Sans" panose="020B0504020202020204" pitchFamily="34" charset="0"/>
                <a:sym typeface="Neo Sans"/>
              </a:rPr>
              <a:t>A modo de ejemplo, al enviar una lista de descarga para la Terminal, el CC enviará, para cada mercancía, el correspondiente número de referencia única SIMPLE, quedando a partir de ese momento asociada la referencia única SIMPLE a la referencia interna que pueda tener el CC para dicha mercancía.</a:t>
            </a:r>
          </a:p>
          <a:p>
            <a:pPr marL="97200" marR="0" lvl="4" indent="0" algn="l" defTabSz="914400" rtl="0" eaLnBrk="1" fontAlgn="auto" latinLnBrk="0" hangingPunct="0">
              <a:lnSpc>
                <a:spcPct val="100000"/>
              </a:lnSpc>
              <a:spcBef>
                <a:spcPts val="0"/>
              </a:spcBef>
              <a:spcAft>
                <a:spcPts val="600"/>
              </a:spcAft>
              <a:buClrTx/>
              <a:buSzTx/>
              <a:buFontTx/>
              <a:buNone/>
              <a:tabLst/>
              <a:defRPr/>
            </a:pPr>
            <a:endParaRPr kumimoji="0" lang="pt-PT" sz="1400" b="0" i="0" u="none" strike="noStrike" kern="0" cap="none" spc="0" normalizeH="0" baseline="0" noProof="0" dirty="0">
              <a:ln>
                <a:noFill/>
              </a:ln>
              <a:solidFill>
                <a:srgbClr val="004254"/>
              </a:solidFill>
              <a:effectLst/>
              <a:uLnTx/>
              <a:uFillTx/>
              <a:latin typeface="Neo Sans" panose="020B0504020202020204" pitchFamily="34" charset="0"/>
              <a:sym typeface="Neo Sans"/>
            </a:endParaRPr>
          </a:p>
          <a:p>
            <a:pPr marL="440100" marR="0" lvl="1" indent="-342900" algn="l" defTabSz="914400" rtl="0" eaLnBrk="1" fontAlgn="auto" latinLnBrk="0" hangingPunct="0">
              <a:lnSpc>
                <a:spcPct val="100000"/>
              </a:lnSpc>
              <a:spcBef>
                <a:spcPts val="0"/>
              </a:spcBef>
              <a:spcAft>
                <a:spcPts val="600"/>
              </a:spcAft>
              <a:buClrTx/>
              <a:buSzTx/>
              <a:buFont typeface="+mj-lt"/>
              <a:buAutoNum type="arabicParenR" startAt="3"/>
              <a:tabLst/>
              <a:defRPr/>
            </a:pPr>
            <a:r>
              <a:rPr kumimoji="0" lang="pt-PT" sz="1400" b="0" i="0" u="none" strike="noStrike" kern="0" cap="none" spc="0" normalizeH="0" baseline="0" noProof="0" dirty="0">
                <a:ln>
                  <a:noFill/>
                </a:ln>
                <a:solidFill>
                  <a:srgbClr val="004254"/>
                </a:solidFill>
                <a:effectLst/>
                <a:uLnTx/>
                <a:uFillTx/>
                <a:latin typeface="Neo Sans" panose="020B0504020202020204" pitchFamily="34" charset="0"/>
                <a:sym typeface="Neo Sans"/>
              </a:rPr>
              <a:t>En cualquier nodo de cambio modal, se podrán mantener referencias especificas de cada nodo de transporte, como el código único de carta de porte, por ejemplo siempre que se siga asociando esse código único a la referencia única SIMPLE</a:t>
            </a:r>
          </a:p>
        </p:txBody>
      </p:sp>
    </p:spTree>
    <p:extLst>
      <p:ext uri="{BB962C8B-B14F-4D97-AF65-F5344CB8AC3E}">
        <p14:creationId xmlns:p14="http://schemas.microsoft.com/office/powerpoint/2010/main" val="101879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86934C-0F18-994A-BF17-8FF3CF584933}"/>
              </a:ext>
            </a:extLst>
          </p:cNvPr>
          <p:cNvSpPr>
            <a:spLocks noGrp="1"/>
          </p:cNvSpPr>
          <p:nvPr>
            <p:ph type="title"/>
          </p:nvPr>
        </p:nvSpPr>
        <p:spPr>
          <a:xfrm>
            <a:off x="550863" y="476251"/>
            <a:ext cx="10585697" cy="649287"/>
          </a:xfrm>
        </p:spPr>
        <p:txBody>
          <a:bodyPr/>
          <a:lstStyle/>
          <a:p>
            <a:r>
              <a:rPr lang="es-ES">
                <a:latin typeface="Georgia" panose="02040502050405020303" pitchFamily="18" charset="0"/>
              </a:rPr>
              <a:t>Identificador Único</a:t>
            </a:r>
          </a:p>
        </p:txBody>
      </p:sp>
      <p:sp>
        <p:nvSpPr>
          <p:cNvPr id="3" name="Marcador de contenido 2">
            <a:extLst>
              <a:ext uri="{FF2B5EF4-FFF2-40B4-BE49-F238E27FC236}">
                <a16:creationId xmlns:a16="http://schemas.microsoft.com/office/drawing/2014/main" id="{81F53748-8F23-9B40-9D0B-AD3213166DB7}"/>
              </a:ext>
            </a:extLst>
          </p:cNvPr>
          <p:cNvSpPr>
            <a:spLocks noGrp="1"/>
          </p:cNvSpPr>
          <p:nvPr>
            <p:ph sz="quarter" idx="17"/>
          </p:nvPr>
        </p:nvSpPr>
        <p:spPr>
          <a:xfrm>
            <a:off x="550862" y="1124380"/>
            <a:ext cx="10585697" cy="864691"/>
          </a:xfrm>
        </p:spPr>
        <p:txBody>
          <a:bodyPr/>
          <a:lstStyle/>
          <a:p>
            <a:r>
              <a:rPr lang="es-PE" sz="2400">
                <a:latin typeface="Arial" panose="020B0604020202020204" pitchFamily="34" charset="0"/>
                <a:ea typeface="Roboto" panose="02000000000000000000" pitchFamily="2" charset="0"/>
                <a:cs typeface="Arial" panose="020B0604020202020204" pitchFamily="34" charset="0"/>
              </a:rPr>
              <a:t>Propuesta de Identificador Único SIMPLE</a:t>
            </a:r>
          </a:p>
          <a:p>
            <a:endParaRPr lang="es-ES"/>
          </a:p>
        </p:txBody>
      </p:sp>
      <p:sp>
        <p:nvSpPr>
          <p:cNvPr id="8" name="Rectangle 7"/>
          <p:cNvSpPr/>
          <p:nvPr/>
        </p:nvSpPr>
        <p:spPr>
          <a:xfrm>
            <a:off x="9677400" y="1081186"/>
            <a:ext cx="1867659" cy="457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srgbClr val="FFFFFF"/>
                </a:solidFill>
                <a:effectLst/>
                <a:uLnTx/>
                <a:uFillTx/>
                <a:latin typeface="Neo Sans Light"/>
                <a:ea typeface="+mn-ea"/>
                <a:cs typeface="+mn-cs"/>
                <a:sym typeface="Neo Sans"/>
              </a:rPr>
              <a:t>Ejemplo Importación</a:t>
            </a:r>
          </a:p>
        </p:txBody>
      </p:sp>
      <p:pic>
        <p:nvPicPr>
          <p:cNvPr id="4" name="Picture 3"/>
          <p:cNvPicPr>
            <a:picLocks noChangeAspect="1"/>
          </p:cNvPicPr>
          <p:nvPr/>
        </p:nvPicPr>
        <p:blipFill rotWithShape="1">
          <a:blip r:embed="rId2"/>
          <a:srcRect t="36714"/>
          <a:stretch/>
        </p:blipFill>
        <p:spPr>
          <a:xfrm>
            <a:off x="718924" y="1773667"/>
            <a:ext cx="10417635" cy="1080344"/>
          </a:xfrm>
          <a:prstGeom prst="rect">
            <a:avLst/>
          </a:prstGeom>
        </p:spPr>
      </p:pic>
      <p:cxnSp>
        <p:nvCxnSpPr>
          <p:cNvPr id="6" name="Straight Connector 5"/>
          <p:cNvCxnSpPr/>
          <p:nvPr/>
        </p:nvCxnSpPr>
        <p:spPr>
          <a:xfrm>
            <a:off x="3581400" y="1773667"/>
            <a:ext cx="0" cy="3788933"/>
          </a:xfrm>
          <a:prstGeom prst="line">
            <a:avLst/>
          </a:prstGeom>
          <a:ln>
            <a:solidFill>
              <a:srgbClr val="00425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06742" y="1780291"/>
            <a:ext cx="0" cy="3788933"/>
          </a:xfrm>
          <a:prstGeom prst="line">
            <a:avLst/>
          </a:prstGeom>
          <a:ln>
            <a:solidFill>
              <a:srgbClr val="004254"/>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0" y="2854011"/>
            <a:ext cx="3581400" cy="2693045"/>
          </a:xfrm>
          <a:prstGeom prst="rect">
            <a:avLst/>
          </a:prstGeom>
        </p:spPr>
        <p:txBody>
          <a:bodyPr wrap="square">
            <a:spAutoFit/>
          </a:bodyPr>
          <a:lstStyle/>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pt-PT" sz="1100" b="0" i="0" u="none" strike="noStrike" kern="0" cap="none" spc="0" normalizeH="0" baseline="0" noProof="0" dirty="0">
                <a:ln>
                  <a:noFill/>
                </a:ln>
                <a:solidFill>
                  <a:srgbClr val="004254"/>
                </a:solidFill>
                <a:effectLst/>
                <a:uLnTx/>
                <a:uFillTx/>
                <a:latin typeface="Neo Sans" panose="020B0504020202020204" pitchFamily="34" charset="0"/>
                <a:sym typeface="Neo Sans"/>
              </a:rPr>
              <a:t>El actor de la cadena podrá dar inicio a un envío con un documento que tiene una referencia unica propia (por ejemplo una Orden de descarga);</a:t>
            </a:r>
          </a:p>
          <a:p>
            <a:pPr marL="440100" marR="0" lvl="1" indent="-342900"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pt-PT" sz="1100" b="0" i="0" u="none" strike="noStrike" kern="0" cap="none" spc="0" normalizeH="0" baseline="0" noProof="0" dirty="0">
                <a:ln>
                  <a:noFill/>
                </a:ln>
                <a:solidFill>
                  <a:srgbClr val="004254"/>
                </a:solidFill>
                <a:effectLst/>
                <a:uLnTx/>
                <a:uFillTx/>
                <a:latin typeface="Neo Sans" panose="020B0504020202020204" pitchFamily="34" charset="0"/>
                <a:sym typeface="Neo Sans"/>
              </a:rPr>
              <a:t>En intercambios por API o mensajería, SIMPLE contestará asignando una referencia única SIMPLE y comunicará esta referencia única a los demás actores involucrados, cuando proceda;</a:t>
            </a:r>
          </a:p>
          <a:p>
            <a:pPr marL="440100" marR="0" lvl="1" indent="-342900"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pt-PT" sz="1100" b="0" i="0" u="none" strike="noStrike" kern="0" cap="none" spc="0" normalizeH="0" baseline="0" noProof="0" dirty="0">
                <a:ln>
                  <a:noFill/>
                </a:ln>
                <a:solidFill>
                  <a:srgbClr val="004254"/>
                </a:solidFill>
                <a:effectLst/>
                <a:uLnTx/>
                <a:uFillTx/>
                <a:latin typeface="Neo Sans" panose="020B0504020202020204" pitchFamily="34" charset="0"/>
                <a:sym typeface="Neo Sans"/>
              </a:rPr>
              <a:t>En los casos de utilización de GUI, al registrar la Orden de Descarga, SIMPLE asignará de igual forma esta referencia única para el envío;</a:t>
            </a:r>
          </a:p>
          <a:p>
            <a:pPr marL="97200" marR="0" lvl="1" indent="0" algn="l" defTabSz="914400" rtl="0" eaLnBrk="1" fontAlgn="auto" latinLnBrk="0" hangingPunct="0">
              <a:lnSpc>
                <a:spcPct val="100000"/>
              </a:lnSpc>
              <a:spcBef>
                <a:spcPts val="0"/>
              </a:spcBef>
              <a:spcAft>
                <a:spcPts val="600"/>
              </a:spcAft>
              <a:buClrTx/>
              <a:buSzTx/>
              <a:buFontTx/>
              <a:buNone/>
              <a:tabLst/>
              <a:defRPr/>
            </a:pPr>
            <a:r>
              <a:rPr kumimoji="0" lang="es-ES_tradnl" sz="1100" b="0" i="0" u="none" strike="noStrike" kern="0" cap="none" spc="0" normalizeH="0" baseline="0" noProof="0" dirty="0">
                <a:ln>
                  <a:noFill/>
                </a:ln>
                <a:solidFill>
                  <a:srgbClr val="004254"/>
                </a:solidFill>
                <a:effectLst/>
                <a:uLnTx/>
                <a:uFillTx/>
                <a:latin typeface="Neo Sans" panose="020B0504020202020204" pitchFamily="34" charset="0"/>
                <a:sym typeface="Neo Sans"/>
              </a:rPr>
              <a:t>Cuando se registre dicha información, SIMPLE generará un identificador por envío (puede ser uno o varios contenedores, vehículos o conjuntos de paquetes de mercancía) – ENVIO_ENTRADA_0001</a:t>
            </a:r>
          </a:p>
        </p:txBody>
      </p:sp>
      <p:sp>
        <p:nvSpPr>
          <p:cNvPr id="45" name="Rectangle 44"/>
          <p:cNvSpPr/>
          <p:nvPr/>
        </p:nvSpPr>
        <p:spPr>
          <a:xfrm>
            <a:off x="1905000" y="1586515"/>
            <a:ext cx="1565172" cy="230832"/>
          </a:xfrm>
          <a:prstGeom prst="rect">
            <a:avLst/>
          </a:prstGeom>
        </p:spPr>
        <p:txBody>
          <a:bodyPr wrap="none">
            <a:spAutoFit/>
          </a:bodyPr>
          <a:lstStyle/>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pt-PT" sz="900" b="1" i="0" u="none" strike="noStrike" kern="0" cap="none" spc="0" normalizeH="0" baseline="0" noProof="0" dirty="0">
                <a:ln>
                  <a:noFill/>
                </a:ln>
                <a:solidFill>
                  <a:srgbClr val="004254"/>
                </a:solidFill>
                <a:effectLst/>
                <a:uLnTx/>
                <a:uFillTx/>
                <a:latin typeface="Neo Sans" panose="020B0504020202020204" pitchFamily="34" charset="0"/>
                <a:sym typeface="Neo Sans"/>
              </a:rPr>
              <a:t>ENVIO_ENTRADA_0001</a:t>
            </a:r>
          </a:p>
        </p:txBody>
      </p:sp>
      <p:sp>
        <p:nvSpPr>
          <p:cNvPr id="52" name="Right Arrow 47">
            <a:extLst>
              <a:ext uri="{FF2B5EF4-FFF2-40B4-BE49-F238E27FC236}">
                <a16:creationId xmlns:a16="http://schemas.microsoft.com/office/drawing/2014/main" id="{DF79BD2D-FD1B-6B4E-B235-2CEEB411E9FB}"/>
              </a:ext>
            </a:extLst>
          </p:cNvPr>
          <p:cNvSpPr/>
          <p:nvPr/>
        </p:nvSpPr>
        <p:spPr>
          <a:xfrm>
            <a:off x="743775" y="6045633"/>
            <a:ext cx="10305226" cy="50756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Neo Sans"/>
              </a:rPr>
              <a:t>Visibilidad a lo largo de la cadena multimodal para ENVIO_ENTRADA_0001 </a:t>
            </a:r>
          </a:p>
        </p:txBody>
      </p:sp>
      <p:sp>
        <p:nvSpPr>
          <p:cNvPr id="50" name="Rectangle 49"/>
          <p:cNvSpPr/>
          <p:nvPr/>
        </p:nvSpPr>
        <p:spPr>
          <a:xfrm>
            <a:off x="3581399" y="2854011"/>
            <a:ext cx="7549153" cy="2416046"/>
          </a:xfrm>
          <a:prstGeom prst="rect">
            <a:avLst/>
          </a:prstGeom>
        </p:spPr>
        <p:txBody>
          <a:bodyPr wrap="square" lIns="91440" tIns="45720" rIns="91440" bIns="45720" anchor="t">
            <a:spAutoFit/>
          </a:bodyPr>
          <a:lstStyle/>
          <a:p>
            <a:pPr marL="440055" marR="0" lvl="1" indent="-342900"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endParaRPr kumimoji="0" lang="pt-PT" sz="1100" b="0" i="0" u="none" strike="noStrike" kern="0" cap="none" spc="0" normalizeH="0" baseline="0" noProof="0" dirty="0">
              <a:ln>
                <a:noFill/>
              </a:ln>
              <a:solidFill>
                <a:srgbClr val="004254"/>
              </a:solidFill>
              <a:effectLst/>
              <a:uLnTx/>
              <a:uFillTx/>
              <a:latin typeface="Neo Sans" panose="020B0504020202020204" pitchFamily="34" charset="0"/>
              <a:sym typeface="Neo Sans"/>
            </a:endParaRPr>
          </a:p>
          <a:p>
            <a:pPr marL="440055" marR="0" lvl="1" indent="-342900"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pt-PT" sz="1100" b="0" i="0" u="none" strike="noStrike" kern="0" cap="none" spc="0" normalizeH="0" baseline="0" noProof="0" dirty="0">
                <a:ln>
                  <a:noFill/>
                </a:ln>
                <a:solidFill>
                  <a:srgbClr val="004254"/>
                </a:solidFill>
                <a:effectLst/>
                <a:uLnTx/>
                <a:uFillTx/>
                <a:latin typeface="Neo Sans" panose="020B0504020202020204" pitchFamily="34" charset="0"/>
                <a:sym typeface="Neo Sans"/>
              </a:rPr>
              <a:t>SIMPLE pondrá dicha referencia a disposición de los involucrados identificados en la cadena</a:t>
            </a:r>
          </a:p>
          <a:p>
            <a:pPr marL="440055" marR="0" lvl="0" indent="-342900" algn="l" defTabSz="914400" rtl="0" eaLnBrk="1" fontAlgn="auto" latinLnBrk="0" hangingPunct="0">
              <a:lnSpc>
                <a:spcPct val="100000"/>
              </a:lnSpc>
              <a:spcBef>
                <a:spcPts val="0"/>
              </a:spcBef>
              <a:spcAft>
                <a:spcPts val="600"/>
              </a:spcAft>
              <a:buClrTx/>
              <a:buSzTx/>
              <a:buFontTx/>
              <a:buAutoNum type="arabicParenR"/>
              <a:tabLst/>
              <a:defRPr/>
            </a:pPr>
            <a:endParaRPr kumimoji="0" lang="pt-PT" sz="1100" b="0" i="0" u="none" strike="noStrike" kern="0" cap="none" spc="0" normalizeH="0" baseline="0" noProof="0" dirty="0">
              <a:ln>
                <a:noFill/>
              </a:ln>
              <a:solidFill>
                <a:srgbClr val="004254"/>
              </a:solidFill>
              <a:effectLst/>
              <a:uLnTx/>
              <a:uFillTx/>
              <a:latin typeface="Neo Sans" panose="020B0504020202020204" pitchFamily="34" charset="0"/>
              <a:sym typeface="Neo Sans"/>
            </a:endParaRPr>
          </a:p>
          <a:p>
            <a:pPr marL="97155" marR="0" lvl="0" indent="0" algn="l" defTabSz="914400" rtl="0" eaLnBrk="1" fontAlgn="auto" latinLnBrk="0" hangingPunct="0">
              <a:lnSpc>
                <a:spcPct val="100000"/>
              </a:lnSpc>
              <a:spcBef>
                <a:spcPts val="0"/>
              </a:spcBef>
              <a:spcAft>
                <a:spcPts val="600"/>
              </a:spcAft>
              <a:buClrTx/>
              <a:buSzTx/>
              <a:buFontTx/>
              <a:buNone/>
              <a:tabLst/>
              <a:defRPr/>
            </a:pPr>
            <a:r>
              <a:rPr kumimoji="0" lang="pt-PT" sz="1100" b="0" i="0" u="none" strike="noStrike" kern="0" cap="none" spc="0" normalizeH="0" baseline="0" noProof="0" dirty="0">
                <a:ln>
                  <a:noFill/>
                </a:ln>
                <a:solidFill>
                  <a:srgbClr val="004254"/>
                </a:solidFill>
                <a:effectLst/>
                <a:uLnTx/>
                <a:uFillTx/>
                <a:latin typeface="Neo Sans" panose="020B0504020202020204" pitchFamily="34" charset="0"/>
                <a:sym typeface="Neo Sans"/>
              </a:rPr>
              <a:t>Cuando la Terminal necesite registrar una Descarga o Entrega, el Transitario u otro actor autorizado quiera enviar una Orden de Transporte, o la Empresa Transportista tenga que confirmar una Recogida, deberá indicar, para cada envío, cual es la respectiva referencia SIMPLE, para que queden asociados dichos registros.</a:t>
            </a:r>
          </a:p>
          <a:p>
            <a:pPr marL="440055" marR="0" lvl="1" indent="-342900"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pt-PT" sz="1100" b="0" i="0" u="none" strike="noStrike" kern="0" cap="none" spc="0" normalizeH="0" baseline="0" noProof="0" dirty="0">
                <a:ln>
                  <a:noFill/>
                </a:ln>
                <a:solidFill>
                  <a:srgbClr val="004254"/>
                </a:solidFill>
                <a:effectLst/>
                <a:uLnTx/>
                <a:uFillTx/>
                <a:latin typeface="Neo Sans"/>
                <a:sym typeface="Neo Sans"/>
              </a:rPr>
              <a:t>En caso de que la referencia SIMPLE no se envíe, SIMPLE intentará utilizar otra referencia, por ejemplo el número de BL y partida, para asociar la mercancía a la referencia SIMPLE ya existente;</a:t>
            </a:r>
          </a:p>
          <a:p>
            <a:pPr marL="440055" marR="0" lvl="1" indent="-342900"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endParaRPr kumimoji="0" lang="pt-PT" sz="1100" b="0" i="0" u="none" strike="noStrike" kern="0" cap="none" spc="0" normalizeH="0" baseline="0" noProof="0" dirty="0">
              <a:ln>
                <a:noFill/>
              </a:ln>
              <a:solidFill>
                <a:srgbClr val="004254"/>
              </a:solidFill>
              <a:effectLst/>
              <a:uLnTx/>
              <a:uFillTx/>
              <a:latin typeface="Neo Sans"/>
              <a:sym typeface="Neo Sans"/>
            </a:endParaRPr>
          </a:p>
          <a:p>
            <a:pPr marL="97155" marR="0" lvl="1" indent="0" algn="l" defTabSz="914400" rtl="0" eaLnBrk="1" fontAlgn="auto" latinLnBrk="0" hangingPunct="0">
              <a:lnSpc>
                <a:spcPct val="100000"/>
              </a:lnSpc>
              <a:spcBef>
                <a:spcPts val="0"/>
              </a:spcBef>
              <a:spcAft>
                <a:spcPts val="600"/>
              </a:spcAft>
              <a:buClrTx/>
              <a:buSzTx/>
              <a:buFontTx/>
              <a:buNone/>
              <a:tabLst/>
              <a:defRPr/>
            </a:pPr>
            <a:r>
              <a:rPr kumimoji="0" lang="pt-PT" sz="1100" b="0" i="0" u="none" strike="noStrike" kern="0" cap="none" spc="0" normalizeH="0" baseline="0" noProof="0" dirty="0">
                <a:ln>
                  <a:noFill/>
                </a:ln>
                <a:solidFill>
                  <a:srgbClr val="004254"/>
                </a:solidFill>
                <a:effectLst/>
                <a:uLnTx/>
                <a:uFillTx/>
                <a:latin typeface="Neo Sans" panose="020B0504020202020204" pitchFamily="34" charset="0"/>
                <a:sym typeface="Neo Sans"/>
              </a:rPr>
              <a:t>En caso de que no sea posible asociar el envío a una referencia SIMPLE existente, se generará otra referencia SIMPLE y se pondrá dicha referencia a disposición de los involucrados identificados – </a:t>
            </a:r>
            <a:r>
              <a:rPr kumimoji="0" lang="pt-PT" sz="1100" b="1" i="0" u="none" strike="noStrike" kern="0" cap="none" spc="0" normalizeH="0" baseline="0" noProof="0" dirty="0">
                <a:ln>
                  <a:noFill/>
                </a:ln>
                <a:solidFill>
                  <a:srgbClr val="004254"/>
                </a:solidFill>
                <a:effectLst/>
                <a:uLnTx/>
                <a:uFillTx/>
                <a:latin typeface="Neo Sans" panose="020B0504020202020204" pitchFamily="34" charset="0"/>
                <a:sym typeface="Neo Sans"/>
              </a:rPr>
              <a:t>ENVIO_ENTRADA_9999</a:t>
            </a:r>
          </a:p>
        </p:txBody>
      </p:sp>
      <p:sp>
        <p:nvSpPr>
          <p:cNvPr id="54" name="Elipse 124">
            <a:extLst>
              <a:ext uri="{FF2B5EF4-FFF2-40B4-BE49-F238E27FC236}">
                <a16:creationId xmlns:a16="http://schemas.microsoft.com/office/drawing/2014/main" id="{D4CF7474-BE9B-1B42-9B0C-5F6BC3F0A7DB}"/>
              </a:ext>
            </a:extLst>
          </p:cNvPr>
          <p:cNvSpPr/>
          <p:nvPr/>
        </p:nvSpPr>
        <p:spPr>
          <a:xfrm>
            <a:off x="2808321" y="1817347"/>
            <a:ext cx="153154" cy="15315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s-ES" sz="900" b="0" i="0" u="none" strike="noStrike" kern="0" cap="none" spc="0" normalizeH="0" baseline="0" noProof="0">
              <a:ln>
                <a:noFill/>
              </a:ln>
              <a:solidFill>
                <a:srgbClr val="785573"/>
              </a:solidFill>
              <a:effectLst/>
              <a:uLnTx/>
              <a:uFillTx/>
              <a:latin typeface="Neo Sans Light"/>
              <a:ea typeface="+mn-ea"/>
              <a:cs typeface="+mn-cs"/>
              <a:sym typeface="Neo Sans"/>
            </a:endParaRPr>
          </a:p>
        </p:txBody>
      </p:sp>
      <p:sp>
        <p:nvSpPr>
          <p:cNvPr id="55" name="Rectangle 54"/>
          <p:cNvSpPr/>
          <p:nvPr/>
        </p:nvSpPr>
        <p:spPr>
          <a:xfrm>
            <a:off x="3573516" y="2637200"/>
            <a:ext cx="1275029" cy="200055"/>
          </a:xfrm>
          <a:prstGeom prst="rect">
            <a:avLst/>
          </a:prstGeom>
        </p:spPr>
        <p:txBody>
          <a:bodyPr wrap="none">
            <a:spAutoFit/>
          </a:bodyPr>
          <a:lstStyle/>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pt-PT" sz="700" b="1" i="0" u="none" strike="noStrike" kern="0" cap="none" spc="0" normalizeH="0" baseline="0" noProof="0" dirty="0">
                <a:ln>
                  <a:noFill/>
                </a:ln>
                <a:solidFill>
                  <a:srgbClr val="004254"/>
                </a:solidFill>
                <a:effectLst/>
                <a:uLnTx/>
                <a:uFillTx/>
                <a:latin typeface="Neo Sans" panose="020B0504020202020204" pitchFamily="34" charset="0"/>
                <a:sym typeface="Neo Sans"/>
              </a:rPr>
              <a:t>ENVIO_ENTRADA_0001</a:t>
            </a:r>
          </a:p>
        </p:txBody>
      </p:sp>
      <p:sp>
        <p:nvSpPr>
          <p:cNvPr id="56" name="Rectangle 55"/>
          <p:cNvSpPr/>
          <p:nvPr/>
        </p:nvSpPr>
        <p:spPr>
          <a:xfrm>
            <a:off x="4955979" y="1795117"/>
            <a:ext cx="1275029" cy="200055"/>
          </a:xfrm>
          <a:prstGeom prst="rect">
            <a:avLst/>
          </a:prstGeom>
        </p:spPr>
        <p:txBody>
          <a:bodyPr wrap="none">
            <a:spAutoFit/>
          </a:bodyPr>
          <a:lstStyle/>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pt-PT" sz="700" b="1" i="0" u="none" strike="noStrike" kern="0" cap="none" spc="0" normalizeH="0" baseline="0" noProof="0" dirty="0">
                <a:ln>
                  <a:noFill/>
                </a:ln>
                <a:solidFill>
                  <a:srgbClr val="004254"/>
                </a:solidFill>
                <a:effectLst/>
                <a:uLnTx/>
                <a:uFillTx/>
                <a:latin typeface="Neo Sans" panose="020B0504020202020204" pitchFamily="34" charset="0"/>
                <a:sym typeface="Neo Sans"/>
              </a:rPr>
              <a:t>ENVIO_ENTRADA_0001</a:t>
            </a:r>
          </a:p>
        </p:txBody>
      </p:sp>
      <p:sp>
        <p:nvSpPr>
          <p:cNvPr id="57" name="Rectangle 56"/>
          <p:cNvSpPr/>
          <p:nvPr/>
        </p:nvSpPr>
        <p:spPr>
          <a:xfrm>
            <a:off x="6306205" y="2606592"/>
            <a:ext cx="1275029" cy="200055"/>
          </a:xfrm>
          <a:prstGeom prst="rect">
            <a:avLst/>
          </a:prstGeom>
        </p:spPr>
        <p:txBody>
          <a:bodyPr wrap="none">
            <a:spAutoFit/>
          </a:bodyPr>
          <a:lstStyle/>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pt-PT" sz="700" b="1" i="0" u="none" strike="noStrike" kern="0" cap="none" spc="0" normalizeH="0" baseline="0" noProof="0" dirty="0">
                <a:ln>
                  <a:noFill/>
                </a:ln>
                <a:solidFill>
                  <a:srgbClr val="004254"/>
                </a:solidFill>
                <a:effectLst/>
                <a:uLnTx/>
                <a:uFillTx/>
                <a:latin typeface="Neo Sans" panose="020B0504020202020204" pitchFamily="34" charset="0"/>
                <a:sym typeface="Neo Sans"/>
              </a:rPr>
              <a:t>ENVIO_ENTRADA_0001</a:t>
            </a:r>
          </a:p>
        </p:txBody>
      </p:sp>
      <p:sp>
        <p:nvSpPr>
          <p:cNvPr id="58" name="Rectangle 57"/>
          <p:cNvSpPr/>
          <p:nvPr/>
        </p:nvSpPr>
        <p:spPr>
          <a:xfrm>
            <a:off x="7626735" y="1812698"/>
            <a:ext cx="1275029" cy="200055"/>
          </a:xfrm>
          <a:prstGeom prst="rect">
            <a:avLst/>
          </a:prstGeom>
        </p:spPr>
        <p:txBody>
          <a:bodyPr wrap="none">
            <a:spAutoFit/>
          </a:bodyPr>
          <a:lstStyle/>
          <a:p>
            <a:pPr marL="97200" marR="0" lvl="0" indent="0" algn="ctr" defTabSz="914400" rtl="0" eaLnBrk="1" fontAlgn="auto" latinLnBrk="0" hangingPunct="0">
              <a:lnSpc>
                <a:spcPct val="100000"/>
              </a:lnSpc>
              <a:spcBef>
                <a:spcPts val="0"/>
              </a:spcBef>
              <a:spcAft>
                <a:spcPts val="600"/>
              </a:spcAft>
              <a:buClrTx/>
              <a:buSzTx/>
              <a:buFontTx/>
              <a:buNone/>
              <a:tabLst/>
              <a:defRPr/>
            </a:pPr>
            <a:r>
              <a:rPr kumimoji="0" lang="pt-PT" sz="700" b="1" i="0" u="none" strike="noStrike" kern="0" cap="none" spc="0" normalizeH="0" baseline="0" noProof="0" dirty="0">
                <a:ln>
                  <a:noFill/>
                </a:ln>
                <a:solidFill>
                  <a:srgbClr val="004254"/>
                </a:solidFill>
                <a:effectLst/>
                <a:uLnTx/>
                <a:uFillTx/>
                <a:latin typeface="Neo Sans" panose="020B0504020202020204" pitchFamily="34" charset="0"/>
                <a:sym typeface="Neo Sans"/>
              </a:rPr>
              <a:t>ENVIO_ENTRADA_0001</a:t>
            </a:r>
          </a:p>
        </p:txBody>
      </p:sp>
      <p:sp>
        <p:nvSpPr>
          <p:cNvPr id="59" name="Rectangle 58"/>
          <p:cNvSpPr/>
          <p:nvPr/>
        </p:nvSpPr>
        <p:spPr>
          <a:xfrm>
            <a:off x="9042953" y="2603143"/>
            <a:ext cx="1275029" cy="200055"/>
          </a:xfrm>
          <a:prstGeom prst="rect">
            <a:avLst/>
          </a:prstGeom>
        </p:spPr>
        <p:txBody>
          <a:bodyPr wrap="none">
            <a:spAutoFit/>
          </a:bodyPr>
          <a:lstStyle/>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pt-PT" sz="700" b="1" i="0" u="none" strike="noStrike" kern="0" cap="none" spc="0" normalizeH="0" baseline="0" noProof="0" dirty="0">
                <a:ln>
                  <a:noFill/>
                </a:ln>
                <a:solidFill>
                  <a:srgbClr val="004254"/>
                </a:solidFill>
                <a:effectLst/>
                <a:uLnTx/>
                <a:uFillTx/>
                <a:latin typeface="Neo Sans" panose="020B0504020202020204" pitchFamily="34" charset="0"/>
                <a:sym typeface="Neo Sans"/>
              </a:rPr>
              <a:t>ENVIO_ENTRADA_0001</a:t>
            </a:r>
          </a:p>
        </p:txBody>
      </p:sp>
    </p:spTree>
    <p:extLst>
      <p:ext uri="{BB962C8B-B14F-4D97-AF65-F5344CB8AC3E}">
        <p14:creationId xmlns:p14="http://schemas.microsoft.com/office/powerpoint/2010/main" val="169965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42">
            <a:extLst>
              <a:ext uri="{FF2B5EF4-FFF2-40B4-BE49-F238E27FC236}">
                <a16:creationId xmlns:a16="http://schemas.microsoft.com/office/drawing/2014/main" id="{B47E6AD2-9299-5A4F-9828-9009C7910421}"/>
              </a:ext>
            </a:extLst>
          </p:cNvPr>
          <p:cNvSpPr/>
          <p:nvPr/>
        </p:nvSpPr>
        <p:spPr>
          <a:xfrm>
            <a:off x="0" y="0"/>
            <a:ext cx="12192000" cy="6345238"/>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s-ES" sz="900" b="0" i="0" u="none" strike="noStrike" kern="0" cap="none" spc="0" normalizeH="0" baseline="0" noProof="0">
              <a:ln>
                <a:noFill/>
              </a:ln>
              <a:solidFill>
                <a:srgbClr val="785573"/>
              </a:solidFill>
              <a:effectLst/>
              <a:uLnTx/>
              <a:uFillTx/>
              <a:latin typeface="Neo Sans Light"/>
              <a:ea typeface="+mn-ea"/>
              <a:cs typeface="+mn-cs"/>
              <a:sym typeface="Neo Sans"/>
            </a:endParaRPr>
          </a:p>
        </p:txBody>
      </p:sp>
      <p:sp>
        <p:nvSpPr>
          <p:cNvPr id="4" name="Título 2">
            <a:extLst>
              <a:ext uri="{FF2B5EF4-FFF2-40B4-BE49-F238E27FC236}">
                <a16:creationId xmlns:a16="http://schemas.microsoft.com/office/drawing/2014/main" id="{71A17B61-1DAE-C140-8311-5FC59C370E53}"/>
              </a:ext>
            </a:extLst>
          </p:cNvPr>
          <p:cNvSpPr txBox="1">
            <a:spLocks/>
          </p:cNvSpPr>
          <p:nvPr/>
        </p:nvSpPr>
        <p:spPr>
          <a:xfrm>
            <a:off x="550863" y="476251"/>
            <a:ext cx="10585697" cy="946149"/>
          </a:xfrm>
          <a:prstGeom prst="rect">
            <a:avLst/>
          </a:prstGeom>
        </p:spPr>
        <p:txBody>
          <a:bodyPr vert="horz" lIns="0" tIns="0" rIns="0" bIns="0" rtlCol="0" anchor="t">
            <a:noAutofit/>
          </a:bodyPr>
          <a:lstStyle>
            <a:lvl1pPr algn="l" defTabSz="914400" rtl="0" eaLnBrk="1" latinLnBrk="0" hangingPunct="1">
              <a:lnSpc>
                <a:spcPts val="4000"/>
              </a:lnSpc>
              <a:spcBef>
                <a:spcPct val="0"/>
              </a:spcBef>
              <a:buNone/>
              <a:defRPr sz="4000" kern="1200">
                <a:solidFill>
                  <a:schemeClr val="accent1"/>
                </a:solidFill>
                <a:latin typeface="Noe Display Regular" panose="020A0500090400000002" pitchFamily="18" charset="0"/>
                <a:ea typeface="+mj-ea"/>
                <a:cs typeface="+mj-cs"/>
              </a:defRPr>
            </a:lvl1pPr>
          </a:lstStyle>
          <a:p>
            <a:pPr marL="0" marR="0" lvl="0" indent="0" algn="l" defTabSz="914400" rtl="0" eaLnBrk="1" fontAlgn="auto" latinLnBrk="0" hangingPunct="1">
              <a:lnSpc>
                <a:spcPts val="4000"/>
              </a:lnSpc>
              <a:spcBef>
                <a:spcPct val="0"/>
              </a:spcBef>
              <a:spcAft>
                <a:spcPts val="0"/>
              </a:spcAft>
              <a:buClrTx/>
              <a:buSzTx/>
              <a:buFontTx/>
              <a:buNone/>
              <a:tabLst/>
              <a:defRPr/>
            </a:pPr>
            <a:r>
              <a:rPr kumimoji="0" lang="es-ES" sz="4000" b="0" i="0" u="none" strike="noStrike" kern="1200" cap="none" spc="0" normalizeH="0" baseline="0" noProof="0" dirty="0">
                <a:ln>
                  <a:noFill/>
                </a:ln>
                <a:solidFill>
                  <a:srgbClr val="004254"/>
                </a:solidFill>
                <a:effectLst/>
                <a:uLnTx/>
                <a:uFillTx/>
                <a:latin typeface="Georgia" panose="02040502050405020303" pitchFamily="18" charset="0"/>
                <a:ea typeface="+mj-ea"/>
                <a:cs typeface="+mj-cs"/>
                <a:sym typeface="Neo Sans"/>
              </a:rPr>
              <a:t>Valores SIMPLE</a:t>
            </a:r>
          </a:p>
        </p:txBody>
      </p:sp>
      <p:sp>
        <p:nvSpPr>
          <p:cNvPr id="11" name="Rectángulo 10">
            <a:extLst>
              <a:ext uri="{FF2B5EF4-FFF2-40B4-BE49-F238E27FC236}">
                <a16:creationId xmlns:a16="http://schemas.microsoft.com/office/drawing/2014/main" id="{938AD444-E5AD-5741-BC46-9CA6013769F6}"/>
              </a:ext>
            </a:extLst>
          </p:cNvPr>
          <p:cNvSpPr/>
          <p:nvPr/>
        </p:nvSpPr>
        <p:spPr>
          <a:xfrm>
            <a:off x="3640517" y="1700212"/>
            <a:ext cx="1897211" cy="28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s-ES" sz="900" b="0" i="0" u="none" strike="noStrike" kern="0" cap="none" spc="0" normalizeH="0" baseline="0" noProof="0">
              <a:ln>
                <a:noFill/>
              </a:ln>
              <a:solidFill>
                <a:srgbClr val="785573"/>
              </a:solidFill>
              <a:effectLst/>
              <a:uLnTx/>
              <a:uFillTx/>
              <a:latin typeface="Neo Sans Light"/>
              <a:ea typeface="+mn-ea"/>
              <a:cs typeface="+mn-cs"/>
              <a:sym typeface="Neo Sans"/>
            </a:endParaRPr>
          </a:p>
        </p:txBody>
      </p:sp>
      <p:sp>
        <p:nvSpPr>
          <p:cNvPr id="39" name="TextBox 45">
            <a:extLst>
              <a:ext uri="{FF2B5EF4-FFF2-40B4-BE49-F238E27FC236}">
                <a16:creationId xmlns:a16="http://schemas.microsoft.com/office/drawing/2014/main" id="{227299B6-C957-034D-B130-978BD3FDE936}"/>
              </a:ext>
            </a:extLst>
          </p:cNvPr>
          <p:cNvSpPr txBox="1"/>
          <p:nvPr/>
        </p:nvSpPr>
        <p:spPr>
          <a:xfrm>
            <a:off x="3772485" y="2847412"/>
            <a:ext cx="1590875" cy="9541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600">
                <a:solidFill>
                  <a:srgbClr val="FFFFFF"/>
                </a:solidFill>
                <a:latin typeface="+mj-lt"/>
                <a:ea typeface="+mj-ea"/>
                <a:cs typeface="+mj-cs"/>
                <a:sym typeface="Calibr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400" b="0" i="0" u="none" strike="noStrike" kern="0" cap="none" spc="0" normalizeH="0" baseline="0" noProof="0" dirty="0">
                <a:ln>
                  <a:noFill/>
                </a:ln>
                <a:solidFill>
                  <a:srgbClr val="004254"/>
                </a:solidFill>
                <a:effectLst/>
                <a:uLnTx/>
                <a:uFillTx/>
                <a:latin typeface="Arial" panose="020B0604020202020204" pitchFamily="34" charset="0"/>
                <a:ea typeface="+mj-ea"/>
                <a:cs typeface="Arial" panose="020B0604020202020204" pitchFamily="34" charset="0"/>
                <a:sym typeface="Calibri"/>
              </a:rPr>
              <a:t>Espacio de </a:t>
            </a:r>
            <a:r>
              <a:rPr kumimoji="0" sz="1400" b="0" i="0" u="none" strike="noStrike" kern="0" cap="none" spc="0" normalizeH="0" baseline="0" noProof="0" dirty="0" err="1">
                <a:ln>
                  <a:noFill/>
                </a:ln>
                <a:solidFill>
                  <a:srgbClr val="004254"/>
                </a:solidFill>
                <a:effectLst/>
                <a:uLnTx/>
                <a:uFillTx/>
                <a:latin typeface="Arial" panose="020B0604020202020204" pitchFamily="34" charset="0"/>
                <a:ea typeface="+mj-ea"/>
                <a:cs typeface="Arial" panose="020B0604020202020204" pitchFamily="34" charset="0"/>
                <a:sym typeface="Calibri"/>
              </a:rPr>
              <a:t>Colaboración</a:t>
            </a:r>
            <a:r>
              <a:rPr kumimoji="0" sz="1400" b="0" i="0" u="none" strike="noStrike" kern="0" cap="none" spc="0" normalizeH="0" baseline="0" noProof="0" dirty="0">
                <a:ln>
                  <a:noFill/>
                </a:ln>
                <a:solidFill>
                  <a:srgbClr val="004254"/>
                </a:solidFill>
                <a:effectLst/>
                <a:uLnTx/>
                <a:uFillTx/>
                <a:latin typeface="Arial" panose="020B0604020202020204" pitchFamily="34" charset="0"/>
                <a:ea typeface="+mj-ea"/>
                <a:cs typeface="Arial" panose="020B0604020202020204" pitchFamily="34" charset="0"/>
                <a:sym typeface="Calibri"/>
              </a:rPr>
              <a:t> para</a:t>
            </a:r>
            <a:r>
              <a:rPr kumimoji="0" lang="es-ES" sz="1400" b="0" i="0" u="none" strike="noStrike" kern="0" cap="none" spc="0" normalizeH="0" baseline="0" noProof="0" dirty="0">
                <a:ln>
                  <a:noFill/>
                </a:ln>
                <a:solidFill>
                  <a:srgbClr val="004254"/>
                </a:solidFill>
                <a:effectLst/>
                <a:uLnTx/>
                <a:uFillTx/>
                <a:latin typeface="Arial" panose="020B0604020202020204" pitchFamily="34" charset="0"/>
                <a:ea typeface="+mj-ea"/>
                <a:cs typeface="Arial" panose="020B0604020202020204" pitchFamily="34" charset="0"/>
                <a:sym typeface="Calibri"/>
              </a:rPr>
              <a:t> </a:t>
            </a:r>
            <a:r>
              <a:rPr kumimoji="0" sz="1400" b="0" i="0" u="none" strike="noStrike" kern="0" cap="none" spc="0" normalizeH="0" baseline="0" noProof="0" dirty="0" err="1">
                <a:ln>
                  <a:noFill/>
                </a:ln>
                <a:solidFill>
                  <a:srgbClr val="004254"/>
                </a:solidFill>
                <a:effectLst/>
                <a:uLnTx/>
                <a:uFillTx/>
                <a:latin typeface="Arial" panose="020B0604020202020204" pitchFamily="34" charset="0"/>
                <a:ea typeface="+mj-ea"/>
                <a:cs typeface="Arial" panose="020B0604020202020204" pitchFamily="34" charset="0"/>
                <a:sym typeface="Calibri"/>
              </a:rPr>
              <a:t>Intercambio</a:t>
            </a:r>
            <a:r>
              <a:rPr kumimoji="0" sz="1400" b="0" i="0" u="none" strike="noStrike" kern="0" cap="none" spc="0" normalizeH="0" baseline="0" noProof="0" dirty="0">
                <a:ln>
                  <a:noFill/>
                </a:ln>
                <a:solidFill>
                  <a:srgbClr val="004254"/>
                </a:solidFill>
                <a:effectLst/>
                <a:uLnTx/>
                <a:uFillTx/>
                <a:latin typeface="Arial" panose="020B0604020202020204" pitchFamily="34" charset="0"/>
                <a:ea typeface="+mj-ea"/>
                <a:cs typeface="Arial" panose="020B0604020202020204" pitchFamily="34" charset="0"/>
                <a:sym typeface="Calibri"/>
              </a:rPr>
              <a:t> de </a:t>
            </a:r>
            <a:r>
              <a:rPr kumimoji="0" sz="1400" b="0" i="0" u="none" strike="noStrike" kern="0" cap="none" spc="0" normalizeH="0" baseline="0" noProof="0" dirty="0" err="1">
                <a:ln>
                  <a:noFill/>
                </a:ln>
                <a:solidFill>
                  <a:srgbClr val="004254"/>
                </a:solidFill>
                <a:effectLst/>
                <a:uLnTx/>
                <a:uFillTx/>
                <a:latin typeface="Arial" panose="020B0604020202020204" pitchFamily="34" charset="0"/>
                <a:ea typeface="+mj-ea"/>
                <a:cs typeface="Arial" panose="020B0604020202020204" pitchFamily="34" charset="0"/>
                <a:sym typeface="Calibri"/>
              </a:rPr>
              <a:t>Datos</a:t>
            </a:r>
            <a:endParaRPr kumimoji="0" sz="1400" b="0" i="0" u="none" strike="noStrike" kern="0" cap="none" spc="0" normalizeH="0" baseline="0" noProof="0" dirty="0">
              <a:ln>
                <a:noFill/>
              </a:ln>
              <a:solidFill>
                <a:srgbClr val="004254"/>
              </a:solidFill>
              <a:effectLst/>
              <a:uLnTx/>
              <a:uFillTx/>
              <a:latin typeface="Arial" panose="020B0604020202020204" pitchFamily="34" charset="0"/>
              <a:ea typeface="+mj-ea"/>
              <a:cs typeface="Arial" panose="020B0604020202020204" pitchFamily="34" charset="0"/>
              <a:sym typeface="Calibri"/>
            </a:endParaRPr>
          </a:p>
        </p:txBody>
      </p:sp>
      <p:sp>
        <p:nvSpPr>
          <p:cNvPr id="40" name="TextBox 46">
            <a:extLst>
              <a:ext uri="{FF2B5EF4-FFF2-40B4-BE49-F238E27FC236}">
                <a16:creationId xmlns:a16="http://schemas.microsoft.com/office/drawing/2014/main" id="{0EB5DE6C-C4B4-C24B-87F8-EFCBF02F2015}"/>
              </a:ext>
            </a:extLst>
          </p:cNvPr>
          <p:cNvSpPr txBox="1"/>
          <p:nvPr/>
        </p:nvSpPr>
        <p:spPr>
          <a:xfrm>
            <a:off x="3772485" y="1946552"/>
            <a:ext cx="1765243" cy="338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600">
                <a:solidFill>
                  <a:srgbClr val="FFFFFF"/>
                </a:solidFill>
                <a:latin typeface="+mj-lt"/>
                <a:ea typeface="+mj-ea"/>
                <a:cs typeface="+mj-cs"/>
                <a:sym typeface="Calibr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dirty="0" err="1">
                <a:ln>
                  <a:noFill/>
                </a:ln>
                <a:solidFill>
                  <a:srgbClr val="04657C"/>
                </a:solidFill>
                <a:effectLst/>
                <a:uLnTx/>
                <a:uFillTx/>
                <a:latin typeface="Georgia" panose="02040502050405020303" pitchFamily="18" charset="0"/>
                <a:ea typeface="+mj-ea"/>
                <a:cs typeface="+mj-cs"/>
                <a:sym typeface="Calibri"/>
              </a:rPr>
              <a:t>Interoperabilidad</a:t>
            </a:r>
            <a:endParaRPr kumimoji="0" sz="1600" b="0" i="0" u="none" strike="noStrike" kern="0" cap="none" spc="0" normalizeH="0" baseline="0" noProof="0" dirty="0">
              <a:ln>
                <a:noFill/>
              </a:ln>
              <a:solidFill>
                <a:srgbClr val="04657C"/>
              </a:solidFill>
              <a:effectLst/>
              <a:uLnTx/>
              <a:uFillTx/>
              <a:latin typeface="Georgia" panose="02040502050405020303" pitchFamily="18" charset="0"/>
              <a:ea typeface="+mj-ea"/>
              <a:cs typeface="+mj-cs"/>
              <a:sym typeface="Calibri"/>
            </a:endParaRPr>
          </a:p>
        </p:txBody>
      </p:sp>
      <p:pic>
        <p:nvPicPr>
          <p:cNvPr id="12" name="Imagen 11">
            <a:extLst>
              <a:ext uri="{FF2B5EF4-FFF2-40B4-BE49-F238E27FC236}">
                <a16:creationId xmlns:a16="http://schemas.microsoft.com/office/drawing/2014/main" id="{C6E18D1B-A7DA-0046-8D09-0F733E3B4F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0446" y="2440721"/>
            <a:ext cx="227492" cy="228268"/>
          </a:xfrm>
          <a:prstGeom prst="rect">
            <a:avLst/>
          </a:prstGeom>
        </p:spPr>
      </p:pic>
      <p:sp>
        <p:nvSpPr>
          <p:cNvPr id="71" name="Rectángulo 70">
            <a:extLst>
              <a:ext uri="{FF2B5EF4-FFF2-40B4-BE49-F238E27FC236}">
                <a16:creationId xmlns:a16="http://schemas.microsoft.com/office/drawing/2014/main" id="{F0FB99C7-6E0D-F04F-AA68-8D7E8E0EE8DD}"/>
              </a:ext>
            </a:extLst>
          </p:cNvPr>
          <p:cNvSpPr/>
          <p:nvPr/>
        </p:nvSpPr>
        <p:spPr>
          <a:xfrm>
            <a:off x="5669538" y="1700214"/>
            <a:ext cx="1897211" cy="2879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s-ES" sz="900" b="0" i="0" u="none" strike="noStrike" kern="0" cap="none" spc="0" normalizeH="0" baseline="0" noProof="0">
              <a:ln>
                <a:noFill/>
              </a:ln>
              <a:solidFill>
                <a:srgbClr val="785573"/>
              </a:solidFill>
              <a:effectLst/>
              <a:uLnTx/>
              <a:uFillTx/>
              <a:latin typeface="Neo Sans Light"/>
              <a:ea typeface="+mn-ea"/>
              <a:cs typeface="+mn-cs"/>
              <a:sym typeface="Neo Sans"/>
            </a:endParaRPr>
          </a:p>
        </p:txBody>
      </p:sp>
      <p:sp>
        <p:nvSpPr>
          <p:cNvPr id="72" name="TextBox 45">
            <a:extLst>
              <a:ext uri="{FF2B5EF4-FFF2-40B4-BE49-F238E27FC236}">
                <a16:creationId xmlns:a16="http://schemas.microsoft.com/office/drawing/2014/main" id="{E295AA59-675F-234B-B29D-01D481C4A4E7}"/>
              </a:ext>
            </a:extLst>
          </p:cNvPr>
          <p:cNvSpPr txBox="1"/>
          <p:nvPr/>
        </p:nvSpPr>
        <p:spPr>
          <a:xfrm>
            <a:off x="5801506" y="2847412"/>
            <a:ext cx="1590875" cy="9541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600">
                <a:solidFill>
                  <a:srgbClr val="FFFFFF"/>
                </a:solidFill>
                <a:latin typeface="+mj-lt"/>
                <a:ea typeface="+mj-ea"/>
                <a:cs typeface="+mj-cs"/>
                <a:sym typeface="Calibr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solidFill>
                  <a:srgbClr val="004254"/>
                </a:solidFill>
                <a:effectLst/>
                <a:uLnTx/>
                <a:uFillTx/>
                <a:latin typeface="Arial" panose="020B0604020202020204" pitchFamily="34" charset="0"/>
                <a:ea typeface="+mj-ea"/>
                <a:cs typeface="Arial" panose="020B0604020202020204" pitchFamily="34" charset="0"/>
                <a:sym typeface="Calibri"/>
              </a:rPr>
              <a:t>Optimización  y armonización de procesos logísticos</a:t>
            </a:r>
          </a:p>
        </p:txBody>
      </p:sp>
      <p:sp>
        <p:nvSpPr>
          <p:cNvPr id="73" name="TextBox 46">
            <a:extLst>
              <a:ext uri="{FF2B5EF4-FFF2-40B4-BE49-F238E27FC236}">
                <a16:creationId xmlns:a16="http://schemas.microsoft.com/office/drawing/2014/main" id="{44BDD887-D643-AB49-93DB-738FA4A211AC}"/>
              </a:ext>
            </a:extLst>
          </p:cNvPr>
          <p:cNvSpPr txBox="1"/>
          <p:nvPr/>
        </p:nvSpPr>
        <p:spPr>
          <a:xfrm>
            <a:off x="5801506" y="1946552"/>
            <a:ext cx="1765243" cy="338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600">
                <a:solidFill>
                  <a:srgbClr val="FFFFFF"/>
                </a:solidFill>
                <a:latin typeface="+mj-lt"/>
                <a:ea typeface="+mj-ea"/>
                <a:cs typeface="+mj-cs"/>
                <a:sym typeface="Calibr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4657C"/>
                </a:solidFill>
                <a:effectLst/>
                <a:uLnTx/>
                <a:uFillTx/>
                <a:latin typeface="Georgia" panose="02040502050405020303" pitchFamily="18" charset="0"/>
                <a:ea typeface="+mj-ea"/>
                <a:cs typeface="+mj-cs"/>
                <a:sym typeface="Calibri"/>
              </a:rPr>
              <a:t>Competitividad</a:t>
            </a:r>
            <a:endParaRPr kumimoji="0" sz="1600" b="0" i="0" u="none" strike="noStrike" kern="0" cap="none" spc="0" normalizeH="0" baseline="0" noProof="0" dirty="0">
              <a:ln>
                <a:noFill/>
              </a:ln>
              <a:solidFill>
                <a:srgbClr val="04657C"/>
              </a:solidFill>
              <a:effectLst/>
              <a:uLnTx/>
              <a:uFillTx/>
              <a:latin typeface="Georgia" panose="02040502050405020303" pitchFamily="18" charset="0"/>
              <a:ea typeface="+mj-ea"/>
              <a:cs typeface="+mj-cs"/>
              <a:sym typeface="Calibri"/>
            </a:endParaRPr>
          </a:p>
        </p:txBody>
      </p:sp>
      <p:pic>
        <p:nvPicPr>
          <p:cNvPr id="74" name="Imagen 73">
            <a:extLst>
              <a:ext uri="{FF2B5EF4-FFF2-40B4-BE49-F238E27FC236}">
                <a16:creationId xmlns:a16="http://schemas.microsoft.com/office/drawing/2014/main" id="{1DF5EDCE-B1BB-A049-9F93-398D938529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69467" y="2440721"/>
            <a:ext cx="227492" cy="228268"/>
          </a:xfrm>
          <a:prstGeom prst="rect">
            <a:avLst/>
          </a:prstGeom>
        </p:spPr>
      </p:pic>
      <p:sp>
        <p:nvSpPr>
          <p:cNvPr id="75" name="Rectángulo 74">
            <a:extLst>
              <a:ext uri="{FF2B5EF4-FFF2-40B4-BE49-F238E27FC236}">
                <a16:creationId xmlns:a16="http://schemas.microsoft.com/office/drawing/2014/main" id="{23EA78C6-B39E-9340-989E-11393BF50BC6}"/>
              </a:ext>
            </a:extLst>
          </p:cNvPr>
          <p:cNvSpPr/>
          <p:nvPr/>
        </p:nvSpPr>
        <p:spPr>
          <a:xfrm>
            <a:off x="7698559" y="1700214"/>
            <a:ext cx="1897211" cy="2879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s-ES" sz="900" b="0" i="0" u="none" strike="noStrike" kern="0" cap="none" spc="0" normalizeH="0" baseline="0" noProof="0">
              <a:ln>
                <a:noFill/>
              </a:ln>
              <a:solidFill>
                <a:srgbClr val="785573"/>
              </a:solidFill>
              <a:effectLst/>
              <a:uLnTx/>
              <a:uFillTx/>
              <a:latin typeface="Neo Sans Light"/>
              <a:ea typeface="+mn-ea"/>
              <a:cs typeface="+mn-cs"/>
              <a:sym typeface="Neo Sans"/>
            </a:endParaRPr>
          </a:p>
        </p:txBody>
      </p:sp>
      <p:sp>
        <p:nvSpPr>
          <p:cNvPr id="76" name="TextBox 45">
            <a:extLst>
              <a:ext uri="{FF2B5EF4-FFF2-40B4-BE49-F238E27FC236}">
                <a16:creationId xmlns:a16="http://schemas.microsoft.com/office/drawing/2014/main" id="{DF84366F-B6BB-D84B-A1A4-6D1C396260B9}"/>
              </a:ext>
            </a:extLst>
          </p:cNvPr>
          <p:cNvSpPr txBox="1"/>
          <p:nvPr/>
        </p:nvSpPr>
        <p:spPr>
          <a:xfrm>
            <a:off x="7830527" y="2847412"/>
            <a:ext cx="1590875" cy="738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600">
                <a:solidFill>
                  <a:srgbClr val="FFFFFF"/>
                </a:solidFill>
                <a:latin typeface="+mj-lt"/>
                <a:ea typeface="+mj-ea"/>
                <a:cs typeface="+mj-cs"/>
                <a:sym typeface="Calibr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solidFill>
                  <a:srgbClr val="004254"/>
                </a:solidFill>
                <a:effectLst/>
                <a:uLnTx/>
                <a:uFillTx/>
                <a:latin typeface="Arial" panose="020B0604020202020204" pitchFamily="34" charset="0"/>
                <a:ea typeface="+mj-ea"/>
                <a:cs typeface="Arial" panose="020B0604020202020204" pitchFamily="34" charset="0"/>
                <a:sym typeface="Calibri"/>
              </a:rPr>
              <a:t>Voluntariedad y confianza entre las partes</a:t>
            </a:r>
          </a:p>
        </p:txBody>
      </p:sp>
      <p:sp>
        <p:nvSpPr>
          <p:cNvPr id="77" name="TextBox 46">
            <a:extLst>
              <a:ext uri="{FF2B5EF4-FFF2-40B4-BE49-F238E27FC236}">
                <a16:creationId xmlns:a16="http://schemas.microsoft.com/office/drawing/2014/main" id="{97956EF6-B2B7-0E48-B006-4BDAD6A8068A}"/>
              </a:ext>
            </a:extLst>
          </p:cNvPr>
          <p:cNvSpPr txBox="1"/>
          <p:nvPr/>
        </p:nvSpPr>
        <p:spPr>
          <a:xfrm>
            <a:off x="7830527" y="1946552"/>
            <a:ext cx="1765243" cy="338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600">
                <a:solidFill>
                  <a:srgbClr val="FFFFFF"/>
                </a:solidFill>
                <a:latin typeface="+mj-lt"/>
                <a:ea typeface="+mj-ea"/>
                <a:cs typeface="+mj-cs"/>
                <a:sym typeface="Calibr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4657C"/>
                </a:solidFill>
                <a:effectLst/>
                <a:uLnTx/>
                <a:uFillTx/>
                <a:latin typeface="Georgia" panose="02040502050405020303" pitchFamily="18" charset="0"/>
                <a:ea typeface="+mj-ea"/>
                <a:cs typeface="+mj-cs"/>
                <a:sym typeface="Calibri"/>
              </a:rPr>
              <a:t>Confidencialidad</a:t>
            </a:r>
          </a:p>
        </p:txBody>
      </p:sp>
      <p:pic>
        <p:nvPicPr>
          <p:cNvPr id="78" name="Imagen 77">
            <a:extLst>
              <a:ext uri="{FF2B5EF4-FFF2-40B4-BE49-F238E27FC236}">
                <a16:creationId xmlns:a16="http://schemas.microsoft.com/office/drawing/2014/main" id="{72EB4DDE-8137-1845-A82E-912BE62C9B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98488" y="2440721"/>
            <a:ext cx="227492" cy="228268"/>
          </a:xfrm>
          <a:prstGeom prst="rect">
            <a:avLst/>
          </a:prstGeom>
        </p:spPr>
      </p:pic>
      <p:sp>
        <p:nvSpPr>
          <p:cNvPr id="79" name="Rectángulo 78">
            <a:extLst>
              <a:ext uri="{FF2B5EF4-FFF2-40B4-BE49-F238E27FC236}">
                <a16:creationId xmlns:a16="http://schemas.microsoft.com/office/drawing/2014/main" id="{54D4E962-7557-4F4A-8031-FD5F17022C6F}"/>
              </a:ext>
            </a:extLst>
          </p:cNvPr>
          <p:cNvSpPr/>
          <p:nvPr/>
        </p:nvSpPr>
        <p:spPr>
          <a:xfrm>
            <a:off x="9767990" y="1700214"/>
            <a:ext cx="1897211" cy="2879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s-ES" sz="900" b="0" i="0" u="none" strike="noStrike" kern="0" cap="none" spc="0" normalizeH="0" baseline="0" noProof="0">
              <a:ln>
                <a:noFill/>
              </a:ln>
              <a:solidFill>
                <a:srgbClr val="785573"/>
              </a:solidFill>
              <a:effectLst/>
              <a:uLnTx/>
              <a:uFillTx/>
              <a:latin typeface="Neo Sans Light"/>
              <a:ea typeface="+mn-ea"/>
              <a:cs typeface="+mn-cs"/>
              <a:sym typeface="Neo Sans"/>
            </a:endParaRPr>
          </a:p>
        </p:txBody>
      </p:sp>
      <p:sp>
        <p:nvSpPr>
          <p:cNvPr id="80" name="TextBox 45">
            <a:extLst>
              <a:ext uri="{FF2B5EF4-FFF2-40B4-BE49-F238E27FC236}">
                <a16:creationId xmlns:a16="http://schemas.microsoft.com/office/drawing/2014/main" id="{521DDDC8-D063-664D-9EE0-D71D2B26B505}"/>
              </a:ext>
            </a:extLst>
          </p:cNvPr>
          <p:cNvSpPr txBox="1"/>
          <p:nvPr/>
        </p:nvSpPr>
        <p:spPr>
          <a:xfrm>
            <a:off x="9899958" y="2847412"/>
            <a:ext cx="1590875" cy="11695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600">
                <a:solidFill>
                  <a:srgbClr val="FFFFFF"/>
                </a:solidFill>
                <a:latin typeface="+mj-lt"/>
                <a:ea typeface="+mj-ea"/>
                <a:cs typeface="+mj-cs"/>
                <a:sym typeface="Calibr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solidFill>
                  <a:srgbClr val="004254"/>
                </a:solidFill>
                <a:effectLst/>
                <a:uLnTx/>
                <a:uFillTx/>
                <a:latin typeface="Arial" panose="020B0604020202020204" pitchFamily="34" charset="0"/>
                <a:ea typeface="+mj-ea"/>
                <a:cs typeface="Arial" panose="020B0604020202020204" pitchFamily="34" charset="0"/>
                <a:sym typeface="Calibri"/>
              </a:rPr>
              <a:t>Solución federativa de distintos sistemas, servicios y soluciones</a:t>
            </a:r>
          </a:p>
        </p:txBody>
      </p:sp>
      <p:sp>
        <p:nvSpPr>
          <p:cNvPr id="81" name="TextBox 46">
            <a:extLst>
              <a:ext uri="{FF2B5EF4-FFF2-40B4-BE49-F238E27FC236}">
                <a16:creationId xmlns:a16="http://schemas.microsoft.com/office/drawing/2014/main" id="{29E45CBD-829E-8D48-AFD3-F8A8B7DC1962}"/>
              </a:ext>
            </a:extLst>
          </p:cNvPr>
          <p:cNvSpPr txBox="1"/>
          <p:nvPr/>
        </p:nvSpPr>
        <p:spPr>
          <a:xfrm>
            <a:off x="9899958" y="1946552"/>
            <a:ext cx="1765243" cy="3385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600">
                <a:solidFill>
                  <a:srgbClr val="FFFFFF"/>
                </a:solidFill>
                <a:latin typeface="+mj-lt"/>
                <a:ea typeface="+mj-ea"/>
                <a:cs typeface="+mj-cs"/>
                <a:sym typeface="Calibr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04657C"/>
                </a:solidFill>
                <a:effectLst/>
                <a:uLnTx/>
                <a:uFillTx/>
                <a:latin typeface="Georgia" panose="02040502050405020303" pitchFamily="18" charset="0"/>
                <a:ea typeface="+mj-ea"/>
                <a:cs typeface="+mj-cs"/>
                <a:sym typeface="Calibri"/>
              </a:rPr>
              <a:t>Ciberseguridad</a:t>
            </a:r>
          </a:p>
        </p:txBody>
      </p:sp>
      <p:pic>
        <p:nvPicPr>
          <p:cNvPr id="82" name="Imagen 81">
            <a:extLst>
              <a:ext uri="{FF2B5EF4-FFF2-40B4-BE49-F238E27FC236}">
                <a16:creationId xmlns:a16="http://schemas.microsoft.com/office/drawing/2014/main" id="{54F6BCE1-141A-1F4C-8123-8D537582FD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67919" y="2440721"/>
            <a:ext cx="227492" cy="228268"/>
          </a:xfrm>
          <a:prstGeom prst="rect">
            <a:avLst/>
          </a:prstGeom>
        </p:spPr>
      </p:pic>
      <p:sp>
        <p:nvSpPr>
          <p:cNvPr id="70" name="Rectángulo 31">
            <a:extLst>
              <a:ext uri="{FF2B5EF4-FFF2-40B4-BE49-F238E27FC236}">
                <a16:creationId xmlns:a16="http://schemas.microsoft.com/office/drawing/2014/main" id="{B3F11DB8-D92F-A04C-A44B-55834CE14ED5}"/>
              </a:ext>
            </a:extLst>
          </p:cNvPr>
          <p:cNvSpPr/>
          <p:nvPr/>
        </p:nvSpPr>
        <p:spPr>
          <a:xfrm>
            <a:off x="543243" y="1700213"/>
            <a:ext cx="2965464" cy="83099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000"/>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s-ES_tradnl" sz="1600" b="1"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Digitalización</a:t>
            </a:r>
            <a:r>
              <a:rPr kumimoji="0" lang="es-ES_tradnl" sz="16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 como motor fundamental de eficiencia, simplificación y armonización</a:t>
            </a:r>
            <a:endParaRPr kumimoji="0" sz="16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cxnSp>
        <p:nvCxnSpPr>
          <p:cNvPr id="3" name="Conector recto 2">
            <a:extLst>
              <a:ext uri="{FF2B5EF4-FFF2-40B4-BE49-F238E27FC236}">
                <a16:creationId xmlns:a16="http://schemas.microsoft.com/office/drawing/2014/main" id="{9FC0E6DF-7C86-DB45-BBC0-9631B4DBA765}"/>
              </a:ext>
            </a:extLst>
          </p:cNvPr>
          <p:cNvCxnSpPr>
            <a:cxnSpLocks/>
          </p:cNvCxnSpPr>
          <p:nvPr/>
        </p:nvCxnSpPr>
        <p:spPr>
          <a:xfrm>
            <a:off x="-76200" y="5263305"/>
            <a:ext cx="1227419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Rectángulo 30">
            <a:extLst>
              <a:ext uri="{FF2B5EF4-FFF2-40B4-BE49-F238E27FC236}">
                <a16:creationId xmlns:a16="http://schemas.microsoft.com/office/drawing/2014/main" id="{5BD84EDC-8CDC-9744-974A-9FC69DECBE12}"/>
              </a:ext>
            </a:extLst>
          </p:cNvPr>
          <p:cNvSpPr/>
          <p:nvPr/>
        </p:nvSpPr>
        <p:spPr>
          <a:xfrm>
            <a:off x="744093" y="5400000"/>
            <a:ext cx="1694307" cy="646331"/>
          </a:xfrm>
          <a:prstGeom prst="rect">
            <a:avLst/>
          </a:prstGeom>
        </p:spPr>
        <p:txBody>
          <a:bodyPr wrap="square" l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Eliminar </a:t>
            </a: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ineficiencias</a:t>
            </a: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 </a:t>
            </a: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en</a:t>
            </a: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 los </a:t>
            </a: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procesos</a:t>
            </a: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 </a:t>
            </a: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actuales</a:t>
            </a:r>
            <a:endPar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6" name="Elipse 5">
            <a:extLst>
              <a:ext uri="{FF2B5EF4-FFF2-40B4-BE49-F238E27FC236}">
                <a16:creationId xmlns:a16="http://schemas.microsoft.com/office/drawing/2014/main" id="{226DC4B7-B05C-B24D-AC86-4B5394AE04F5}"/>
              </a:ext>
            </a:extLst>
          </p:cNvPr>
          <p:cNvSpPr/>
          <p:nvPr/>
        </p:nvSpPr>
        <p:spPr>
          <a:xfrm>
            <a:off x="720000" y="5181600"/>
            <a:ext cx="163410" cy="163410"/>
          </a:xfrm>
          <a:prstGeom prst="ellipse">
            <a:avLst/>
          </a:prstGeom>
          <a:solidFill>
            <a:srgbClr val="81B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s-ES" sz="900" b="0" i="0" u="none" strike="noStrike" kern="0" cap="none" spc="0" normalizeH="0" baseline="0" noProof="0">
              <a:ln>
                <a:noFill/>
              </a:ln>
              <a:solidFill>
                <a:srgbClr val="785573"/>
              </a:solidFill>
              <a:effectLst/>
              <a:uLnTx/>
              <a:uFillTx/>
              <a:latin typeface="Neo Sans Light"/>
              <a:ea typeface="+mn-ea"/>
              <a:cs typeface="+mn-cs"/>
              <a:sym typeface="Neo Sans"/>
            </a:endParaRPr>
          </a:p>
        </p:txBody>
      </p:sp>
      <p:sp>
        <p:nvSpPr>
          <p:cNvPr id="32" name="Rectángulo 31">
            <a:extLst>
              <a:ext uri="{FF2B5EF4-FFF2-40B4-BE49-F238E27FC236}">
                <a16:creationId xmlns:a16="http://schemas.microsoft.com/office/drawing/2014/main" id="{FE65F8D9-50F1-0A45-BAFE-7F08AE1900F4}"/>
              </a:ext>
            </a:extLst>
          </p:cNvPr>
          <p:cNvSpPr/>
          <p:nvPr/>
        </p:nvSpPr>
        <p:spPr>
          <a:xfrm>
            <a:off x="2659193" y="5400000"/>
            <a:ext cx="2124108" cy="646331"/>
          </a:xfrm>
          <a:prstGeom prst="rect">
            <a:avLst/>
          </a:prstGeom>
        </p:spPr>
        <p:txBody>
          <a:bodyPr wrap="square" l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Permitir la </a:t>
            </a: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interoperabilidad</a:t>
            </a: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 entre los distintos </a:t>
            </a: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actores</a:t>
            </a: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 y modos de transporte</a:t>
            </a:r>
          </a:p>
        </p:txBody>
      </p:sp>
      <p:sp>
        <p:nvSpPr>
          <p:cNvPr id="46" name="Elipse 45">
            <a:extLst>
              <a:ext uri="{FF2B5EF4-FFF2-40B4-BE49-F238E27FC236}">
                <a16:creationId xmlns:a16="http://schemas.microsoft.com/office/drawing/2014/main" id="{7388502E-1D4C-C24B-9A34-49F91372CFD3}"/>
              </a:ext>
            </a:extLst>
          </p:cNvPr>
          <p:cNvSpPr/>
          <p:nvPr/>
        </p:nvSpPr>
        <p:spPr>
          <a:xfrm>
            <a:off x="2646000" y="5181600"/>
            <a:ext cx="163410" cy="163410"/>
          </a:xfrm>
          <a:prstGeom prst="ellipse">
            <a:avLst/>
          </a:prstGeom>
          <a:solidFill>
            <a:srgbClr val="81B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s-ES" sz="900" b="0" i="0" u="none" strike="noStrike" kern="0" cap="none" spc="0" normalizeH="0" baseline="0" noProof="0">
              <a:ln>
                <a:noFill/>
              </a:ln>
              <a:solidFill>
                <a:srgbClr val="785573"/>
              </a:solidFill>
              <a:effectLst/>
              <a:uLnTx/>
              <a:uFillTx/>
              <a:latin typeface="Neo Sans Light"/>
              <a:ea typeface="+mn-ea"/>
              <a:cs typeface="+mn-cs"/>
              <a:sym typeface="Neo Sans"/>
            </a:endParaRPr>
          </a:p>
        </p:txBody>
      </p:sp>
      <p:sp>
        <p:nvSpPr>
          <p:cNvPr id="33" name="Rectángulo 32">
            <a:extLst>
              <a:ext uri="{FF2B5EF4-FFF2-40B4-BE49-F238E27FC236}">
                <a16:creationId xmlns:a16="http://schemas.microsoft.com/office/drawing/2014/main" id="{BE9AD3C7-F51C-704F-9FCC-10EA375340A7}"/>
              </a:ext>
            </a:extLst>
          </p:cNvPr>
          <p:cNvSpPr/>
          <p:nvPr/>
        </p:nvSpPr>
        <p:spPr>
          <a:xfrm>
            <a:off x="5004094" y="5400000"/>
            <a:ext cx="2407257" cy="646331"/>
          </a:xfrm>
          <a:prstGeom prst="rect">
            <a:avLst/>
          </a:prstGeom>
        </p:spPr>
        <p:txBody>
          <a:bodyPr wrap="square" l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Garantizar</a:t>
            </a: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 la </a:t>
            </a: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trazabilidad</a:t>
            </a: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 de </a:t>
            </a: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mercancías</a:t>
            </a: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 </a:t>
            </a: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medios</a:t>
            </a: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 de transporte y </a:t>
            </a: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principales</a:t>
            </a: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 eventos</a:t>
            </a:r>
          </a:p>
        </p:txBody>
      </p:sp>
      <p:sp>
        <p:nvSpPr>
          <p:cNvPr id="47" name="Elipse 46">
            <a:extLst>
              <a:ext uri="{FF2B5EF4-FFF2-40B4-BE49-F238E27FC236}">
                <a16:creationId xmlns:a16="http://schemas.microsoft.com/office/drawing/2014/main" id="{40388CE7-E815-3F40-9B5F-85B4CC938CCA}"/>
              </a:ext>
            </a:extLst>
          </p:cNvPr>
          <p:cNvSpPr/>
          <p:nvPr/>
        </p:nvSpPr>
        <p:spPr>
          <a:xfrm>
            <a:off x="4986000" y="5170590"/>
            <a:ext cx="163410" cy="163410"/>
          </a:xfrm>
          <a:prstGeom prst="ellipse">
            <a:avLst/>
          </a:prstGeom>
          <a:solidFill>
            <a:srgbClr val="81B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s-ES" sz="900" b="0" i="0" u="none" strike="noStrike" kern="0" cap="none" spc="0" normalizeH="0" baseline="0" noProof="0">
              <a:ln>
                <a:noFill/>
              </a:ln>
              <a:solidFill>
                <a:srgbClr val="785573"/>
              </a:solidFill>
              <a:effectLst/>
              <a:uLnTx/>
              <a:uFillTx/>
              <a:latin typeface="Neo Sans Light"/>
              <a:ea typeface="+mn-ea"/>
              <a:cs typeface="+mn-cs"/>
              <a:sym typeface="Neo Sans"/>
            </a:endParaRPr>
          </a:p>
        </p:txBody>
      </p:sp>
      <p:sp>
        <p:nvSpPr>
          <p:cNvPr id="34" name="Rectángulo 33">
            <a:extLst>
              <a:ext uri="{FF2B5EF4-FFF2-40B4-BE49-F238E27FC236}">
                <a16:creationId xmlns:a16="http://schemas.microsoft.com/office/drawing/2014/main" id="{C9AB0ABB-B44F-E540-8D91-5CF70A6367B5}"/>
              </a:ext>
            </a:extLst>
          </p:cNvPr>
          <p:cNvSpPr/>
          <p:nvPr/>
        </p:nvSpPr>
        <p:spPr>
          <a:xfrm>
            <a:off x="7632144" y="5400000"/>
            <a:ext cx="1652518" cy="461665"/>
          </a:xfrm>
          <a:prstGeom prst="rect">
            <a:avLst/>
          </a:prstGeom>
        </p:spPr>
        <p:txBody>
          <a:bodyPr wrap="square" l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Obtener</a:t>
            </a: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 </a:t>
            </a: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información</a:t>
            </a: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 </a:t>
            </a: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en</a:t>
            </a: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 </a:t>
            </a: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tiempo</a:t>
            </a: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 real</a:t>
            </a:r>
          </a:p>
        </p:txBody>
      </p:sp>
      <p:sp>
        <p:nvSpPr>
          <p:cNvPr id="49" name="Elipse 48">
            <a:extLst>
              <a:ext uri="{FF2B5EF4-FFF2-40B4-BE49-F238E27FC236}">
                <a16:creationId xmlns:a16="http://schemas.microsoft.com/office/drawing/2014/main" id="{9B1A6516-A4D5-9840-AF62-D9A9E44F4A04}"/>
              </a:ext>
            </a:extLst>
          </p:cNvPr>
          <p:cNvSpPr/>
          <p:nvPr/>
        </p:nvSpPr>
        <p:spPr>
          <a:xfrm>
            <a:off x="7614000" y="5181600"/>
            <a:ext cx="163410" cy="163410"/>
          </a:xfrm>
          <a:prstGeom prst="ellipse">
            <a:avLst/>
          </a:prstGeom>
          <a:solidFill>
            <a:srgbClr val="81B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s-ES" sz="900" b="0" i="0" u="none" strike="noStrike" kern="0" cap="none" spc="0" normalizeH="0" baseline="0" noProof="0">
              <a:ln>
                <a:noFill/>
              </a:ln>
              <a:solidFill>
                <a:srgbClr val="785573"/>
              </a:solidFill>
              <a:effectLst/>
              <a:uLnTx/>
              <a:uFillTx/>
              <a:latin typeface="Neo Sans Light"/>
              <a:ea typeface="+mn-ea"/>
              <a:cs typeface="+mn-cs"/>
              <a:sym typeface="Neo Sans"/>
            </a:endParaRPr>
          </a:p>
        </p:txBody>
      </p:sp>
      <p:sp>
        <p:nvSpPr>
          <p:cNvPr id="35" name="Rectángulo 34">
            <a:extLst>
              <a:ext uri="{FF2B5EF4-FFF2-40B4-BE49-F238E27FC236}">
                <a16:creationId xmlns:a16="http://schemas.microsoft.com/office/drawing/2014/main" id="{B25E544D-0CB8-9842-A619-4CF792C4838F}"/>
              </a:ext>
            </a:extLst>
          </p:cNvPr>
          <p:cNvSpPr/>
          <p:nvPr/>
        </p:nvSpPr>
        <p:spPr>
          <a:xfrm>
            <a:off x="9505455" y="5400000"/>
            <a:ext cx="2124108" cy="646331"/>
          </a:xfrm>
          <a:prstGeom prst="rect">
            <a:avLst/>
          </a:prstGeom>
        </p:spPr>
        <p:txBody>
          <a:bodyPr wrap="square" l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Contribuir para la </a:t>
            </a: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redución</a:t>
            </a: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 de </a:t>
            </a: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costes</a:t>
            </a: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 y </a:t>
            </a: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mejor</a:t>
            </a: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 </a:t>
            </a: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utilización</a:t>
            </a: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 de recursos</a:t>
            </a:r>
          </a:p>
        </p:txBody>
      </p:sp>
      <p:sp>
        <p:nvSpPr>
          <p:cNvPr id="50" name="Elipse 49">
            <a:extLst>
              <a:ext uri="{FF2B5EF4-FFF2-40B4-BE49-F238E27FC236}">
                <a16:creationId xmlns:a16="http://schemas.microsoft.com/office/drawing/2014/main" id="{0224D5ED-3344-664D-A4CC-9A1A42898A7D}"/>
              </a:ext>
            </a:extLst>
          </p:cNvPr>
          <p:cNvSpPr/>
          <p:nvPr/>
        </p:nvSpPr>
        <p:spPr>
          <a:xfrm>
            <a:off x="9486000" y="5181600"/>
            <a:ext cx="163410" cy="163410"/>
          </a:xfrm>
          <a:prstGeom prst="ellipse">
            <a:avLst/>
          </a:prstGeom>
          <a:solidFill>
            <a:srgbClr val="81B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s-ES" sz="900" b="0" i="0" u="none" strike="noStrike" kern="0" cap="none" spc="0" normalizeH="0" baseline="0" noProof="0">
              <a:ln>
                <a:noFill/>
              </a:ln>
              <a:solidFill>
                <a:srgbClr val="785573"/>
              </a:solidFill>
              <a:effectLst/>
              <a:uLnTx/>
              <a:uFillTx/>
              <a:latin typeface="Neo Sans Light"/>
              <a:ea typeface="+mn-ea"/>
              <a:cs typeface="+mn-cs"/>
              <a:sym typeface="Neo Sans"/>
            </a:endParaRPr>
          </a:p>
        </p:txBody>
      </p:sp>
    </p:spTree>
    <p:extLst>
      <p:ext uri="{BB962C8B-B14F-4D97-AF65-F5344CB8AC3E}">
        <p14:creationId xmlns:p14="http://schemas.microsoft.com/office/powerpoint/2010/main" val="22656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220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240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260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280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3000"/>
                                  </p:stCondLst>
                                  <p:childTnLst>
                                    <p:set>
                                      <p:cBhvr>
                                        <p:cTn id="18" dur="1" fill="hold">
                                          <p:stCondLst>
                                            <p:cond delay="0"/>
                                          </p:stCondLst>
                                        </p:cTn>
                                        <p:tgtEl>
                                          <p:spTgt spid="50"/>
                                        </p:tgtEl>
                                        <p:attrNameLst>
                                          <p:attrName>style.visibility</p:attrName>
                                        </p:attrNameLst>
                                      </p:cBhvr>
                                      <p:to>
                                        <p:strVal val="visible"/>
                                      </p:to>
                                    </p:set>
                                  </p:childTnLst>
                                </p:cTn>
                              </p:par>
                              <p:par>
                                <p:cTn id="19" presetID="10" presetClass="entr" presetSubtype="0" fill="hold" grpId="0" nodeType="withEffect">
                                  <p:stCondLst>
                                    <p:cond delay="350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400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450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500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grpId="0" nodeType="withEffect">
                                  <p:stCondLst>
                                    <p:cond delay="55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6" grpId="0" animBg="1"/>
      <p:bldP spid="32" grpId="0"/>
      <p:bldP spid="46" grpId="0" animBg="1"/>
      <p:bldP spid="33" grpId="0"/>
      <p:bldP spid="47" grpId="0" animBg="1"/>
      <p:bldP spid="34" grpId="0"/>
      <p:bldP spid="49" grpId="0" animBg="1"/>
      <p:bldP spid="35"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86934C-0F18-994A-BF17-8FF3CF584933}"/>
              </a:ext>
            </a:extLst>
          </p:cNvPr>
          <p:cNvSpPr>
            <a:spLocks noGrp="1"/>
          </p:cNvSpPr>
          <p:nvPr>
            <p:ph type="title"/>
          </p:nvPr>
        </p:nvSpPr>
        <p:spPr>
          <a:xfrm>
            <a:off x="550863" y="476251"/>
            <a:ext cx="10585697" cy="649287"/>
          </a:xfrm>
        </p:spPr>
        <p:txBody>
          <a:bodyPr/>
          <a:lstStyle/>
          <a:p>
            <a:r>
              <a:rPr lang="es-ES">
                <a:latin typeface="Georgia" panose="02040502050405020303" pitchFamily="18" charset="0"/>
              </a:rPr>
              <a:t>Identificador Único</a:t>
            </a:r>
          </a:p>
        </p:txBody>
      </p:sp>
      <p:sp>
        <p:nvSpPr>
          <p:cNvPr id="3" name="Marcador de contenido 2">
            <a:extLst>
              <a:ext uri="{FF2B5EF4-FFF2-40B4-BE49-F238E27FC236}">
                <a16:creationId xmlns:a16="http://schemas.microsoft.com/office/drawing/2014/main" id="{81F53748-8F23-9B40-9D0B-AD3213166DB7}"/>
              </a:ext>
            </a:extLst>
          </p:cNvPr>
          <p:cNvSpPr>
            <a:spLocks noGrp="1"/>
          </p:cNvSpPr>
          <p:nvPr>
            <p:ph sz="quarter" idx="17"/>
          </p:nvPr>
        </p:nvSpPr>
        <p:spPr>
          <a:xfrm>
            <a:off x="550862" y="1124380"/>
            <a:ext cx="10585697" cy="864691"/>
          </a:xfrm>
        </p:spPr>
        <p:txBody>
          <a:bodyPr/>
          <a:lstStyle/>
          <a:p>
            <a:r>
              <a:rPr lang="es-PE" sz="2400">
                <a:latin typeface="Arial" panose="020B0604020202020204" pitchFamily="34" charset="0"/>
                <a:ea typeface="Roboto" panose="02000000000000000000" pitchFamily="2" charset="0"/>
                <a:cs typeface="Arial" panose="020B0604020202020204" pitchFamily="34" charset="0"/>
              </a:rPr>
              <a:t>Trazabilidad con referencias compartidas vs referencias propias</a:t>
            </a:r>
          </a:p>
          <a:p>
            <a:endParaRPr lang="es-ES"/>
          </a:p>
        </p:txBody>
      </p:sp>
      <p:sp>
        <p:nvSpPr>
          <p:cNvPr id="8" name="Rectangle 7"/>
          <p:cNvSpPr/>
          <p:nvPr/>
        </p:nvSpPr>
        <p:spPr>
          <a:xfrm>
            <a:off x="9677400" y="1081186"/>
            <a:ext cx="1867659" cy="457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pt-PT" sz="1400" b="0" i="0" u="none" strike="noStrike" kern="0" cap="none" spc="0" normalizeH="0" baseline="0" noProof="0">
                <a:ln>
                  <a:noFill/>
                </a:ln>
                <a:solidFill>
                  <a:srgbClr val="FFFFFF"/>
                </a:solidFill>
                <a:effectLst/>
                <a:uLnTx/>
                <a:uFillTx/>
                <a:latin typeface="Neo Sans Light"/>
                <a:ea typeface="+mn-ea"/>
                <a:cs typeface="+mn-cs"/>
                <a:sym typeface="Neo Sans"/>
              </a:rPr>
              <a:t>Ejemplo Importación</a:t>
            </a:r>
          </a:p>
        </p:txBody>
      </p:sp>
      <p:pic>
        <p:nvPicPr>
          <p:cNvPr id="4" name="Picture 3"/>
          <p:cNvPicPr>
            <a:picLocks noChangeAspect="1"/>
          </p:cNvPicPr>
          <p:nvPr/>
        </p:nvPicPr>
        <p:blipFill rotWithShape="1">
          <a:blip r:embed="rId2"/>
          <a:srcRect t="36714"/>
          <a:stretch/>
        </p:blipFill>
        <p:spPr>
          <a:xfrm>
            <a:off x="718924" y="1773667"/>
            <a:ext cx="10417635" cy="1080344"/>
          </a:xfrm>
          <a:prstGeom prst="rect">
            <a:avLst/>
          </a:prstGeom>
        </p:spPr>
      </p:pic>
      <p:sp>
        <p:nvSpPr>
          <p:cNvPr id="52" name="Right Arrow 47">
            <a:extLst>
              <a:ext uri="{FF2B5EF4-FFF2-40B4-BE49-F238E27FC236}">
                <a16:creationId xmlns:a16="http://schemas.microsoft.com/office/drawing/2014/main" id="{DF79BD2D-FD1B-6B4E-B235-2CEEB411E9FB}"/>
              </a:ext>
            </a:extLst>
          </p:cNvPr>
          <p:cNvSpPr/>
          <p:nvPr/>
        </p:nvSpPr>
        <p:spPr>
          <a:xfrm>
            <a:off x="775128" y="2854011"/>
            <a:ext cx="10305226" cy="50756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PT"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Neo Sans"/>
              </a:rPr>
              <a:t>Trazabilidad con referencia SIMPLE compartida</a:t>
            </a:r>
          </a:p>
        </p:txBody>
      </p:sp>
      <p:pic>
        <p:nvPicPr>
          <p:cNvPr id="5" name="Picture 4"/>
          <p:cNvPicPr>
            <a:picLocks noChangeAspect="1"/>
          </p:cNvPicPr>
          <p:nvPr/>
        </p:nvPicPr>
        <p:blipFill rotWithShape="1">
          <a:blip r:embed="rId3"/>
          <a:srcRect t="25763"/>
          <a:stretch/>
        </p:blipFill>
        <p:spPr>
          <a:xfrm>
            <a:off x="718924" y="3657600"/>
            <a:ext cx="10416045" cy="1752600"/>
          </a:xfrm>
          <a:prstGeom prst="rect">
            <a:avLst/>
          </a:prstGeom>
        </p:spPr>
      </p:pic>
      <p:sp>
        <p:nvSpPr>
          <p:cNvPr id="19" name="Right Arrow 47">
            <a:extLst>
              <a:ext uri="{FF2B5EF4-FFF2-40B4-BE49-F238E27FC236}">
                <a16:creationId xmlns:a16="http://schemas.microsoft.com/office/drawing/2014/main" id="{DF79BD2D-FD1B-6B4E-B235-2CEEB411E9FB}"/>
              </a:ext>
            </a:extLst>
          </p:cNvPr>
          <p:cNvSpPr/>
          <p:nvPr/>
        </p:nvSpPr>
        <p:spPr>
          <a:xfrm>
            <a:off x="765189" y="5562600"/>
            <a:ext cx="10305226" cy="50756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PT"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Neo Sans"/>
              </a:rPr>
              <a:t>Trazabilidad con referencias propias de los actores</a:t>
            </a:r>
          </a:p>
        </p:txBody>
      </p:sp>
      <p:sp>
        <p:nvSpPr>
          <p:cNvPr id="20" name="Rectangle 19"/>
          <p:cNvSpPr/>
          <p:nvPr/>
        </p:nvSpPr>
        <p:spPr>
          <a:xfrm>
            <a:off x="1981200" y="3718951"/>
            <a:ext cx="1275029" cy="200055"/>
          </a:xfrm>
          <a:prstGeom prst="rect">
            <a:avLst/>
          </a:prstGeom>
        </p:spPr>
        <p:txBody>
          <a:bodyPr wrap="none">
            <a:spAutoFit/>
          </a:bodyPr>
          <a:lstStyle/>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pt-PT" sz="700" b="1" i="0" u="none" strike="noStrike" kern="0" cap="none" spc="0" normalizeH="0" baseline="0" noProof="0" dirty="0">
                <a:ln>
                  <a:noFill/>
                </a:ln>
                <a:solidFill>
                  <a:srgbClr val="004254"/>
                </a:solidFill>
                <a:effectLst/>
                <a:uLnTx/>
                <a:uFillTx/>
                <a:latin typeface="Neo Sans" panose="020B0504020202020204" pitchFamily="34" charset="0"/>
                <a:sym typeface="Neo Sans"/>
              </a:rPr>
              <a:t>ENVIO_ENTRADA_0001</a:t>
            </a:r>
          </a:p>
        </p:txBody>
      </p:sp>
      <p:sp>
        <p:nvSpPr>
          <p:cNvPr id="21" name="Rectangle 20"/>
          <p:cNvSpPr/>
          <p:nvPr/>
        </p:nvSpPr>
        <p:spPr>
          <a:xfrm>
            <a:off x="3352800" y="3718951"/>
            <a:ext cx="1275029" cy="200055"/>
          </a:xfrm>
          <a:prstGeom prst="rect">
            <a:avLst/>
          </a:prstGeom>
        </p:spPr>
        <p:txBody>
          <a:bodyPr wrap="none">
            <a:spAutoFit/>
          </a:bodyPr>
          <a:lstStyle/>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pt-PT" sz="700" b="1" i="0" u="none" strike="noStrike" kern="0" cap="none" spc="0" normalizeH="0" baseline="0" noProof="0" dirty="0">
                <a:ln>
                  <a:noFill/>
                </a:ln>
                <a:solidFill>
                  <a:srgbClr val="004254"/>
                </a:solidFill>
                <a:effectLst/>
                <a:uLnTx/>
                <a:uFillTx/>
                <a:latin typeface="Neo Sans" panose="020B0504020202020204" pitchFamily="34" charset="0"/>
                <a:sym typeface="Neo Sans"/>
              </a:rPr>
              <a:t>ENVIO_ENTRADA_0001</a:t>
            </a:r>
          </a:p>
        </p:txBody>
      </p:sp>
      <p:sp>
        <p:nvSpPr>
          <p:cNvPr id="22" name="Rectangle 21"/>
          <p:cNvSpPr/>
          <p:nvPr/>
        </p:nvSpPr>
        <p:spPr>
          <a:xfrm>
            <a:off x="6019800" y="3718951"/>
            <a:ext cx="1275029" cy="200055"/>
          </a:xfrm>
          <a:prstGeom prst="rect">
            <a:avLst/>
          </a:prstGeom>
        </p:spPr>
        <p:txBody>
          <a:bodyPr wrap="none">
            <a:spAutoFit/>
          </a:bodyPr>
          <a:lstStyle/>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pt-PT" sz="700" b="1" i="0" u="none" strike="noStrike" kern="0" cap="none" spc="0" normalizeH="0" baseline="0" noProof="0" dirty="0">
                <a:ln>
                  <a:noFill/>
                </a:ln>
                <a:solidFill>
                  <a:srgbClr val="004254"/>
                </a:solidFill>
                <a:effectLst/>
                <a:uLnTx/>
                <a:uFillTx/>
                <a:latin typeface="Neo Sans" panose="020B0504020202020204" pitchFamily="34" charset="0"/>
                <a:sym typeface="Neo Sans"/>
              </a:rPr>
              <a:t>ENVIO_ENTRADA_0001</a:t>
            </a:r>
          </a:p>
        </p:txBody>
      </p:sp>
      <p:sp>
        <p:nvSpPr>
          <p:cNvPr id="23" name="Rectangle 22"/>
          <p:cNvSpPr/>
          <p:nvPr/>
        </p:nvSpPr>
        <p:spPr>
          <a:xfrm>
            <a:off x="7391400" y="3718951"/>
            <a:ext cx="1275029" cy="200055"/>
          </a:xfrm>
          <a:prstGeom prst="rect">
            <a:avLst/>
          </a:prstGeom>
        </p:spPr>
        <p:txBody>
          <a:bodyPr wrap="none">
            <a:spAutoFit/>
          </a:bodyPr>
          <a:lstStyle/>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pt-PT" sz="700" b="1" i="0" u="none" strike="noStrike" kern="0" cap="none" spc="0" normalizeH="0" baseline="0" noProof="0" dirty="0">
                <a:ln>
                  <a:noFill/>
                </a:ln>
                <a:solidFill>
                  <a:srgbClr val="004254"/>
                </a:solidFill>
                <a:effectLst/>
                <a:uLnTx/>
                <a:uFillTx/>
                <a:latin typeface="Neo Sans" panose="020B0504020202020204" pitchFamily="34" charset="0"/>
                <a:sym typeface="Neo Sans"/>
              </a:rPr>
              <a:t>ENVIO_ENTRADA_0001</a:t>
            </a:r>
          </a:p>
        </p:txBody>
      </p:sp>
      <p:sp>
        <p:nvSpPr>
          <p:cNvPr id="24" name="Rectangle 23"/>
          <p:cNvSpPr/>
          <p:nvPr/>
        </p:nvSpPr>
        <p:spPr>
          <a:xfrm>
            <a:off x="4892561" y="4464547"/>
            <a:ext cx="1323119" cy="200055"/>
          </a:xfrm>
          <a:prstGeom prst="rect">
            <a:avLst/>
          </a:prstGeom>
        </p:spPr>
        <p:txBody>
          <a:bodyPr wrap="none">
            <a:spAutoFit/>
          </a:bodyPr>
          <a:lstStyle/>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pt-PT" sz="700" b="1" i="0" u="none" strike="noStrike" kern="0" cap="none" spc="0" normalizeH="0" baseline="0" noProof="0" dirty="0">
                <a:ln>
                  <a:noFill/>
                </a:ln>
                <a:solidFill>
                  <a:srgbClr val="004254"/>
                </a:solidFill>
                <a:effectLst/>
                <a:uLnTx/>
                <a:uFillTx/>
                <a:latin typeface="Neo Sans" panose="020B0504020202020204" pitchFamily="34" charset="0"/>
                <a:sym typeface="Neo Sans"/>
              </a:rPr>
              <a:t>ENVIO_ENTRADA_ABCD</a:t>
            </a:r>
          </a:p>
        </p:txBody>
      </p:sp>
      <p:sp>
        <p:nvSpPr>
          <p:cNvPr id="25" name="Rectangle 24"/>
          <p:cNvSpPr/>
          <p:nvPr/>
        </p:nvSpPr>
        <p:spPr>
          <a:xfrm>
            <a:off x="8973633" y="4473687"/>
            <a:ext cx="1323119" cy="200055"/>
          </a:xfrm>
          <a:prstGeom prst="rect">
            <a:avLst/>
          </a:prstGeom>
        </p:spPr>
        <p:txBody>
          <a:bodyPr wrap="none">
            <a:spAutoFit/>
          </a:bodyPr>
          <a:lstStyle/>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pt-PT" sz="700" b="1" i="0" u="none" strike="noStrike" kern="0" cap="none" spc="0" normalizeH="0" baseline="0" noProof="0" dirty="0">
                <a:ln>
                  <a:noFill/>
                </a:ln>
                <a:solidFill>
                  <a:srgbClr val="004254"/>
                </a:solidFill>
                <a:effectLst/>
                <a:uLnTx/>
                <a:uFillTx/>
                <a:latin typeface="Neo Sans" panose="020B0504020202020204" pitchFamily="34" charset="0"/>
                <a:sym typeface="Neo Sans"/>
              </a:rPr>
              <a:t>ENVIO_ENTRADA_ABCD</a:t>
            </a:r>
          </a:p>
        </p:txBody>
      </p:sp>
    </p:spTree>
    <p:extLst>
      <p:ext uri="{BB962C8B-B14F-4D97-AF65-F5344CB8AC3E}">
        <p14:creationId xmlns:p14="http://schemas.microsoft.com/office/powerpoint/2010/main" val="363600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86934C-0F18-994A-BF17-8FF3CF584933}"/>
              </a:ext>
            </a:extLst>
          </p:cNvPr>
          <p:cNvSpPr>
            <a:spLocks noGrp="1"/>
          </p:cNvSpPr>
          <p:nvPr>
            <p:ph type="title"/>
          </p:nvPr>
        </p:nvSpPr>
        <p:spPr>
          <a:xfrm>
            <a:off x="550863" y="476251"/>
            <a:ext cx="10585697" cy="649287"/>
          </a:xfrm>
        </p:spPr>
        <p:txBody>
          <a:bodyPr/>
          <a:lstStyle/>
          <a:p>
            <a:r>
              <a:rPr lang="es-ES">
                <a:latin typeface="Georgia" panose="02040502050405020303" pitchFamily="18" charset="0"/>
              </a:rPr>
              <a:t>Identificador Único</a:t>
            </a:r>
          </a:p>
        </p:txBody>
      </p:sp>
      <p:sp>
        <p:nvSpPr>
          <p:cNvPr id="3" name="Marcador de contenido 2">
            <a:extLst>
              <a:ext uri="{FF2B5EF4-FFF2-40B4-BE49-F238E27FC236}">
                <a16:creationId xmlns:a16="http://schemas.microsoft.com/office/drawing/2014/main" id="{81F53748-8F23-9B40-9D0B-AD3213166DB7}"/>
              </a:ext>
            </a:extLst>
          </p:cNvPr>
          <p:cNvSpPr>
            <a:spLocks noGrp="1"/>
          </p:cNvSpPr>
          <p:nvPr>
            <p:ph sz="quarter" idx="17"/>
          </p:nvPr>
        </p:nvSpPr>
        <p:spPr>
          <a:xfrm>
            <a:off x="550862" y="1124380"/>
            <a:ext cx="10585697" cy="864691"/>
          </a:xfrm>
        </p:spPr>
        <p:txBody>
          <a:bodyPr/>
          <a:lstStyle/>
          <a:p>
            <a:r>
              <a:rPr lang="es-PE" sz="2400">
                <a:latin typeface="Arial" panose="020B0604020202020204" pitchFamily="34" charset="0"/>
                <a:ea typeface="Roboto" panose="02000000000000000000" pitchFamily="2" charset="0"/>
                <a:cs typeface="Arial" panose="020B0604020202020204" pitchFamily="34" charset="0"/>
              </a:rPr>
              <a:t>Propuesta de Identificador Único SIMPLE</a:t>
            </a:r>
          </a:p>
          <a:p>
            <a:endParaRPr lang="es-ES"/>
          </a:p>
        </p:txBody>
      </p:sp>
      <p:sp>
        <p:nvSpPr>
          <p:cNvPr id="67" name="Flecha 11"/>
          <p:cNvSpPr/>
          <p:nvPr/>
        </p:nvSpPr>
        <p:spPr>
          <a:xfrm>
            <a:off x="10863003" y="667002"/>
            <a:ext cx="347293" cy="261481"/>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68" name="Flecha 11"/>
          <p:cNvSpPr/>
          <p:nvPr/>
        </p:nvSpPr>
        <p:spPr>
          <a:xfrm>
            <a:off x="10863003" y="24218"/>
            <a:ext cx="347293" cy="261480"/>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8" name="Rectangle 7"/>
          <p:cNvSpPr/>
          <p:nvPr/>
        </p:nvSpPr>
        <p:spPr>
          <a:xfrm>
            <a:off x="9677400" y="1081186"/>
            <a:ext cx="1867659" cy="457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pt-PT" sz="1400" b="0" i="0" u="none" strike="noStrike" kern="0" cap="none" spc="0" normalizeH="0" baseline="0" noProof="0">
                <a:ln>
                  <a:noFill/>
                </a:ln>
                <a:solidFill>
                  <a:srgbClr val="FFFFFF"/>
                </a:solidFill>
                <a:effectLst/>
                <a:uLnTx/>
                <a:uFillTx/>
                <a:latin typeface="Neo Sans Light"/>
                <a:ea typeface="+mn-ea"/>
                <a:cs typeface="+mn-cs"/>
                <a:sym typeface="Neo Sans"/>
              </a:rPr>
              <a:t>Ejemplo Exportación</a:t>
            </a:r>
          </a:p>
        </p:txBody>
      </p:sp>
      <p:pic>
        <p:nvPicPr>
          <p:cNvPr id="16" name="Picture 15"/>
          <p:cNvPicPr>
            <a:picLocks noChangeAspect="1"/>
          </p:cNvPicPr>
          <p:nvPr/>
        </p:nvPicPr>
        <p:blipFill rotWithShape="1">
          <a:blip r:embed="rId2"/>
          <a:srcRect t="36003"/>
          <a:stretch/>
        </p:blipFill>
        <p:spPr>
          <a:xfrm>
            <a:off x="685800" y="1730473"/>
            <a:ext cx="9673081" cy="1166190"/>
          </a:xfrm>
          <a:prstGeom prst="rect">
            <a:avLst/>
          </a:prstGeom>
        </p:spPr>
      </p:pic>
      <p:sp>
        <p:nvSpPr>
          <p:cNvPr id="17" name="Rectangle 16"/>
          <p:cNvSpPr/>
          <p:nvPr/>
        </p:nvSpPr>
        <p:spPr>
          <a:xfrm>
            <a:off x="1987603" y="1524000"/>
            <a:ext cx="1424108" cy="230832"/>
          </a:xfrm>
          <a:prstGeom prst="rect">
            <a:avLst/>
          </a:prstGeom>
        </p:spPr>
        <p:txBody>
          <a:bodyPr wrap="none">
            <a:spAutoFit/>
          </a:bodyPr>
          <a:lstStyle/>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pt-PT" sz="900" b="1" i="0" u="none" strike="noStrike" kern="0" cap="none" spc="0" normalizeH="0" baseline="0" noProof="0" dirty="0">
                <a:ln>
                  <a:noFill/>
                </a:ln>
                <a:solidFill>
                  <a:srgbClr val="004254"/>
                </a:solidFill>
                <a:effectLst/>
                <a:uLnTx/>
                <a:uFillTx/>
                <a:latin typeface="Neo Sans" panose="020B0504020202020204" pitchFamily="34" charset="0"/>
                <a:sym typeface="Neo Sans"/>
              </a:rPr>
              <a:t>ENVIO_SALIDA_0001</a:t>
            </a:r>
          </a:p>
        </p:txBody>
      </p:sp>
      <p:sp>
        <p:nvSpPr>
          <p:cNvPr id="18" name="Elipse 124">
            <a:extLst>
              <a:ext uri="{FF2B5EF4-FFF2-40B4-BE49-F238E27FC236}">
                <a16:creationId xmlns:a16="http://schemas.microsoft.com/office/drawing/2014/main" id="{D4CF7474-BE9B-1B42-9B0C-5F6BC3F0A7DB}"/>
              </a:ext>
            </a:extLst>
          </p:cNvPr>
          <p:cNvSpPr/>
          <p:nvPr/>
        </p:nvSpPr>
        <p:spPr>
          <a:xfrm>
            <a:off x="2890924" y="1754832"/>
            <a:ext cx="153154" cy="15315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s-ES" sz="900" b="0" i="0" u="none" strike="noStrike" kern="0" cap="none" spc="0" normalizeH="0" baseline="0" noProof="0">
              <a:ln>
                <a:noFill/>
              </a:ln>
              <a:solidFill>
                <a:srgbClr val="785573"/>
              </a:solidFill>
              <a:effectLst/>
              <a:uLnTx/>
              <a:uFillTx/>
              <a:latin typeface="Neo Sans Light"/>
              <a:ea typeface="+mn-ea"/>
              <a:cs typeface="+mn-cs"/>
              <a:sym typeface="Neo Sans"/>
            </a:endParaRPr>
          </a:p>
        </p:txBody>
      </p:sp>
      <p:cxnSp>
        <p:nvCxnSpPr>
          <p:cNvPr id="19" name="Straight Connector 18"/>
          <p:cNvCxnSpPr/>
          <p:nvPr/>
        </p:nvCxnSpPr>
        <p:spPr>
          <a:xfrm>
            <a:off x="3733800" y="1773667"/>
            <a:ext cx="0" cy="3788933"/>
          </a:xfrm>
          <a:prstGeom prst="line">
            <a:avLst/>
          </a:prstGeom>
          <a:ln>
            <a:solidFill>
              <a:srgbClr val="00425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323444" y="1780291"/>
            <a:ext cx="0" cy="3788933"/>
          </a:xfrm>
          <a:prstGeom prst="line">
            <a:avLst/>
          </a:prstGeom>
          <a:ln>
            <a:solidFill>
              <a:srgbClr val="004254"/>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0" y="2854011"/>
            <a:ext cx="3733800" cy="1862048"/>
          </a:xfrm>
          <a:prstGeom prst="rect">
            <a:avLst/>
          </a:prstGeom>
        </p:spPr>
        <p:txBody>
          <a:bodyPr wrap="square">
            <a:spAutoFit/>
          </a:bodyPr>
          <a:lstStyle/>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pt-PT" sz="1100" b="0" i="0" u="none" strike="noStrike" kern="0" cap="none" spc="0" normalizeH="0" baseline="0" noProof="0" dirty="0">
                <a:ln>
                  <a:noFill/>
                </a:ln>
                <a:solidFill>
                  <a:srgbClr val="004254"/>
                </a:solidFill>
                <a:effectLst/>
                <a:uLnTx/>
                <a:uFillTx/>
                <a:latin typeface="Neo Sans" panose="020B0504020202020204" pitchFamily="34" charset="0"/>
                <a:sym typeface="Neo Sans"/>
              </a:rPr>
              <a:t>El actor de la cadena podrá dar inicio a un envío registrando en SIMPLE la Orden de Transporte, indicando los datos identificativos de las mercancías; Se permite asociar otras referencias conocidas como el número de Booking o la referencia de carta de Porte, cuando dichos registros ya existan</a:t>
            </a:r>
          </a:p>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pt-PT" sz="1100" b="0" i="0" u="none" strike="noStrike" kern="0" cap="none" spc="0" normalizeH="0" baseline="0" noProof="0" dirty="0">
                <a:ln>
                  <a:noFill/>
                </a:ln>
                <a:solidFill>
                  <a:srgbClr val="004254"/>
                </a:solidFill>
                <a:effectLst/>
                <a:uLnTx/>
                <a:uFillTx/>
                <a:latin typeface="Neo Sans" panose="020B0504020202020204" pitchFamily="34" charset="0"/>
                <a:sym typeface="Neo Sans"/>
              </a:rPr>
              <a:t>Cuando se registre dicha información, SIMPLE generará un identificador por envío (</a:t>
            </a:r>
            <a:r>
              <a:rPr kumimoji="0" lang="es-ES_tradnl" sz="1100" b="0" i="0" u="none" strike="noStrike" kern="0" cap="none" spc="0" normalizeH="0" baseline="0" noProof="0" dirty="0">
                <a:ln>
                  <a:noFill/>
                </a:ln>
                <a:solidFill>
                  <a:srgbClr val="004254"/>
                </a:solidFill>
                <a:effectLst/>
                <a:uLnTx/>
                <a:uFillTx/>
                <a:latin typeface="Neo Sans" panose="020B0504020202020204" pitchFamily="34" charset="0"/>
                <a:sym typeface="Neo Sans"/>
              </a:rPr>
              <a:t>puede ser uno o varios contenedores, vehículos o conjuntos de paquetes de mercancía</a:t>
            </a:r>
            <a:r>
              <a:rPr kumimoji="0" lang="pt-PT" sz="1100" b="0" i="0" u="none" strike="noStrike" kern="0" cap="none" spc="0" normalizeH="0" baseline="0" noProof="0" dirty="0">
                <a:ln>
                  <a:noFill/>
                </a:ln>
                <a:solidFill>
                  <a:srgbClr val="004254"/>
                </a:solidFill>
                <a:effectLst/>
                <a:uLnTx/>
                <a:uFillTx/>
                <a:latin typeface="Neo Sans" panose="020B0504020202020204" pitchFamily="34" charset="0"/>
                <a:sym typeface="Neo Sans"/>
              </a:rPr>
              <a:t>) – </a:t>
            </a:r>
            <a:r>
              <a:rPr kumimoji="0" lang="pt-PT" sz="1100" b="1" i="0" u="none" strike="noStrike" kern="0" cap="none" spc="0" normalizeH="0" baseline="0" noProof="0" dirty="0">
                <a:ln>
                  <a:noFill/>
                </a:ln>
                <a:solidFill>
                  <a:srgbClr val="004254"/>
                </a:solidFill>
                <a:effectLst/>
                <a:uLnTx/>
                <a:uFillTx/>
                <a:latin typeface="Neo Sans" panose="020B0504020202020204" pitchFamily="34" charset="0"/>
                <a:sym typeface="Neo Sans"/>
              </a:rPr>
              <a:t>ENVIO_SALIDA_0001</a:t>
            </a:r>
          </a:p>
        </p:txBody>
      </p:sp>
      <p:sp>
        <p:nvSpPr>
          <p:cNvPr id="23" name="Rectangle 22"/>
          <p:cNvSpPr/>
          <p:nvPr/>
        </p:nvSpPr>
        <p:spPr>
          <a:xfrm>
            <a:off x="3745135" y="2854011"/>
            <a:ext cx="6578309" cy="2754600"/>
          </a:xfrm>
          <a:prstGeom prst="rect">
            <a:avLst/>
          </a:prstGeom>
        </p:spPr>
        <p:txBody>
          <a:bodyPr wrap="square">
            <a:spAutoFit/>
          </a:bodyPr>
          <a:lstStyle/>
          <a:p>
            <a:pPr marL="440100" marR="0" lvl="1" indent="-342900"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endParaRPr kumimoji="0" lang="pt-PT" sz="1100" b="0" i="0" u="none" strike="noStrike" kern="0" cap="none" spc="0" normalizeH="0" baseline="0" noProof="0" dirty="0">
              <a:ln>
                <a:noFill/>
              </a:ln>
              <a:solidFill>
                <a:srgbClr val="004254"/>
              </a:solidFill>
              <a:effectLst/>
              <a:uLnTx/>
              <a:uFillTx/>
              <a:latin typeface="Neo Sans" panose="020B0504020202020204" pitchFamily="34" charset="0"/>
              <a:sym typeface="Neo Sans"/>
            </a:endParaRPr>
          </a:p>
          <a:p>
            <a:pPr marL="440100" marR="0" lvl="1" indent="-342900" algn="l" defTabSz="914400"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pt-PT" sz="1100" b="0" i="0" u="none" strike="noStrike" kern="0" cap="none" spc="0" normalizeH="0" baseline="0" noProof="0" dirty="0">
                <a:ln>
                  <a:noFill/>
                </a:ln>
                <a:solidFill>
                  <a:srgbClr val="004254"/>
                </a:solidFill>
                <a:effectLst/>
                <a:uLnTx/>
                <a:uFillTx/>
                <a:latin typeface="Neo Sans" panose="020B0504020202020204" pitchFamily="34" charset="0"/>
                <a:sym typeface="Neo Sans"/>
              </a:rPr>
              <a:t>SIMPLE pondrá dicha referencia a disposición de los involucrados identificados en la cadena</a:t>
            </a:r>
          </a:p>
          <a:p>
            <a:pPr marL="440100" marR="0" lvl="0" indent="-342900" algn="l" defTabSz="914400" rtl="0" eaLnBrk="1" fontAlgn="auto" latinLnBrk="0" hangingPunct="0">
              <a:lnSpc>
                <a:spcPct val="100000"/>
              </a:lnSpc>
              <a:spcBef>
                <a:spcPts val="0"/>
              </a:spcBef>
              <a:spcAft>
                <a:spcPts val="600"/>
              </a:spcAft>
              <a:buClrTx/>
              <a:buSzTx/>
              <a:buFontTx/>
              <a:buAutoNum type="arabicParenR"/>
              <a:tabLst/>
              <a:defRPr/>
            </a:pPr>
            <a:endParaRPr kumimoji="0" lang="pt-PT" sz="1100" b="0" i="0" u="none" strike="noStrike" kern="0" cap="none" spc="0" normalizeH="0" baseline="0" noProof="0" dirty="0">
              <a:ln>
                <a:noFill/>
              </a:ln>
              <a:solidFill>
                <a:srgbClr val="004254"/>
              </a:solidFill>
              <a:effectLst/>
              <a:uLnTx/>
              <a:uFillTx/>
              <a:latin typeface="Neo Sans" panose="020B0504020202020204" pitchFamily="34" charset="0"/>
              <a:sym typeface="Neo Sans"/>
            </a:endParaRPr>
          </a:p>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es-ES_tradnl" sz="1100" b="0" i="0" u="none" strike="noStrike" kern="0" cap="none" spc="0" normalizeH="0" baseline="0" noProof="0" dirty="0">
                <a:ln>
                  <a:noFill/>
                </a:ln>
                <a:solidFill>
                  <a:srgbClr val="004254"/>
                </a:solidFill>
                <a:effectLst/>
                <a:uLnTx/>
                <a:uFillTx/>
                <a:latin typeface="Neo Sans" panose="020B0504020202020204" pitchFamily="34" charset="0"/>
                <a:sym typeface="Neo Sans"/>
              </a:rPr>
              <a:t>Cuando el Consignatario de Mercancías u otro actor autorizado necesite enviar una Orden de Admisión o Carga, la Terminal registre la Confirmación de Admisión o Carga, deberán indicar, para cada envío, cual la respectiva referencia SIMPLE, para que queden asociados dichos registros.</a:t>
            </a:r>
          </a:p>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es-ES_tradnl" sz="1100" b="0" i="0" u="none" strike="noStrike" kern="0" cap="none" spc="0" normalizeH="0" baseline="0" noProof="0" dirty="0">
                <a:ln>
                  <a:noFill/>
                </a:ln>
                <a:solidFill>
                  <a:srgbClr val="004254"/>
                </a:solidFill>
                <a:effectLst/>
                <a:uLnTx/>
                <a:uFillTx/>
                <a:latin typeface="Neo Sans" panose="020B0504020202020204" pitchFamily="34" charset="0"/>
                <a:sym typeface="Neo Sans"/>
              </a:rPr>
              <a:t>En caso de que la referencia SIMPLE no se envíe, SIMPLE intentará utilizar otra referencia, como el número de </a:t>
            </a:r>
            <a:r>
              <a:rPr kumimoji="0" lang="es-ES_tradnl" sz="1100" b="0" i="0" u="none" strike="noStrike" kern="0" cap="none" spc="0" normalizeH="0" baseline="0" noProof="0" dirty="0" err="1">
                <a:ln>
                  <a:noFill/>
                </a:ln>
                <a:solidFill>
                  <a:srgbClr val="004254"/>
                </a:solidFill>
                <a:effectLst/>
                <a:uLnTx/>
                <a:uFillTx/>
                <a:latin typeface="Neo Sans" panose="020B0504020202020204" pitchFamily="34" charset="0"/>
                <a:sym typeface="Neo Sans"/>
              </a:rPr>
              <a:t>Booking</a:t>
            </a:r>
            <a:r>
              <a:rPr kumimoji="0" lang="es-ES_tradnl" sz="1100" b="0" i="0" u="none" strike="noStrike" kern="0" cap="none" spc="0" normalizeH="0" baseline="0" noProof="0" dirty="0">
                <a:ln>
                  <a:noFill/>
                </a:ln>
                <a:solidFill>
                  <a:srgbClr val="004254"/>
                </a:solidFill>
                <a:effectLst/>
                <a:uLnTx/>
                <a:uFillTx/>
                <a:latin typeface="Neo Sans" panose="020B0504020202020204" pitchFamily="34" charset="0"/>
                <a:sym typeface="Neo Sans"/>
              </a:rPr>
              <a:t> o las referencias anteriores a la carta de Porte, Orden de Entrega o Admisión en puntos anteriores de la cadena, para la asociación a una referencia SIMPLE ya existente;</a:t>
            </a:r>
          </a:p>
          <a:p>
            <a:pPr marL="97200" marR="0" lvl="0" indent="0" algn="l" defTabSz="914400" rtl="0" eaLnBrk="1" fontAlgn="auto" latinLnBrk="0" hangingPunct="0">
              <a:lnSpc>
                <a:spcPct val="100000"/>
              </a:lnSpc>
              <a:spcBef>
                <a:spcPts val="0"/>
              </a:spcBef>
              <a:spcAft>
                <a:spcPts val="600"/>
              </a:spcAft>
              <a:buClrTx/>
              <a:buSzTx/>
              <a:buFontTx/>
              <a:buNone/>
              <a:tabLst/>
              <a:defRPr/>
            </a:pPr>
            <a:endParaRPr kumimoji="0" lang="es-ES_tradnl" sz="1100" b="0" i="0" u="none" strike="noStrike" kern="0" cap="none" spc="0" normalizeH="0" baseline="0" noProof="0" dirty="0">
              <a:ln>
                <a:noFill/>
              </a:ln>
              <a:solidFill>
                <a:srgbClr val="004254"/>
              </a:solidFill>
              <a:effectLst/>
              <a:uLnTx/>
              <a:uFillTx/>
              <a:latin typeface="Neo Sans" panose="020B0504020202020204" pitchFamily="34" charset="0"/>
              <a:sym typeface="Neo Sans"/>
            </a:endParaRPr>
          </a:p>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es-ES_tradnl" sz="1100" b="0" i="0" u="none" strike="noStrike" kern="0" cap="none" spc="0" normalizeH="0" baseline="0" noProof="0" dirty="0">
                <a:ln>
                  <a:noFill/>
                </a:ln>
                <a:solidFill>
                  <a:srgbClr val="004254"/>
                </a:solidFill>
                <a:effectLst/>
                <a:uLnTx/>
                <a:uFillTx/>
                <a:latin typeface="Neo Sans" panose="020B0504020202020204" pitchFamily="34" charset="0"/>
                <a:sym typeface="Neo Sans"/>
              </a:rPr>
              <a:t>En caso de que no sea posible asociar el envío a una referencia SIMPLE existente, se generará otra referencia SIMPLE y se pondrá dicha referencia a disposición de los involucrados identificados en la Orden de Descarga – </a:t>
            </a:r>
            <a:r>
              <a:rPr kumimoji="0" lang="es-ES_tradnl" sz="1100" b="1" i="0" u="none" strike="noStrike" kern="0" cap="none" spc="0" normalizeH="0" baseline="0" noProof="0" dirty="0">
                <a:ln>
                  <a:noFill/>
                </a:ln>
                <a:solidFill>
                  <a:srgbClr val="004254"/>
                </a:solidFill>
                <a:effectLst/>
                <a:uLnTx/>
                <a:uFillTx/>
                <a:latin typeface="Neo Sans" panose="020B0504020202020204" pitchFamily="34" charset="0"/>
                <a:sym typeface="Neo Sans"/>
              </a:rPr>
              <a:t>ENVIO_SALIDA_9999</a:t>
            </a:r>
          </a:p>
        </p:txBody>
      </p:sp>
      <p:sp>
        <p:nvSpPr>
          <p:cNvPr id="24" name="Rectangle 23"/>
          <p:cNvSpPr/>
          <p:nvPr/>
        </p:nvSpPr>
        <p:spPr>
          <a:xfrm>
            <a:off x="3581400" y="2617617"/>
            <a:ext cx="1167627" cy="200055"/>
          </a:xfrm>
          <a:prstGeom prst="rect">
            <a:avLst/>
          </a:prstGeom>
        </p:spPr>
        <p:txBody>
          <a:bodyPr wrap="none">
            <a:spAutoFit/>
          </a:bodyPr>
          <a:lstStyle/>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pt-PT" sz="700" b="1" i="0" u="none" strike="noStrike" kern="0" cap="none" spc="0" normalizeH="0" baseline="0" noProof="0" dirty="0">
                <a:ln>
                  <a:noFill/>
                </a:ln>
                <a:solidFill>
                  <a:srgbClr val="004254"/>
                </a:solidFill>
                <a:effectLst/>
                <a:uLnTx/>
                <a:uFillTx/>
                <a:latin typeface="Neo Sans" panose="020B0504020202020204" pitchFamily="34" charset="0"/>
                <a:sym typeface="Neo Sans"/>
              </a:rPr>
              <a:t>ENVIO_SALIDA_0001</a:t>
            </a:r>
          </a:p>
        </p:txBody>
      </p:sp>
      <p:sp>
        <p:nvSpPr>
          <p:cNvPr id="25" name="Rectangle 24"/>
          <p:cNvSpPr/>
          <p:nvPr/>
        </p:nvSpPr>
        <p:spPr>
          <a:xfrm>
            <a:off x="5005508" y="1773667"/>
            <a:ext cx="1167627" cy="200055"/>
          </a:xfrm>
          <a:prstGeom prst="rect">
            <a:avLst/>
          </a:prstGeom>
        </p:spPr>
        <p:txBody>
          <a:bodyPr wrap="none">
            <a:spAutoFit/>
          </a:bodyPr>
          <a:lstStyle/>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pt-PT" sz="700" b="1" i="0" u="none" strike="noStrike" kern="0" cap="none" spc="0" normalizeH="0" baseline="0" noProof="0" dirty="0">
                <a:ln>
                  <a:noFill/>
                </a:ln>
                <a:solidFill>
                  <a:srgbClr val="004254"/>
                </a:solidFill>
                <a:effectLst/>
                <a:uLnTx/>
                <a:uFillTx/>
                <a:latin typeface="Neo Sans" panose="020B0504020202020204" pitchFamily="34" charset="0"/>
                <a:sym typeface="Neo Sans"/>
              </a:rPr>
              <a:t>ENVIO_SALIDA_0001</a:t>
            </a:r>
          </a:p>
        </p:txBody>
      </p:sp>
      <p:sp>
        <p:nvSpPr>
          <p:cNvPr id="26" name="Rectangle 25"/>
          <p:cNvSpPr/>
          <p:nvPr/>
        </p:nvSpPr>
        <p:spPr>
          <a:xfrm>
            <a:off x="6598581" y="2622376"/>
            <a:ext cx="1167627" cy="200055"/>
          </a:xfrm>
          <a:prstGeom prst="rect">
            <a:avLst/>
          </a:prstGeom>
        </p:spPr>
        <p:txBody>
          <a:bodyPr wrap="none">
            <a:spAutoFit/>
          </a:bodyPr>
          <a:lstStyle/>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pt-PT" sz="700" b="1" i="0" u="none" strike="noStrike" kern="0" cap="none" spc="0" normalizeH="0" baseline="0" noProof="0" dirty="0">
                <a:ln>
                  <a:noFill/>
                </a:ln>
                <a:solidFill>
                  <a:srgbClr val="004254"/>
                </a:solidFill>
                <a:effectLst/>
                <a:uLnTx/>
                <a:uFillTx/>
                <a:latin typeface="Neo Sans" panose="020B0504020202020204" pitchFamily="34" charset="0"/>
                <a:sym typeface="Neo Sans"/>
              </a:rPr>
              <a:t>ENVIO_SALIDA_0001</a:t>
            </a:r>
          </a:p>
        </p:txBody>
      </p:sp>
      <p:sp>
        <p:nvSpPr>
          <p:cNvPr id="27" name="Rectangle 26"/>
          <p:cNvSpPr/>
          <p:nvPr/>
        </p:nvSpPr>
        <p:spPr>
          <a:xfrm>
            <a:off x="8018317" y="1804806"/>
            <a:ext cx="1167627" cy="200055"/>
          </a:xfrm>
          <a:prstGeom prst="rect">
            <a:avLst/>
          </a:prstGeom>
        </p:spPr>
        <p:txBody>
          <a:bodyPr wrap="none">
            <a:spAutoFit/>
          </a:bodyPr>
          <a:lstStyle/>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pt-PT" sz="700" b="1" i="0" u="none" strike="noStrike" kern="0" cap="none" spc="0" normalizeH="0" baseline="0" noProof="0" dirty="0">
                <a:ln>
                  <a:noFill/>
                </a:ln>
                <a:solidFill>
                  <a:srgbClr val="004254"/>
                </a:solidFill>
                <a:effectLst/>
                <a:uLnTx/>
                <a:uFillTx/>
                <a:latin typeface="Neo Sans" panose="020B0504020202020204" pitchFamily="34" charset="0"/>
                <a:sym typeface="Neo Sans"/>
              </a:rPr>
              <a:t>ENVIO_SALIDA_0001</a:t>
            </a:r>
          </a:p>
        </p:txBody>
      </p:sp>
    </p:spTree>
    <p:extLst>
      <p:ext uri="{BB962C8B-B14F-4D97-AF65-F5344CB8AC3E}">
        <p14:creationId xmlns:p14="http://schemas.microsoft.com/office/powerpoint/2010/main" val="376915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86934C-0F18-994A-BF17-8FF3CF584933}"/>
              </a:ext>
            </a:extLst>
          </p:cNvPr>
          <p:cNvSpPr>
            <a:spLocks noGrp="1"/>
          </p:cNvSpPr>
          <p:nvPr>
            <p:ph type="title"/>
          </p:nvPr>
        </p:nvSpPr>
        <p:spPr>
          <a:xfrm>
            <a:off x="550863" y="476251"/>
            <a:ext cx="10585697" cy="649287"/>
          </a:xfrm>
        </p:spPr>
        <p:txBody>
          <a:bodyPr/>
          <a:lstStyle/>
          <a:p>
            <a:r>
              <a:rPr lang="es-ES">
                <a:latin typeface="Georgia" panose="02040502050405020303" pitchFamily="18" charset="0"/>
              </a:rPr>
              <a:t>Identificador Único</a:t>
            </a:r>
          </a:p>
        </p:txBody>
      </p:sp>
      <p:sp>
        <p:nvSpPr>
          <p:cNvPr id="3" name="Marcador de contenido 2">
            <a:extLst>
              <a:ext uri="{FF2B5EF4-FFF2-40B4-BE49-F238E27FC236}">
                <a16:creationId xmlns:a16="http://schemas.microsoft.com/office/drawing/2014/main" id="{81F53748-8F23-9B40-9D0B-AD3213166DB7}"/>
              </a:ext>
            </a:extLst>
          </p:cNvPr>
          <p:cNvSpPr>
            <a:spLocks noGrp="1"/>
          </p:cNvSpPr>
          <p:nvPr>
            <p:ph sz="quarter" idx="17"/>
          </p:nvPr>
        </p:nvSpPr>
        <p:spPr>
          <a:xfrm>
            <a:off x="550862" y="1124380"/>
            <a:ext cx="10585697" cy="864691"/>
          </a:xfrm>
        </p:spPr>
        <p:txBody>
          <a:bodyPr/>
          <a:lstStyle/>
          <a:p>
            <a:r>
              <a:rPr lang="es-PE" sz="2400" dirty="0">
                <a:latin typeface="Arial" panose="020B0604020202020204" pitchFamily="34" charset="0"/>
                <a:ea typeface="Roboto" panose="02000000000000000000" pitchFamily="2" charset="0"/>
                <a:cs typeface="Arial" panose="020B0604020202020204" pitchFamily="34" charset="0"/>
              </a:rPr>
              <a:t>Trazabilidad con referencias compartidas vs referencias propias</a:t>
            </a:r>
          </a:p>
        </p:txBody>
      </p:sp>
      <p:sp>
        <p:nvSpPr>
          <p:cNvPr id="8" name="Rectangle 7"/>
          <p:cNvSpPr/>
          <p:nvPr/>
        </p:nvSpPr>
        <p:spPr>
          <a:xfrm>
            <a:off x="9677400" y="1081186"/>
            <a:ext cx="1867659" cy="457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pt-PT" sz="1400" b="0" i="0" u="none" strike="noStrike" kern="0" cap="none" spc="0" normalizeH="0" baseline="0" noProof="0">
                <a:ln>
                  <a:noFill/>
                </a:ln>
                <a:solidFill>
                  <a:srgbClr val="FFFFFF"/>
                </a:solidFill>
                <a:effectLst/>
                <a:uLnTx/>
                <a:uFillTx/>
                <a:latin typeface="Neo Sans Light"/>
                <a:ea typeface="+mn-ea"/>
                <a:cs typeface="+mn-cs"/>
                <a:sym typeface="Neo Sans"/>
              </a:rPr>
              <a:t>Ejemplo Exportación</a:t>
            </a:r>
          </a:p>
        </p:txBody>
      </p:sp>
      <p:pic>
        <p:nvPicPr>
          <p:cNvPr id="15" name="Picture 14"/>
          <p:cNvPicPr>
            <a:picLocks noChangeAspect="1"/>
          </p:cNvPicPr>
          <p:nvPr/>
        </p:nvPicPr>
        <p:blipFill rotWithShape="1">
          <a:blip r:embed="rId2"/>
          <a:srcRect t="36003"/>
          <a:stretch/>
        </p:blipFill>
        <p:spPr>
          <a:xfrm>
            <a:off x="685800" y="1730473"/>
            <a:ext cx="9673081" cy="1166190"/>
          </a:xfrm>
          <a:prstGeom prst="rect">
            <a:avLst/>
          </a:prstGeom>
        </p:spPr>
      </p:pic>
      <p:pic>
        <p:nvPicPr>
          <p:cNvPr id="6" name="Picture 5"/>
          <p:cNvPicPr>
            <a:picLocks noChangeAspect="1"/>
          </p:cNvPicPr>
          <p:nvPr/>
        </p:nvPicPr>
        <p:blipFill rotWithShape="1">
          <a:blip r:embed="rId3"/>
          <a:srcRect t="14122"/>
          <a:stretch/>
        </p:blipFill>
        <p:spPr>
          <a:xfrm>
            <a:off x="2286000" y="3276600"/>
            <a:ext cx="6934504" cy="2841378"/>
          </a:xfrm>
          <a:prstGeom prst="rect">
            <a:avLst/>
          </a:prstGeom>
        </p:spPr>
      </p:pic>
      <p:sp>
        <p:nvSpPr>
          <p:cNvPr id="17" name="Right Arrow 47">
            <a:extLst>
              <a:ext uri="{FF2B5EF4-FFF2-40B4-BE49-F238E27FC236}">
                <a16:creationId xmlns:a16="http://schemas.microsoft.com/office/drawing/2014/main" id="{DF79BD2D-FD1B-6B4E-B235-2CEEB411E9FB}"/>
              </a:ext>
            </a:extLst>
          </p:cNvPr>
          <p:cNvSpPr/>
          <p:nvPr/>
        </p:nvSpPr>
        <p:spPr>
          <a:xfrm>
            <a:off x="775128" y="2854011"/>
            <a:ext cx="9583753" cy="50756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PT"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Neo Sans"/>
              </a:rPr>
              <a:t>Trazabilidad con referencia SIMPLE compartida</a:t>
            </a:r>
          </a:p>
        </p:txBody>
      </p:sp>
      <p:sp>
        <p:nvSpPr>
          <p:cNvPr id="18" name="Right Arrow 47">
            <a:extLst>
              <a:ext uri="{FF2B5EF4-FFF2-40B4-BE49-F238E27FC236}">
                <a16:creationId xmlns:a16="http://schemas.microsoft.com/office/drawing/2014/main" id="{DF79BD2D-FD1B-6B4E-B235-2CEEB411E9FB}"/>
              </a:ext>
            </a:extLst>
          </p:cNvPr>
          <p:cNvSpPr/>
          <p:nvPr/>
        </p:nvSpPr>
        <p:spPr>
          <a:xfrm>
            <a:off x="2285999" y="6041148"/>
            <a:ext cx="6934505" cy="50756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PT"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Neo Sans"/>
              </a:rPr>
              <a:t>Trazabilidad con referencias propias de los actores</a:t>
            </a:r>
          </a:p>
        </p:txBody>
      </p:sp>
    </p:spTree>
    <p:extLst>
      <p:ext uri="{BB962C8B-B14F-4D97-AF65-F5344CB8AC3E}">
        <p14:creationId xmlns:p14="http://schemas.microsoft.com/office/powerpoint/2010/main" val="299353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86934C-0F18-994A-BF17-8FF3CF584933}"/>
              </a:ext>
            </a:extLst>
          </p:cNvPr>
          <p:cNvSpPr>
            <a:spLocks noGrp="1"/>
          </p:cNvSpPr>
          <p:nvPr>
            <p:ph type="title"/>
          </p:nvPr>
        </p:nvSpPr>
        <p:spPr>
          <a:xfrm>
            <a:off x="550863" y="476251"/>
            <a:ext cx="10585697" cy="649287"/>
          </a:xfrm>
        </p:spPr>
        <p:txBody>
          <a:bodyPr/>
          <a:lstStyle/>
          <a:p>
            <a:r>
              <a:rPr lang="es-ES">
                <a:latin typeface="Georgia" panose="02040502050405020303" pitchFamily="18" charset="0"/>
              </a:rPr>
              <a:t>Identificador Único</a:t>
            </a:r>
          </a:p>
        </p:txBody>
      </p:sp>
      <p:sp>
        <p:nvSpPr>
          <p:cNvPr id="3" name="Marcador de contenido 2">
            <a:extLst>
              <a:ext uri="{FF2B5EF4-FFF2-40B4-BE49-F238E27FC236}">
                <a16:creationId xmlns:a16="http://schemas.microsoft.com/office/drawing/2014/main" id="{81F53748-8F23-9B40-9D0B-AD3213166DB7}"/>
              </a:ext>
            </a:extLst>
          </p:cNvPr>
          <p:cNvSpPr>
            <a:spLocks noGrp="1"/>
          </p:cNvSpPr>
          <p:nvPr>
            <p:ph sz="quarter" idx="17"/>
          </p:nvPr>
        </p:nvSpPr>
        <p:spPr>
          <a:xfrm>
            <a:off x="550862" y="1124380"/>
            <a:ext cx="10585697" cy="864691"/>
          </a:xfrm>
        </p:spPr>
        <p:txBody>
          <a:bodyPr/>
          <a:lstStyle/>
          <a:p>
            <a:r>
              <a:rPr lang="es-PE" sz="2400">
                <a:latin typeface="Arial" panose="020B0604020202020204" pitchFamily="34" charset="0"/>
                <a:ea typeface="Roboto" panose="02000000000000000000" pitchFamily="2" charset="0"/>
                <a:cs typeface="Arial" panose="020B0604020202020204" pitchFamily="34" charset="0"/>
              </a:rPr>
              <a:t>Propuesta de Identificador Único SIMPLE</a:t>
            </a:r>
          </a:p>
          <a:p>
            <a:endParaRPr lang="es-ES"/>
          </a:p>
        </p:txBody>
      </p:sp>
      <p:sp>
        <p:nvSpPr>
          <p:cNvPr id="67" name="Flecha 11"/>
          <p:cNvSpPr/>
          <p:nvPr/>
        </p:nvSpPr>
        <p:spPr>
          <a:xfrm>
            <a:off x="10863003" y="667002"/>
            <a:ext cx="347293" cy="261481"/>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68" name="Flecha 11"/>
          <p:cNvSpPr/>
          <p:nvPr/>
        </p:nvSpPr>
        <p:spPr>
          <a:xfrm>
            <a:off x="10863003" y="24218"/>
            <a:ext cx="347293" cy="261480"/>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10" name="TextBox 9"/>
          <p:cNvSpPr txBox="1"/>
          <p:nvPr/>
        </p:nvSpPr>
        <p:spPr>
          <a:xfrm>
            <a:off x="2588821" y="1683131"/>
            <a:ext cx="9603179" cy="1107996"/>
          </a:xfrm>
          <a:prstGeom prst="rect">
            <a:avLst/>
          </a:prstGeom>
        </p:spPr>
        <p:txBody>
          <a:bodyPr wrap="square" rtlCol="0">
            <a:spAutoFit/>
          </a:bodyPr>
          <a:lstStyle/>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pt-PT" sz="1400" b="0" i="0" u="none" strike="noStrike" kern="0" cap="none" spc="0" normalizeH="0" baseline="0" noProof="0" dirty="0">
                <a:ln>
                  <a:noFill/>
                </a:ln>
                <a:solidFill>
                  <a:srgbClr val="004254"/>
                </a:solidFill>
                <a:effectLst/>
                <a:uLnTx/>
                <a:uFillTx/>
                <a:latin typeface="Neo Sans" panose="020B0504020202020204" pitchFamily="34" charset="0"/>
                <a:sym typeface="Neo Sans"/>
              </a:rPr>
              <a:t>No hay una forma de identificar todos los eventos asociados a un envío, a lo largo de toda la cadena logística;</a:t>
            </a:r>
          </a:p>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pt-PT" sz="1400" b="0" i="0" u="none" strike="noStrike" kern="0" cap="none" spc="0" normalizeH="0" baseline="0" noProof="0" dirty="0">
                <a:ln>
                  <a:noFill/>
                </a:ln>
                <a:solidFill>
                  <a:srgbClr val="004254"/>
                </a:solidFill>
                <a:effectLst/>
                <a:uLnTx/>
                <a:uFillTx/>
                <a:latin typeface="Neo Sans" panose="020B0504020202020204" pitchFamily="34" charset="0"/>
                <a:sym typeface="Neo Sans"/>
              </a:rPr>
              <a:t>En el caso de contenedores o vehículos, a través de la matrícula o VIN, respectivamente, se pueden asociar la mayoria de los movimientos en territorio español;</a:t>
            </a:r>
          </a:p>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pt-PT" sz="1400" b="0" i="0" u="none" strike="noStrike" kern="0" cap="none" spc="0" normalizeH="0" baseline="0" noProof="0" dirty="0">
                <a:ln>
                  <a:noFill/>
                </a:ln>
                <a:solidFill>
                  <a:srgbClr val="004254"/>
                </a:solidFill>
                <a:effectLst/>
                <a:uLnTx/>
                <a:uFillTx/>
                <a:latin typeface="Neo Sans" panose="020B0504020202020204" pitchFamily="34" charset="0"/>
                <a:sym typeface="Neo Sans"/>
              </a:rPr>
              <a:t>Para carga general, la trazabilidad necesaria no está garantizada</a:t>
            </a:r>
          </a:p>
        </p:txBody>
      </p:sp>
      <p:sp>
        <p:nvSpPr>
          <p:cNvPr id="11" name="Rectangle 10"/>
          <p:cNvSpPr/>
          <p:nvPr/>
        </p:nvSpPr>
        <p:spPr>
          <a:xfrm>
            <a:off x="630816" y="1665310"/>
            <a:ext cx="2036184" cy="457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pt-PT" sz="1400" b="0" i="0" u="none" strike="noStrike" kern="0" cap="none" spc="0" normalizeH="0" baseline="0" noProof="0">
                <a:ln>
                  <a:noFill/>
                </a:ln>
                <a:solidFill>
                  <a:srgbClr val="FFFFFF"/>
                </a:solidFill>
                <a:effectLst/>
                <a:uLnTx/>
                <a:uFillTx/>
                <a:latin typeface="Neo Sans Light"/>
                <a:ea typeface="+mn-ea"/>
                <a:cs typeface="+mn-cs"/>
                <a:sym typeface="Neo Sans"/>
              </a:rPr>
              <a:t>Situación actual</a:t>
            </a:r>
          </a:p>
        </p:txBody>
      </p:sp>
      <p:sp>
        <p:nvSpPr>
          <p:cNvPr id="12" name="Rectangle 11"/>
          <p:cNvSpPr/>
          <p:nvPr/>
        </p:nvSpPr>
        <p:spPr>
          <a:xfrm>
            <a:off x="630816" y="2774052"/>
            <a:ext cx="2036184" cy="457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pt-PT" sz="1400" b="0" i="0" u="none" strike="noStrike" kern="0" cap="none" spc="0" normalizeH="0" baseline="0" noProof="0">
                <a:ln>
                  <a:noFill/>
                </a:ln>
                <a:solidFill>
                  <a:srgbClr val="FFFFFF"/>
                </a:solidFill>
                <a:effectLst/>
                <a:uLnTx/>
                <a:uFillTx/>
                <a:latin typeface="Neo Sans Light"/>
                <a:ea typeface="+mn-ea"/>
                <a:cs typeface="+mn-cs"/>
                <a:sym typeface="Neo Sans"/>
              </a:rPr>
              <a:t>Propuesta SIMPLE</a:t>
            </a:r>
          </a:p>
        </p:txBody>
      </p:sp>
      <p:sp>
        <p:nvSpPr>
          <p:cNvPr id="13" name="TextBox 12"/>
          <p:cNvSpPr txBox="1"/>
          <p:nvPr/>
        </p:nvSpPr>
        <p:spPr>
          <a:xfrm>
            <a:off x="2588821" y="2788210"/>
            <a:ext cx="9603179" cy="2631490"/>
          </a:xfrm>
          <a:prstGeom prst="rect">
            <a:avLst/>
          </a:prstGeom>
        </p:spPr>
        <p:txBody>
          <a:bodyPr wrap="square" rtlCol="0">
            <a:spAutoFit/>
          </a:bodyPr>
          <a:lstStyle/>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pt-PT" sz="1400" b="0" i="0" u="none" strike="noStrike" kern="0" cap="none" spc="0" normalizeH="0" baseline="0" noProof="0" dirty="0">
                <a:ln>
                  <a:noFill/>
                </a:ln>
                <a:solidFill>
                  <a:srgbClr val="004254"/>
                </a:solidFill>
                <a:effectLst/>
                <a:uLnTx/>
                <a:uFillTx/>
                <a:latin typeface="Neo Sans" panose="020B0504020202020204" pitchFamily="34" charset="0"/>
                <a:sym typeface="Neo Sans"/>
              </a:rPr>
              <a:t>Utilizacion de una referencia que permita:</a:t>
            </a:r>
          </a:p>
          <a:p>
            <a:pPr marL="440100" marR="0" lvl="0" indent="-342900" algn="l" defTabSz="914400" rtl="0" eaLnBrk="1" fontAlgn="auto" latinLnBrk="0" hangingPunct="0">
              <a:lnSpc>
                <a:spcPct val="100000"/>
              </a:lnSpc>
              <a:spcBef>
                <a:spcPts val="0"/>
              </a:spcBef>
              <a:spcAft>
                <a:spcPts val="600"/>
              </a:spcAft>
              <a:buClrTx/>
              <a:buSzTx/>
              <a:buFont typeface="+mj-lt"/>
              <a:buAutoNum type="arabicPeriod"/>
              <a:tabLst/>
              <a:defRPr/>
            </a:pPr>
            <a:r>
              <a:rPr kumimoji="0" lang="pt-PT" sz="1400" b="0" i="0" u="none" strike="noStrike" kern="0" cap="none" spc="0" normalizeH="0" baseline="0" noProof="0" dirty="0">
                <a:ln>
                  <a:noFill/>
                </a:ln>
                <a:solidFill>
                  <a:srgbClr val="004254"/>
                </a:solidFill>
                <a:effectLst/>
                <a:uLnTx/>
                <a:uFillTx/>
                <a:latin typeface="Neo Sans" panose="020B0504020202020204" pitchFamily="34" charset="0"/>
                <a:sym typeface="Neo Sans"/>
              </a:rPr>
              <a:t>Trazabilidad total, ya que todos los eventos quedarán asociados y los servicios podrán consultar cualquier dato transaccional de un envío;</a:t>
            </a:r>
          </a:p>
          <a:p>
            <a:pPr marL="440100" marR="0" lvl="0" indent="-342900" algn="l" defTabSz="914400" rtl="0" eaLnBrk="1" fontAlgn="auto" latinLnBrk="0" hangingPunct="0">
              <a:lnSpc>
                <a:spcPct val="100000"/>
              </a:lnSpc>
              <a:spcBef>
                <a:spcPts val="0"/>
              </a:spcBef>
              <a:spcAft>
                <a:spcPts val="600"/>
              </a:spcAft>
              <a:buClrTx/>
              <a:buSzTx/>
              <a:buFont typeface="+mj-lt"/>
              <a:buAutoNum type="arabicPeriod"/>
              <a:tabLst/>
              <a:defRPr/>
            </a:pPr>
            <a:r>
              <a:rPr kumimoji="0" lang="pt-PT" sz="1400" b="0" i="0" u="none" strike="noStrike" kern="0" cap="none" spc="0" normalizeH="0" baseline="0" noProof="0" dirty="0">
                <a:ln>
                  <a:noFill/>
                </a:ln>
                <a:solidFill>
                  <a:srgbClr val="004254"/>
                </a:solidFill>
                <a:effectLst/>
                <a:uLnTx/>
                <a:uFillTx/>
                <a:latin typeface="Neo Sans" panose="020B0504020202020204" pitchFamily="34" charset="0"/>
                <a:sym typeface="Neo Sans"/>
              </a:rPr>
              <a:t>Referencias cruzadas entre la referencia SIMPLE y referencias de documentos utilizados en un flujo logístico. Al estar la referencia SIMPLE asociada a una Carta de Porte, Booking o BL, se podrá obtener información buscando por cualquier una de estas referencias, que estarán conectadas a traves de una referencia SIMPLE;</a:t>
            </a:r>
          </a:p>
          <a:p>
            <a:pPr marL="440100" marR="0" lvl="0" indent="-342900" algn="l" defTabSz="914400" rtl="0" eaLnBrk="1" fontAlgn="auto" latinLnBrk="0" hangingPunct="0">
              <a:lnSpc>
                <a:spcPct val="100000"/>
              </a:lnSpc>
              <a:spcBef>
                <a:spcPts val="0"/>
              </a:spcBef>
              <a:spcAft>
                <a:spcPts val="600"/>
              </a:spcAft>
              <a:buClrTx/>
              <a:buSzTx/>
              <a:buFont typeface="+mj-lt"/>
              <a:buAutoNum type="arabicPeriod"/>
              <a:tabLst/>
              <a:defRPr/>
            </a:pPr>
            <a:r>
              <a:rPr kumimoji="0" lang="pt-PT" sz="1400" b="0" i="0" u="none" strike="noStrike" kern="0" cap="none" spc="0" normalizeH="0" baseline="0" noProof="0" dirty="0">
                <a:ln>
                  <a:noFill/>
                </a:ln>
                <a:solidFill>
                  <a:srgbClr val="004254"/>
                </a:solidFill>
                <a:effectLst/>
                <a:uLnTx/>
                <a:uFillTx/>
                <a:latin typeface="Neo Sans" panose="020B0504020202020204" pitchFamily="34" charset="0"/>
                <a:sym typeface="Neo Sans"/>
              </a:rPr>
              <a:t>Actualización automática de la información del envío: al haber una referencia única, cualquier actualización a los datos de las mercancías, por parte de cualquier actor, se pondrán a disposición de los demás actores;</a:t>
            </a:r>
          </a:p>
          <a:p>
            <a:pPr marL="440100" marR="0" lvl="0" indent="-342900" algn="l" defTabSz="914400" rtl="0" eaLnBrk="1" fontAlgn="auto" latinLnBrk="0" hangingPunct="0">
              <a:lnSpc>
                <a:spcPct val="100000"/>
              </a:lnSpc>
              <a:spcBef>
                <a:spcPts val="0"/>
              </a:spcBef>
              <a:spcAft>
                <a:spcPts val="600"/>
              </a:spcAft>
              <a:buClrTx/>
              <a:buSzTx/>
              <a:buFont typeface="+mj-lt"/>
              <a:buAutoNum type="arabicPeriod"/>
              <a:tabLst/>
              <a:defRPr/>
            </a:pPr>
            <a:r>
              <a:rPr kumimoji="0" lang="pt-PT" sz="1400" b="0" i="0" u="none" strike="noStrike" kern="0" cap="none" spc="0" normalizeH="0" baseline="0" noProof="0" dirty="0">
                <a:ln>
                  <a:noFill/>
                </a:ln>
                <a:solidFill>
                  <a:srgbClr val="004254"/>
                </a:solidFill>
                <a:effectLst/>
                <a:uLnTx/>
                <a:uFillTx/>
                <a:latin typeface="Neo Sans" panose="020B0504020202020204" pitchFamily="34" charset="0"/>
                <a:sym typeface="Neo Sans"/>
              </a:rPr>
              <a:t>Casos de frontera: identificador entre plataformas federadas. Se resolverá siguiendo los criterios aplicables a FEDeRATED.</a:t>
            </a:r>
          </a:p>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pt-PT" sz="1400" b="0" i="0" u="none" strike="noStrike" kern="0" cap="none" spc="0" normalizeH="0" baseline="0" noProof="0" dirty="0">
                <a:ln>
                  <a:noFill/>
                </a:ln>
                <a:solidFill>
                  <a:srgbClr val="004254"/>
                </a:solidFill>
                <a:effectLst/>
                <a:uLnTx/>
                <a:uFillTx/>
                <a:latin typeface="Neo Sans" panose="020B0504020202020204" pitchFamily="34" charset="0"/>
                <a:sym typeface="Neo Sans"/>
              </a:rPr>
              <a:t>Esta referencia SIMPLE, si es de nueva creacion, debera ser incorporada en los intercambios telemáticos de los distintos actores. </a:t>
            </a:r>
          </a:p>
        </p:txBody>
      </p:sp>
      <p:sp>
        <p:nvSpPr>
          <p:cNvPr id="14" name="Rectangle 13"/>
          <p:cNvSpPr/>
          <p:nvPr/>
        </p:nvSpPr>
        <p:spPr>
          <a:xfrm>
            <a:off x="630816" y="5902483"/>
            <a:ext cx="2036184" cy="457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pt-PT" sz="1400" b="0" i="0" u="none" strike="noStrike" kern="0" cap="none" spc="0" normalizeH="0" baseline="0" noProof="0">
                <a:ln>
                  <a:noFill/>
                </a:ln>
                <a:solidFill>
                  <a:srgbClr val="FFFFFF"/>
                </a:solidFill>
                <a:effectLst/>
                <a:uLnTx/>
                <a:uFillTx/>
                <a:latin typeface="Neo Sans Light"/>
                <a:ea typeface="+mn-ea"/>
                <a:cs typeface="+mn-cs"/>
                <a:sym typeface="Neo Sans"/>
              </a:rPr>
              <a:t>Riesgo procedimental</a:t>
            </a:r>
          </a:p>
        </p:txBody>
      </p:sp>
      <p:sp>
        <p:nvSpPr>
          <p:cNvPr id="15" name="TextBox 14"/>
          <p:cNvSpPr txBox="1"/>
          <p:nvPr/>
        </p:nvSpPr>
        <p:spPr>
          <a:xfrm>
            <a:off x="2667000" y="5977194"/>
            <a:ext cx="9603179" cy="523220"/>
          </a:xfrm>
          <a:prstGeom prst="rect">
            <a:avLst/>
          </a:prstGeom>
        </p:spPr>
        <p:txBody>
          <a:bodyPr wrap="square" rtlCol="0">
            <a:spAutoFit/>
          </a:bodyPr>
          <a:lstStyle/>
          <a:p>
            <a:pPr marL="97200" marR="0" lvl="0" indent="0" algn="l" defTabSz="914400" rtl="0" eaLnBrk="1" fontAlgn="auto" latinLnBrk="0" hangingPunct="0">
              <a:lnSpc>
                <a:spcPct val="100000"/>
              </a:lnSpc>
              <a:spcBef>
                <a:spcPts val="0"/>
              </a:spcBef>
              <a:spcAft>
                <a:spcPts val="600"/>
              </a:spcAft>
              <a:buClrTx/>
              <a:buSzTx/>
              <a:buFontTx/>
              <a:buNone/>
              <a:tabLst/>
              <a:defRPr/>
            </a:pPr>
            <a:r>
              <a:rPr kumimoji="0" lang="pt-PT" sz="1400" b="0" i="0" u="none" strike="noStrike" kern="0" cap="none" spc="0" normalizeH="0" baseline="0" noProof="0" dirty="0">
                <a:ln>
                  <a:noFill/>
                </a:ln>
                <a:solidFill>
                  <a:srgbClr val="004254"/>
                </a:solidFill>
                <a:effectLst/>
                <a:uLnTx/>
                <a:uFillTx/>
                <a:latin typeface="Neo Sans" panose="020B0504020202020204" pitchFamily="34" charset="0"/>
                <a:sym typeface="Neo Sans"/>
              </a:rPr>
              <a:t>Posibilidad de duplicación de referencias para un mismo envío: un actor que desconozca la referencia SIMPLE podrá registrar información de un evento asociado a un envío y generar nueva </a:t>
            </a:r>
            <a:r>
              <a:rPr kumimoji="0" lang="pt-PT" sz="1400" b="0" i="0" u="none" strike="noStrike" kern="0" cap="none" spc="0" normalizeH="0" baseline="0" noProof="0">
                <a:ln>
                  <a:noFill/>
                </a:ln>
                <a:solidFill>
                  <a:srgbClr val="004254"/>
                </a:solidFill>
                <a:effectLst/>
                <a:uLnTx/>
                <a:uFillTx/>
                <a:latin typeface="Neo Sans" panose="020B0504020202020204" pitchFamily="34" charset="0"/>
                <a:sym typeface="Neo Sans"/>
              </a:rPr>
              <a:t>referencia SIMPLE.</a:t>
            </a:r>
            <a:endParaRPr kumimoji="0" lang="pt-PT" sz="1400" b="0" i="0" u="none" strike="noStrike" kern="0" cap="none" spc="0" normalizeH="0" baseline="0" noProof="0" dirty="0">
              <a:ln>
                <a:noFill/>
              </a:ln>
              <a:solidFill>
                <a:srgbClr val="004254"/>
              </a:solidFill>
              <a:effectLst/>
              <a:uLnTx/>
              <a:uFillTx/>
              <a:latin typeface="Neo Sans" panose="020B0504020202020204" pitchFamily="34" charset="0"/>
              <a:sym typeface="Neo Sans"/>
            </a:endParaRPr>
          </a:p>
        </p:txBody>
      </p:sp>
    </p:spTree>
    <p:extLst>
      <p:ext uri="{BB962C8B-B14F-4D97-AF65-F5344CB8AC3E}">
        <p14:creationId xmlns:p14="http://schemas.microsoft.com/office/powerpoint/2010/main" val="109169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479424" y="3144152"/>
            <a:ext cx="6336655" cy="1412875"/>
          </a:xfrm>
        </p:spPr>
        <p:txBody>
          <a:bodyPr/>
          <a:lstStyle/>
          <a:p>
            <a:r>
              <a:rPr lang="es-ES_tradnl" sz="3600" b="1" dirty="0">
                <a:cs typeface="Arial" panose="020B0604020202020204" pitchFamily="34" charset="0"/>
              </a:rPr>
              <a:t>Interfaces Técnicos entre Sistemas</a:t>
            </a:r>
            <a:endParaRPr lang="es-ES" dirty="0">
              <a:cs typeface="Arial" panose="020B0604020202020204" pitchFamily="34" charset="0"/>
            </a:endParaRPr>
          </a:p>
        </p:txBody>
      </p:sp>
      <p:sp>
        <p:nvSpPr>
          <p:cNvPr id="3" name="Título 2"/>
          <p:cNvSpPr>
            <a:spLocks noGrp="1"/>
          </p:cNvSpPr>
          <p:nvPr>
            <p:ph type="title"/>
          </p:nvPr>
        </p:nvSpPr>
        <p:spPr/>
        <p:txBody>
          <a:bodyPr/>
          <a:lstStyle/>
          <a:p>
            <a:r>
              <a:rPr lang="es-ES" dirty="0"/>
              <a:t>SIMPLE</a:t>
            </a:r>
          </a:p>
        </p:txBody>
      </p:sp>
      <p:sp>
        <p:nvSpPr>
          <p:cNvPr id="13" name="Marcador de contenido 4">
            <a:extLst>
              <a:ext uri="{FF2B5EF4-FFF2-40B4-BE49-F238E27FC236}">
                <a16:creationId xmlns:a16="http://schemas.microsoft.com/office/drawing/2014/main" id="{8F28DF7C-1960-754F-958A-9333B62B91D4}"/>
              </a:ext>
            </a:extLst>
          </p:cNvPr>
          <p:cNvSpPr>
            <a:spLocks noGrp="1"/>
          </p:cNvSpPr>
          <p:nvPr>
            <p:ph sz="quarter" idx="14"/>
          </p:nvPr>
        </p:nvSpPr>
        <p:spPr/>
        <p:txBody>
          <a:bodyPr/>
          <a:lstStyle/>
          <a:p>
            <a:r>
              <a:rPr lang="es-ES" sz="1200" dirty="0"/>
              <a:t>15 de marzo de 2021</a:t>
            </a:r>
          </a:p>
        </p:txBody>
      </p:sp>
      <p:pic>
        <p:nvPicPr>
          <p:cNvPr id="7" name="Marcador de posición de imagen 6"/>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l="10014" r="16572" b="54"/>
          <a:stretch/>
        </p:blipFill>
        <p:spPr>
          <a:xfrm>
            <a:off x="7967663" y="0"/>
            <a:ext cx="4224338" cy="5300664"/>
          </a:xfrm>
        </p:spPr>
      </p:pic>
      <p:pic>
        <p:nvPicPr>
          <p:cNvPr id="14" name="Imagen 13">
            <a:extLst>
              <a:ext uri="{FF2B5EF4-FFF2-40B4-BE49-F238E27FC236}">
                <a16:creationId xmlns:a16="http://schemas.microsoft.com/office/drawing/2014/main" id="{65B25A77-C499-FD4F-B2DB-B116701347F5}"/>
              </a:ext>
            </a:extLst>
          </p:cNvPr>
          <p:cNvPicPr>
            <a:picLocks noChangeAspect="1"/>
          </p:cNvPicPr>
          <p:nvPr/>
        </p:nvPicPr>
        <p:blipFill>
          <a:blip r:embed="rId3"/>
          <a:stretch>
            <a:fillRect/>
          </a:stretch>
        </p:blipFill>
        <p:spPr>
          <a:xfrm>
            <a:off x="839540" y="5792241"/>
            <a:ext cx="1080000" cy="259535"/>
          </a:xfrm>
          <a:prstGeom prst="rect">
            <a:avLst/>
          </a:prstGeom>
        </p:spPr>
      </p:pic>
      <p:pic>
        <p:nvPicPr>
          <p:cNvPr id="15" name="Imagen 14">
            <a:extLst>
              <a:ext uri="{FF2B5EF4-FFF2-40B4-BE49-F238E27FC236}">
                <a16:creationId xmlns:a16="http://schemas.microsoft.com/office/drawing/2014/main" id="{05F22874-04DD-F440-B904-014F8F43F9C7}"/>
              </a:ext>
            </a:extLst>
          </p:cNvPr>
          <p:cNvPicPr>
            <a:picLocks noChangeAspect="1"/>
          </p:cNvPicPr>
          <p:nvPr/>
        </p:nvPicPr>
        <p:blipFill>
          <a:blip r:embed="rId4"/>
          <a:stretch>
            <a:fillRect/>
          </a:stretch>
        </p:blipFill>
        <p:spPr>
          <a:xfrm>
            <a:off x="2270050" y="5832008"/>
            <a:ext cx="1080000" cy="180000"/>
          </a:xfrm>
          <a:prstGeom prst="rect">
            <a:avLst/>
          </a:prstGeom>
        </p:spPr>
      </p:pic>
      <p:pic>
        <p:nvPicPr>
          <p:cNvPr id="16" name="Imagen 15">
            <a:extLst>
              <a:ext uri="{FF2B5EF4-FFF2-40B4-BE49-F238E27FC236}">
                <a16:creationId xmlns:a16="http://schemas.microsoft.com/office/drawing/2014/main" id="{21417EDC-ABC7-B942-BBD4-1D2EB6E5BB01}"/>
              </a:ext>
            </a:extLst>
          </p:cNvPr>
          <p:cNvPicPr>
            <a:picLocks noChangeAspect="1"/>
          </p:cNvPicPr>
          <p:nvPr/>
        </p:nvPicPr>
        <p:blipFill>
          <a:blip r:embed="rId5"/>
          <a:stretch>
            <a:fillRect/>
          </a:stretch>
        </p:blipFill>
        <p:spPr>
          <a:xfrm>
            <a:off x="3700560" y="5788808"/>
            <a:ext cx="888000" cy="266400"/>
          </a:xfrm>
          <a:prstGeom prst="rect">
            <a:avLst/>
          </a:prstGeom>
        </p:spPr>
      </p:pic>
      <p:pic>
        <p:nvPicPr>
          <p:cNvPr id="17" name="Imagen 16">
            <a:extLst>
              <a:ext uri="{FF2B5EF4-FFF2-40B4-BE49-F238E27FC236}">
                <a16:creationId xmlns:a16="http://schemas.microsoft.com/office/drawing/2014/main" id="{CAB17A75-22E0-3249-B2F4-6C8AED5A75DC}"/>
              </a:ext>
            </a:extLst>
          </p:cNvPr>
          <p:cNvPicPr>
            <a:picLocks noChangeAspect="1"/>
          </p:cNvPicPr>
          <p:nvPr/>
        </p:nvPicPr>
        <p:blipFill>
          <a:blip r:embed="rId6"/>
          <a:stretch>
            <a:fillRect/>
          </a:stretch>
        </p:blipFill>
        <p:spPr>
          <a:xfrm>
            <a:off x="4939070" y="5742008"/>
            <a:ext cx="459574" cy="360000"/>
          </a:xfrm>
          <a:prstGeom prst="rect">
            <a:avLst/>
          </a:prstGeom>
        </p:spPr>
      </p:pic>
      <p:pic>
        <p:nvPicPr>
          <p:cNvPr id="5" name="Imagen 4">
            <a:extLst>
              <a:ext uri="{FF2B5EF4-FFF2-40B4-BE49-F238E27FC236}">
                <a16:creationId xmlns:a16="http://schemas.microsoft.com/office/drawing/2014/main" id="{1B33B8C3-D8A8-5E4E-BB86-696923322BC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49154" y="5742008"/>
            <a:ext cx="716418" cy="360000"/>
          </a:xfrm>
          <a:prstGeom prst="rect">
            <a:avLst/>
          </a:prstGeom>
        </p:spPr>
      </p:pic>
      <p:pic>
        <p:nvPicPr>
          <p:cNvPr id="11" name="Imagen 10">
            <a:extLst>
              <a:ext uri="{FF2B5EF4-FFF2-40B4-BE49-F238E27FC236}">
                <a16:creationId xmlns:a16="http://schemas.microsoft.com/office/drawing/2014/main" id="{9FD29823-15BA-234A-AFB6-80BB781877AC}"/>
              </a:ext>
            </a:extLst>
          </p:cNvPr>
          <p:cNvPicPr>
            <a:picLocks noChangeAspect="1"/>
          </p:cNvPicPr>
          <p:nvPr/>
        </p:nvPicPr>
        <p:blipFill>
          <a:blip r:embed="rId8">
            <a:lum bright="100000"/>
          </a:blip>
          <a:stretch>
            <a:fillRect/>
          </a:stretch>
        </p:blipFill>
        <p:spPr>
          <a:xfrm>
            <a:off x="6816080" y="5830539"/>
            <a:ext cx="696912" cy="182939"/>
          </a:xfrm>
          <a:prstGeom prst="rect">
            <a:avLst/>
          </a:prstGeom>
        </p:spPr>
      </p:pic>
    </p:spTree>
    <p:extLst>
      <p:ext uri="{BB962C8B-B14F-4D97-AF65-F5344CB8AC3E}">
        <p14:creationId xmlns:p14="http://schemas.microsoft.com/office/powerpoint/2010/main" val="4142414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2">
            <a:extLst>
              <a:ext uri="{FF2B5EF4-FFF2-40B4-BE49-F238E27FC236}">
                <a16:creationId xmlns:a16="http://schemas.microsoft.com/office/drawing/2014/main" id="{30025DD4-2D62-CC4B-81D8-3F72DA641E5A}"/>
              </a:ext>
            </a:extLst>
          </p:cNvPr>
          <p:cNvSpPr/>
          <p:nvPr/>
        </p:nvSpPr>
        <p:spPr bwMode="auto">
          <a:xfrm>
            <a:off x="373367" y="2420194"/>
            <a:ext cx="3546947"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Órdenes de transporte</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3" name="Rounded Rectangle 102">
            <a:extLst>
              <a:ext uri="{FF2B5EF4-FFF2-40B4-BE49-F238E27FC236}">
                <a16:creationId xmlns:a16="http://schemas.microsoft.com/office/drawing/2014/main" id="{F53BBA40-A34A-0146-9479-69574593E694}"/>
              </a:ext>
            </a:extLst>
          </p:cNvPr>
          <p:cNvSpPr/>
          <p:nvPr/>
        </p:nvSpPr>
        <p:spPr bwMode="auto">
          <a:xfrm>
            <a:off x="369902" y="3204021"/>
            <a:ext cx="3553876"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Órdenes de admisión</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 name="Rounded Rectangle 102">
            <a:extLst>
              <a:ext uri="{FF2B5EF4-FFF2-40B4-BE49-F238E27FC236}">
                <a16:creationId xmlns:a16="http://schemas.microsoft.com/office/drawing/2014/main" id="{C9232AA8-11FD-3F40-BE16-3D6E7A885AEE}"/>
              </a:ext>
            </a:extLst>
          </p:cNvPr>
          <p:cNvSpPr/>
          <p:nvPr/>
        </p:nvSpPr>
        <p:spPr bwMode="auto">
          <a:xfrm>
            <a:off x="381001" y="4398934"/>
            <a:ext cx="1214564"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Confirmación de admisión</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5" name="Rounded Rectangle 102">
            <a:extLst>
              <a:ext uri="{FF2B5EF4-FFF2-40B4-BE49-F238E27FC236}">
                <a16:creationId xmlns:a16="http://schemas.microsoft.com/office/drawing/2014/main" id="{C1597395-EF07-644A-898B-1D6EDBA5DEFB}"/>
              </a:ext>
            </a:extLst>
          </p:cNvPr>
          <p:cNvSpPr/>
          <p:nvPr/>
        </p:nvSpPr>
        <p:spPr bwMode="auto">
          <a:xfrm>
            <a:off x="1608817" y="4398934"/>
            <a:ext cx="1129748"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Confirmación de entrega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6" name="Rounded Rectangle 102">
            <a:extLst>
              <a:ext uri="{FF2B5EF4-FFF2-40B4-BE49-F238E27FC236}">
                <a16:creationId xmlns:a16="http://schemas.microsoft.com/office/drawing/2014/main" id="{11C57EA8-5854-CF46-BFBD-4F0C543FB01C}"/>
              </a:ext>
            </a:extLst>
          </p:cNvPr>
          <p:cNvSpPr/>
          <p:nvPr/>
        </p:nvSpPr>
        <p:spPr bwMode="auto">
          <a:xfrm>
            <a:off x="381001" y="2812254"/>
            <a:ext cx="1747965"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Asignación medio de transporte</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7" name="Rounded Rectangle 102">
            <a:extLst>
              <a:ext uri="{FF2B5EF4-FFF2-40B4-BE49-F238E27FC236}">
                <a16:creationId xmlns:a16="http://schemas.microsoft.com/office/drawing/2014/main" id="{DC1645E4-47D9-9540-AE5D-FC1CB8E9EA63}"/>
              </a:ext>
            </a:extLst>
          </p:cNvPr>
          <p:cNvSpPr/>
          <p:nvPr/>
        </p:nvSpPr>
        <p:spPr bwMode="auto">
          <a:xfrm>
            <a:off x="2205165" y="2812254"/>
            <a:ext cx="1720586"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Asignación conductor</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8" name="Rounded Rectangle 102">
            <a:extLst>
              <a:ext uri="{FF2B5EF4-FFF2-40B4-BE49-F238E27FC236}">
                <a16:creationId xmlns:a16="http://schemas.microsoft.com/office/drawing/2014/main" id="{4A9B3CFE-64E7-1843-ACF4-626097CE045B}"/>
              </a:ext>
            </a:extLst>
          </p:cNvPr>
          <p:cNvSpPr/>
          <p:nvPr/>
        </p:nvSpPr>
        <p:spPr bwMode="auto">
          <a:xfrm>
            <a:off x="2175515" y="4792000"/>
            <a:ext cx="1750236"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 de carga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9" name="Rounded Rectangle 102">
            <a:extLst>
              <a:ext uri="{FF2B5EF4-FFF2-40B4-BE49-F238E27FC236}">
                <a16:creationId xmlns:a16="http://schemas.microsoft.com/office/drawing/2014/main" id="{DB917643-96E8-504E-B9AD-D74831EACE17}"/>
              </a:ext>
            </a:extLst>
          </p:cNvPr>
          <p:cNvSpPr/>
          <p:nvPr/>
        </p:nvSpPr>
        <p:spPr bwMode="auto">
          <a:xfrm>
            <a:off x="381000" y="4792000"/>
            <a:ext cx="1747966"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 de descarga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11" name="Rounded Rectangle 102">
            <a:extLst>
              <a:ext uri="{FF2B5EF4-FFF2-40B4-BE49-F238E27FC236}">
                <a16:creationId xmlns:a16="http://schemas.microsoft.com/office/drawing/2014/main" id="{F173A3DD-81BE-014D-99F0-9405D8B89D67}"/>
              </a:ext>
            </a:extLst>
          </p:cNvPr>
          <p:cNvSpPr/>
          <p:nvPr/>
        </p:nvSpPr>
        <p:spPr bwMode="auto">
          <a:xfrm>
            <a:off x="373367" y="3993581"/>
            <a:ext cx="3546947" cy="360000"/>
          </a:xfrm>
          <a:prstGeom prst="roundRect">
            <a:avLst/>
          </a:prstGeom>
          <a:solidFill>
            <a:srgbClr val="E8E8E8"/>
          </a:solidFill>
          <a:ln w="5715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err="1">
                <a:ln>
                  <a:noFill/>
                </a:ln>
                <a:solidFill>
                  <a:srgbClr val="004254"/>
                </a:solidFill>
                <a:effectLst/>
                <a:uLnTx/>
                <a:uFillTx/>
                <a:latin typeface="Arial"/>
                <a:cs typeface="Arial"/>
                <a:sym typeface="Neo Sans"/>
              </a:rPr>
              <a:t>Órden</a:t>
            </a:r>
            <a:r>
              <a:rPr kumimoji="0" lang="pt-PT" sz="1200" b="0" i="0" u="none" strike="noStrike" kern="0" cap="none" spc="0" normalizeH="0" baseline="0" noProof="0" dirty="0">
                <a:ln>
                  <a:noFill/>
                </a:ln>
                <a:solidFill>
                  <a:srgbClr val="004254"/>
                </a:solidFill>
                <a:effectLst/>
                <a:uLnTx/>
                <a:uFillTx/>
                <a:latin typeface="Arial"/>
                <a:cs typeface="Arial"/>
                <a:sym typeface="Neo Sans"/>
              </a:rPr>
              <a:t> de </a:t>
            </a:r>
            <a:r>
              <a:rPr kumimoji="0" lang="pt-PT" sz="1200" b="0" i="0" u="none" strike="noStrike" kern="0" cap="none" spc="0" normalizeH="0" baseline="0" noProof="0" dirty="0" err="1">
                <a:ln>
                  <a:noFill/>
                </a:ln>
                <a:solidFill>
                  <a:srgbClr val="004254"/>
                </a:solidFill>
                <a:effectLst/>
                <a:uLnTx/>
                <a:uFillTx/>
                <a:latin typeface="Arial"/>
                <a:cs typeface="Arial"/>
                <a:sym typeface="Neo Sans"/>
              </a:rPr>
              <a:t>recogida</a:t>
            </a:r>
            <a:r>
              <a:rPr kumimoji="0" lang="pt-PT" sz="1200" b="0" i="0" u="none" strike="noStrike" kern="0" cap="none" spc="0" normalizeH="0" baseline="0" noProof="0" dirty="0">
                <a:ln>
                  <a:noFill/>
                </a:ln>
                <a:solidFill>
                  <a:srgbClr val="004254"/>
                </a:solidFill>
                <a:effectLst/>
                <a:uLnTx/>
                <a:uFillTx/>
                <a:latin typeface="Arial"/>
                <a:cs typeface="Arial"/>
                <a:sym typeface="Neo Sans"/>
              </a:rPr>
              <a:t>/ </a:t>
            </a:r>
            <a:r>
              <a:rPr kumimoji="0" lang="pt-PT" sz="1200" b="0" i="0" u="none" strike="noStrike" kern="0" cap="none" spc="0" normalizeH="0" baseline="0" noProof="0" dirty="0" err="1">
                <a:ln>
                  <a:noFill/>
                </a:ln>
                <a:solidFill>
                  <a:srgbClr val="004254"/>
                </a:solidFill>
                <a:effectLst/>
                <a:uLnTx/>
                <a:uFillTx/>
                <a:latin typeface="Arial"/>
                <a:cs typeface="Arial"/>
                <a:sym typeface="Neo Sans"/>
              </a:rPr>
              <a:t>Pre-Aviso</a:t>
            </a:r>
            <a:endParaRPr kumimoji="0" lang="en-US" sz="1200" b="0" i="0" u="none" strike="noStrike" kern="0" cap="none" spc="0" normalizeH="0" baseline="0" noProof="0" dirty="0">
              <a:ln>
                <a:noFill/>
              </a:ln>
              <a:solidFill>
                <a:srgbClr val="004254"/>
              </a:solidFill>
              <a:effectLst/>
              <a:uLnTx/>
              <a:uFillTx/>
              <a:latin typeface="Arial"/>
              <a:cs typeface="Arial"/>
              <a:sym typeface="Neo Sans"/>
            </a:endParaRPr>
          </a:p>
        </p:txBody>
      </p:sp>
      <p:sp>
        <p:nvSpPr>
          <p:cNvPr id="12" name="Rounded Rectangle 102">
            <a:extLst>
              <a:ext uri="{FF2B5EF4-FFF2-40B4-BE49-F238E27FC236}">
                <a16:creationId xmlns:a16="http://schemas.microsoft.com/office/drawing/2014/main" id="{C76295E9-0D4C-3F40-8235-6E073C14C866}"/>
              </a:ext>
            </a:extLst>
          </p:cNvPr>
          <p:cNvSpPr/>
          <p:nvPr/>
        </p:nvSpPr>
        <p:spPr bwMode="auto">
          <a:xfrm>
            <a:off x="2183465" y="5202147"/>
            <a:ext cx="1742286"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Operación carga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13" name="Rounded Rectangle 102">
            <a:extLst>
              <a:ext uri="{FF2B5EF4-FFF2-40B4-BE49-F238E27FC236}">
                <a16:creationId xmlns:a16="http://schemas.microsoft.com/office/drawing/2014/main" id="{DEEE58EC-BFEB-B643-A4A9-4239FF140094}"/>
              </a:ext>
            </a:extLst>
          </p:cNvPr>
          <p:cNvSpPr/>
          <p:nvPr/>
        </p:nvSpPr>
        <p:spPr bwMode="auto">
          <a:xfrm>
            <a:off x="381000" y="5202147"/>
            <a:ext cx="1747966"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Operación descarga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14" name="Rounded Rectangle 102">
            <a:extLst>
              <a:ext uri="{FF2B5EF4-FFF2-40B4-BE49-F238E27FC236}">
                <a16:creationId xmlns:a16="http://schemas.microsoft.com/office/drawing/2014/main" id="{9AB414E8-AF2C-2243-A603-58CA07F162A1}"/>
              </a:ext>
            </a:extLst>
          </p:cNvPr>
          <p:cNvSpPr/>
          <p:nvPr/>
        </p:nvSpPr>
        <p:spPr bwMode="auto">
          <a:xfrm>
            <a:off x="373367" y="3597087"/>
            <a:ext cx="3546947"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 de entrega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15" name="Rounded Rectangle 102">
            <a:extLst>
              <a:ext uri="{FF2B5EF4-FFF2-40B4-BE49-F238E27FC236}">
                <a16:creationId xmlns:a16="http://schemas.microsoft.com/office/drawing/2014/main" id="{801ED171-D0F0-5147-8EBB-1C13D26E42C7}"/>
              </a:ext>
            </a:extLst>
          </p:cNvPr>
          <p:cNvSpPr/>
          <p:nvPr/>
        </p:nvSpPr>
        <p:spPr bwMode="auto">
          <a:xfrm>
            <a:off x="2759847" y="4398934"/>
            <a:ext cx="1168101"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Confirmación de recogida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16" name="Título 1">
            <a:extLst>
              <a:ext uri="{FF2B5EF4-FFF2-40B4-BE49-F238E27FC236}">
                <a16:creationId xmlns:a16="http://schemas.microsoft.com/office/drawing/2014/main" id="{CF6CDC16-BB97-784A-A1F8-3977FE316AA4}"/>
              </a:ext>
            </a:extLst>
          </p:cNvPr>
          <p:cNvSpPr txBox="1">
            <a:spLocks/>
          </p:cNvSpPr>
          <p:nvPr/>
        </p:nvSpPr>
        <p:spPr>
          <a:xfrm>
            <a:off x="550863" y="476251"/>
            <a:ext cx="5545137" cy="6492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400" b="0" i="0" u="none" strike="noStrike" kern="1200" cap="none" spc="0" normalizeH="0" baseline="0" noProof="0" dirty="0">
                <a:ln>
                  <a:noFill/>
                </a:ln>
                <a:solidFill>
                  <a:srgbClr val="004254"/>
                </a:solidFill>
                <a:effectLst/>
                <a:uLnTx/>
                <a:uFillTx/>
                <a:latin typeface="Georgia" panose="02040502050405020303" pitchFamily="18" charset="0"/>
                <a:ea typeface="+mj-ea"/>
                <a:cs typeface="+mj-cs"/>
                <a:sym typeface="Neo Sans"/>
              </a:rPr>
              <a:t>Eventos vs Mensajes</a:t>
            </a:r>
          </a:p>
        </p:txBody>
      </p:sp>
      <p:sp>
        <p:nvSpPr>
          <p:cNvPr id="19" name="Rounded Rectangle 102">
            <a:extLst>
              <a:ext uri="{FF2B5EF4-FFF2-40B4-BE49-F238E27FC236}">
                <a16:creationId xmlns:a16="http://schemas.microsoft.com/office/drawing/2014/main" id="{A95D91EC-0DD3-A94E-BD15-F91855F37F8E}"/>
              </a:ext>
            </a:extLst>
          </p:cNvPr>
          <p:cNvSpPr/>
          <p:nvPr/>
        </p:nvSpPr>
        <p:spPr bwMode="auto">
          <a:xfrm>
            <a:off x="3955401" y="1221897"/>
            <a:ext cx="3958748" cy="324000"/>
          </a:xfrm>
          <a:prstGeom prst="roundRect">
            <a:avLst/>
          </a:prstGeom>
          <a:solidFill>
            <a:srgbClr val="04657C"/>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rPr>
              <a:t>Mensajería</a:t>
            </a:r>
            <a:endParaRPr kumimoji="0" 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endParaRPr>
          </a:p>
        </p:txBody>
      </p:sp>
      <p:sp>
        <p:nvSpPr>
          <p:cNvPr id="21" name="Rectángulo 37">
            <a:extLst>
              <a:ext uri="{FF2B5EF4-FFF2-40B4-BE49-F238E27FC236}">
                <a16:creationId xmlns:a16="http://schemas.microsoft.com/office/drawing/2014/main" id="{2147A677-4778-C34A-B4D3-8BA7FC2806CA}"/>
              </a:ext>
            </a:extLst>
          </p:cNvPr>
          <p:cNvSpPr>
            <a:spLocks noChangeAspect="1"/>
          </p:cNvSpPr>
          <p:nvPr/>
        </p:nvSpPr>
        <p:spPr>
          <a:xfrm>
            <a:off x="381002" y="1221897"/>
            <a:ext cx="3540558" cy="324000"/>
          </a:xfrm>
          <a:prstGeom prst="rect">
            <a:avLst/>
          </a:prstGeom>
          <a:solidFill>
            <a:schemeClr val="accent1"/>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Neo Sans"/>
              </a:rPr>
              <a:t>Eventos</a:t>
            </a:r>
            <a:r>
              <a:rPr kumimoji="0" lang="es-ES" sz="1600" b="0" i="0" u="none" strike="noStrike" kern="0" cap="none" spc="0" normalizeH="0" baseline="0" noProof="0" dirty="0">
                <a:ln>
                  <a:noFill/>
                </a:ln>
                <a:solidFill>
                  <a:srgbClr val="785573"/>
                </a:solidFill>
                <a:effectLst/>
                <a:uLnTx/>
                <a:uFillTx/>
                <a:latin typeface="Arial" panose="020B0604020202020204" pitchFamily="34" charset="0"/>
                <a:ea typeface="+mn-ea"/>
                <a:cs typeface="Arial" panose="020B0604020202020204" pitchFamily="34" charset="0"/>
                <a:sym typeface="Neo Sans"/>
              </a:rPr>
              <a:t> </a:t>
            </a:r>
          </a:p>
        </p:txBody>
      </p:sp>
      <p:sp>
        <p:nvSpPr>
          <p:cNvPr id="22" name="Rounded Rectangle 102">
            <a:extLst>
              <a:ext uri="{FF2B5EF4-FFF2-40B4-BE49-F238E27FC236}">
                <a16:creationId xmlns:a16="http://schemas.microsoft.com/office/drawing/2014/main" id="{9F738654-66F0-304A-A8A5-21967CB38DF8}"/>
              </a:ext>
            </a:extLst>
          </p:cNvPr>
          <p:cNvSpPr/>
          <p:nvPr/>
        </p:nvSpPr>
        <p:spPr bwMode="auto">
          <a:xfrm>
            <a:off x="3947972" y="2420194"/>
            <a:ext cx="3958748" cy="360000"/>
          </a:xfrm>
          <a:prstGeom prst="roundRect">
            <a:avLst/>
          </a:prstGeom>
          <a:solidFill>
            <a:schemeClr val="accent3">
              <a:lumMod val="75000"/>
            </a:schemeClr>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rPr>
              <a:t>IFTMIN</a:t>
            </a:r>
            <a:endParaRPr kumimoji="0" lang="en-US" sz="1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endParaRPr>
          </a:p>
        </p:txBody>
      </p:sp>
      <p:sp>
        <p:nvSpPr>
          <p:cNvPr id="23" name="Rounded Rectangle 102">
            <a:extLst>
              <a:ext uri="{FF2B5EF4-FFF2-40B4-BE49-F238E27FC236}">
                <a16:creationId xmlns:a16="http://schemas.microsoft.com/office/drawing/2014/main" id="{9F738654-66F0-304A-A8A5-21967CB38DF8}"/>
              </a:ext>
            </a:extLst>
          </p:cNvPr>
          <p:cNvSpPr/>
          <p:nvPr/>
        </p:nvSpPr>
        <p:spPr bwMode="auto">
          <a:xfrm>
            <a:off x="3947972" y="2812254"/>
            <a:ext cx="3958748" cy="360000"/>
          </a:xfrm>
          <a:prstGeom prst="roundRect">
            <a:avLst/>
          </a:prstGeom>
          <a:solidFill>
            <a:schemeClr val="accent3">
              <a:lumMod val="75000"/>
            </a:schemeClr>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rPr>
              <a:t>COPINO</a:t>
            </a:r>
            <a:endParaRPr kumimoji="0" lang="en-US" sz="1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endParaRPr>
          </a:p>
        </p:txBody>
      </p:sp>
      <p:sp>
        <p:nvSpPr>
          <p:cNvPr id="24" name="Rounded Rectangle 102">
            <a:extLst>
              <a:ext uri="{FF2B5EF4-FFF2-40B4-BE49-F238E27FC236}">
                <a16:creationId xmlns:a16="http://schemas.microsoft.com/office/drawing/2014/main" id="{9F738654-66F0-304A-A8A5-21967CB38DF8}"/>
              </a:ext>
            </a:extLst>
          </p:cNvPr>
          <p:cNvSpPr/>
          <p:nvPr/>
        </p:nvSpPr>
        <p:spPr bwMode="auto">
          <a:xfrm>
            <a:off x="3947972" y="3204021"/>
            <a:ext cx="3958748" cy="360000"/>
          </a:xfrm>
          <a:prstGeom prst="roundRect">
            <a:avLst/>
          </a:prstGeom>
          <a:solidFill>
            <a:schemeClr val="accent3">
              <a:lumMod val="75000"/>
            </a:schemeClr>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rPr>
              <a:t>COPARN</a:t>
            </a:r>
            <a:endParaRPr kumimoji="0" lang="en-US" sz="1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endParaRPr>
          </a:p>
        </p:txBody>
      </p:sp>
      <p:sp>
        <p:nvSpPr>
          <p:cNvPr id="25" name="Rounded Rectangle 102">
            <a:extLst>
              <a:ext uri="{FF2B5EF4-FFF2-40B4-BE49-F238E27FC236}">
                <a16:creationId xmlns:a16="http://schemas.microsoft.com/office/drawing/2014/main" id="{9F738654-66F0-304A-A8A5-21967CB38DF8}"/>
              </a:ext>
            </a:extLst>
          </p:cNvPr>
          <p:cNvSpPr/>
          <p:nvPr/>
        </p:nvSpPr>
        <p:spPr bwMode="auto">
          <a:xfrm>
            <a:off x="3966053" y="3597087"/>
            <a:ext cx="2053748" cy="360000"/>
          </a:xfrm>
          <a:prstGeom prst="roundRect">
            <a:avLst/>
          </a:prstGeom>
          <a:solidFill>
            <a:schemeClr val="accent3">
              <a:lumMod val="75000"/>
            </a:schemeClr>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rPr>
              <a:t>COPARN</a:t>
            </a:r>
            <a:endParaRPr kumimoji="0" lang="en-US" sz="1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endParaRPr>
          </a:p>
        </p:txBody>
      </p:sp>
      <p:sp>
        <p:nvSpPr>
          <p:cNvPr id="26" name="Rounded Rectangle 102">
            <a:extLst>
              <a:ext uri="{FF2B5EF4-FFF2-40B4-BE49-F238E27FC236}">
                <a16:creationId xmlns:a16="http://schemas.microsoft.com/office/drawing/2014/main" id="{9F738654-66F0-304A-A8A5-21967CB38DF8}"/>
              </a:ext>
            </a:extLst>
          </p:cNvPr>
          <p:cNvSpPr/>
          <p:nvPr/>
        </p:nvSpPr>
        <p:spPr bwMode="auto">
          <a:xfrm>
            <a:off x="3947972" y="3993581"/>
            <a:ext cx="3958748" cy="360000"/>
          </a:xfrm>
          <a:prstGeom prst="roundRect">
            <a:avLst/>
          </a:prstGeom>
          <a:solidFill>
            <a:schemeClr val="accent3">
              <a:lumMod val="75000"/>
            </a:schemeClr>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rPr>
              <a:t>COPINO</a:t>
            </a:r>
            <a:endParaRPr kumimoji="0" lang="en-US" sz="1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endParaRPr>
          </a:p>
        </p:txBody>
      </p:sp>
      <p:sp>
        <p:nvSpPr>
          <p:cNvPr id="27" name="Rounded Rectangle 102">
            <a:extLst>
              <a:ext uri="{FF2B5EF4-FFF2-40B4-BE49-F238E27FC236}">
                <a16:creationId xmlns:a16="http://schemas.microsoft.com/office/drawing/2014/main" id="{9F738654-66F0-304A-A8A5-21967CB38DF8}"/>
              </a:ext>
            </a:extLst>
          </p:cNvPr>
          <p:cNvSpPr/>
          <p:nvPr/>
        </p:nvSpPr>
        <p:spPr bwMode="auto">
          <a:xfrm>
            <a:off x="3947972" y="4398934"/>
            <a:ext cx="3958748" cy="360000"/>
          </a:xfrm>
          <a:prstGeom prst="roundRect">
            <a:avLst/>
          </a:prstGeom>
          <a:solidFill>
            <a:schemeClr val="accent3">
              <a:lumMod val="75000"/>
            </a:schemeClr>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rPr>
              <a:t>CODECO</a:t>
            </a:r>
            <a:endParaRPr kumimoji="0" lang="en-US" sz="1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endParaRPr>
          </a:p>
        </p:txBody>
      </p:sp>
      <p:sp>
        <p:nvSpPr>
          <p:cNvPr id="28" name="Rounded Rectangle 102">
            <a:extLst>
              <a:ext uri="{FF2B5EF4-FFF2-40B4-BE49-F238E27FC236}">
                <a16:creationId xmlns:a16="http://schemas.microsoft.com/office/drawing/2014/main" id="{9F738654-66F0-304A-A8A5-21967CB38DF8}"/>
              </a:ext>
            </a:extLst>
          </p:cNvPr>
          <p:cNvSpPr/>
          <p:nvPr/>
        </p:nvSpPr>
        <p:spPr bwMode="auto">
          <a:xfrm>
            <a:off x="3947972" y="4792000"/>
            <a:ext cx="3958748" cy="360000"/>
          </a:xfrm>
          <a:prstGeom prst="roundRect">
            <a:avLst/>
          </a:prstGeom>
          <a:solidFill>
            <a:schemeClr val="accent3">
              <a:lumMod val="75000"/>
            </a:schemeClr>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rPr>
              <a:t>COPRAR</a:t>
            </a:r>
            <a:endParaRPr kumimoji="0" lang="en-US" sz="1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endParaRPr>
          </a:p>
        </p:txBody>
      </p:sp>
      <p:sp>
        <p:nvSpPr>
          <p:cNvPr id="29" name="Rounded Rectangle 102">
            <a:extLst>
              <a:ext uri="{FF2B5EF4-FFF2-40B4-BE49-F238E27FC236}">
                <a16:creationId xmlns:a16="http://schemas.microsoft.com/office/drawing/2014/main" id="{9F738654-66F0-304A-A8A5-21967CB38DF8}"/>
              </a:ext>
            </a:extLst>
          </p:cNvPr>
          <p:cNvSpPr/>
          <p:nvPr/>
        </p:nvSpPr>
        <p:spPr bwMode="auto">
          <a:xfrm>
            <a:off x="3947972" y="5202147"/>
            <a:ext cx="3958748" cy="360000"/>
          </a:xfrm>
          <a:prstGeom prst="roundRect">
            <a:avLst/>
          </a:prstGeom>
          <a:solidFill>
            <a:schemeClr val="accent3">
              <a:lumMod val="75000"/>
            </a:schemeClr>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rPr>
              <a:t>COARRI</a:t>
            </a:r>
            <a:endParaRPr kumimoji="0" lang="en-US" sz="1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endParaRPr>
          </a:p>
        </p:txBody>
      </p:sp>
      <p:sp>
        <p:nvSpPr>
          <p:cNvPr id="30" name="Rounded Rectangle 102">
            <a:extLst>
              <a:ext uri="{FF2B5EF4-FFF2-40B4-BE49-F238E27FC236}">
                <a16:creationId xmlns:a16="http://schemas.microsoft.com/office/drawing/2014/main" id="{9F738654-66F0-304A-A8A5-21967CB38DF8}"/>
              </a:ext>
            </a:extLst>
          </p:cNvPr>
          <p:cNvSpPr/>
          <p:nvPr/>
        </p:nvSpPr>
        <p:spPr bwMode="auto">
          <a:xfrm>
            <a:off x="6058248" y="3589223"/>
            <a:ext cx="1855902" cy="360000"/>
          </a:xfrm>
          <a:prstGeom prst="roundRect">
            <a:avLst/>
          </a:prstGeom>
          <a:solidFill>
            <a:schemeClr val="accent3">
              <a:lumMod val="75000"/>
            </a:schemeClr>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rPr>
              <a:t>COREOR</a:t>
            </a:r>
            <a:endParaRPr kumimoji="0" lang="en-US" sz="1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endParaRPr>
          </a:p>
        </p:txBody>
      </p:sp>
      <p:sp>
        <p:nvSpPr>
          <p:cNvPr id="31" name="Rounded Rectangle 102">
            <a:extLst>
              <a:ext uri="{FF2B5EF4-FFF2-40B4-BE49-F238E27FC236}">
                <a16:creationId xmlns:a16="http://schemas.microsoft.com/office/drawing/2014/main" id="{A95D91EC-0DD3-A94E-BD15-F91855F37F8E}"/>
              </a:ext>
            </a:extLst>
          </p:cNvPr>
          <p:cNvSpPr/>
          <p:nvPr/>
        </p:nvSpPr>
        <p:spPr bwMode="auto">
          <a:xfrm>
            <a:off x="7947991" y="1219200"/>
            <a:ext cx="3958748" cy="324000"/>
          </a:xfrm>
          <a:prstGeom prst="roundRect">
            <a:avLst/>
          </a:prstGeom>
          <a:solidFill>
            <a:srgbClr val="00B050"/>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rPr>
              <a:t>Cuantas versiones distintas?</a:t>
            </a:r>
            <a:endParaRPr kumimoji="0" 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endParaRPr>
          </a:p>
        </p:txBody>
      </p:sp>
      <p:sp>
        <p:nvSpPr>
          <p:cNvPr id="40" name="Rounded Rectangle 102">
            <a:extLst>
              <a:ext uri="{FF2B5EF4-FFF2-40B4-BE49-F238E27FC236}">
                <a16:creationId xmlns:a16="http://schemas.microsoft.com/office/drawing/2014/main" id="{9F738654-66F0-304A-A8A5-21967CB38DF8}"/>
              </a:ext>
            </a:extLst>
          </p:cNvPr>
          <p:cNvSpPr/>
          <p:nvPr/>
        </p:nvSpPr>
        <p:spPr bwMode="auto">
          <a:xfrm>
            <a:off x="7940504" y="2420194"/>
            <a:ext cx="3958748" cy="3142406"/>
          </a:xfrm>
          <a:prstGeom prst="rect">
            <a:avLst/>
          </a:prstGeom>
          <a:solidFill>
            <a:srgbClr val="FF0000"/>
          </a:solidFill>
          <a:ln w="57150" cap="flat" cmpd="sng" algn="ctr">
            <a:no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rPr>
              <a:t>Versiones distintas, EDIFACT y xml, en Autoridades Portuarias y Terminales;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err="1">
                <a:ln>
                  <a:noFill/>
                </a:ln>
                <a:solidFill>
                  <a:srgbClr val="FFFFFF"/>
                </a:solidFill>
                <a:effectLst/>
                <a:uLnTx/>
                <a:uFillTx/>
                <a:latin typeface="Arial"/>
                <a:cs typeface="Arial"/>
                <a:sym typeface="Neo Sans"/>
              </a:rPr>
              <a:t>Procedimientos</a:t>
            </a:r>
            <a:r>
              <a:rPr kumimoji="0" lang="pt-PT" sz="1200" b="0" i="0" u="none" strike="noStrike" kern="0" cap="none" spc="0" normalizeH="0" baseline="0" noProof="0" dirty="0">
                <a:ln>
                  <a:noFill/>
                </a:ln>
                <a:solidFill>
                  <a:srgbClr val="FFFFFF"/>
                </a:solidFill>
                <a:effectLst/>
                <a:uLnTx/>
                <a:uFillTx/>
                <a:latin typeface="Arial"/>
                <a:cs typeface="Arial"/>
                <a:sym typeface="Neo Sans"/>
              </a:rPr>
              <a:t> distintos </a:t>
            </a:r>
            <a:r>
              <a:rPr kumimoji="0" lang="pt-PT" sz="1200" b="0" i="0" u="none" strike="noStrike" kern="0" cap="none" spc="0" normalizeH="0" baseline="0" noProof="0" dirty="0" err="1">
                <a:ln>
                  <a:noFill/>
                </a:ln>
                <a:solidFill>
                  <a:srgbClr val="FFFFFF"/>
                </a:solidFill>
                <a:effectLst/>
                <a:uLnTx/>
                <a:uFillTx/>
                <a:latin typeface="Arial"/>
                <a:cs typeface="Arial"/>
                <a:sym typeface="Neo Sans"/>
              </a:rPr>
              <a:t>en</a:t>
            </a:r>
            <a:r>
              <a:rPr kumimoji="0" lang="pt-PT" sz="1200" b="0" i="0" u="none" strike="noStrike" kern="0" cap="none" spc="0" normalizeH="0" baseline="0" noProof="0" dirty="0">
                <a:ln>
                  <a:noFill/>
                </a:ln>
                <a:solidFill>
                  <a:srgbClr val="FFFFFF"/>
                </a:solidFill>
                <a:effectLst/>
                <a:uLnTx/>
                <a:uFillTx/>
                <a:latin typeface="Arial"/>
                <a:cs typeface="Arial"/>
                <a:sym typeface="Neo Sans"/>
              </a:rPr>
              <a:t> diferentes </a:t>
            </a:r>
            <a:r>
              <a:rPr kumimoji="0" lang="pt-PT" sz="1200" b="0" i="0" u="none" strike="noStrike" kern="0" cap="none" spc="0" normalizeH="0" baseline="0" noProof="0" dirty="0" err="1">
                <a:ln>
                  <a:noFill/>
                </a:ln>
                <a:solidFill>
                  <a:srgbClr val="FFFFFF"/>
                </a:solidFill>
                <a:effectLst/>
                <a:uLnTx/>
                <a:uFillTx/>
                <a:latin typeface="Arial"/>
                <a:cs typeface="Arial"/>
                <a:sym typeface="Neo Sans"/>
              </a:rPr>
              <a:t>puntos</a:t>
            </a:r>
            <a:r>
              <a:rPr kumimoji="0" lang="pt-PT" sz="1200" b="0" i="0" u="none" strike="noStrike" kern="0" cap="none" spc="0" normalizeH="0" baseline="0" noProof="0" dirty="0">
                <a:ln>
                  <a:noFill/>
                </a:ln>
                <a:solidFill>
                  <a:srgbClr val="FFFFFF"/>
                </a:solidFill>
                <a:effectLst/>
                <a:uLnTx/>
                <a:uFillTx/>
                <a:latin typeface="Arial"/>
                <a:cs typeface="Arial"/>
                <a:sym typeface="Neo Sans"/>
              </a:rPr>
              <a:t> de la cadena y reglas distintas segun el tipo de mercancía</a:t>
            </a:r>
            <a:endParaRPr kumimoji="0" lang="en-US" sz="1200" b="0" i="0" u="none" strike="noStrike" kern="0" cap="none" spc="0" normalizeH="0" baseline="0" noProof="0" dirty="0">
              <a:ln>
                <a:noFill/>
              </a:ln>
              <a:solidFill>
                <a:srgbClr val="FFFFFF"/>
              </a:solidFill>
              <a:effectLst/>
              <a:uLnTx/>
              <a:uFillTx/>
              <a:latin typeface="Arial"/>
              <a:cs typeface="Arial"/>
              <a:sym typeface="Neo Sans"/>
            </a:endParaRPr>
          </a:p>
        </p:txBody>
      </p:sp>
      <p:sp>
        <p:nvSpPr>
          <p:cNvPr id="43" name="Right Arrow 47">
            <a:extLst>
              <a:ext uri="{FF2B5EF4-FFF2-40B4-BE49-F238E27FC236}">
                <a16:creationId xmlns:a16="http://schemas.microsoft.com/office/drawing/2014/main" id="{DF79BD2D-FD1B-6B4E-B235-2CEEB411E9FB}"/>
              </a:ext>
            </a:extLst>
          </p:cNvPr>
          <p:cNvSpPr/>
          <p:nvPr/>
        </p:nvSpPr>
        <p:spPr>
          <a:xfrm>
            <a:off x="381000" y="5588433"/>
            <a:ext cx="11518252" cy="5075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Neo Sans"/>
              </a:rPr>
              <a:t>Necesidad de Armonización = API SIMPLE</a:t>
            </a:r>
          </a:p>
        </p:txBody>
      </p:sp>
      <p:sp>
        <p:nvSpPr>
          <p:cNvPr id="32" name="Rounded Rectangle 102">
            <a:extLst>
              <a:ext uri="{FF2B5EF4-FFF2-40B4-BE49-F238E27FC236}">
                <a16:creationId xmlns:a16="http://schemas.microsoft.com/office/drawing/2014/main" id="{30025DD4-2D62-CC4B-81D8-3F72DA641E5A}"/>
              </a:ext>
            </a:extLst>
          </p:cNvPr>
          <p:cNvSpPr/>
          <p:nvPr/>
        </p:nvSpPr>
        <p:spPr bwMode="auto">
          <a:xfrm>
            <a:off x="373367" y="1577664"/>
            <a:ext cx="3546947"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Contrato</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33" name="Rounded Rectangle 102">
            <a:extLst>
              <a:ext uri="{FF2B5EF4-FFF2-40B4-BE49-F238E27FC236}">
                <a16:creationId xmlns:a16="http://schemas.microsoft.com/office/drawing/2014/main" id="{9F738654-66F0-304A-A8A5-21967CB38DF8}"/>
              </a:ext>
            </a:extLst>
          </p:cNvPr>
          <p:cNvSpPr/>
          <p:nvPr/>
        </p:nvSpPr>
        <p:spPr bwMode="auto">
          <a:xfrm>
            <a:off x="3947972" y="1577664"/>
            <a:ext cx="3958748" cy="360000"/>
          </a:xfrm>
          <a:prstGeom prst="roundRect">
            <a:avLst/>
          </a:prstGeom>
          <a:solidFill>
            <a:schemeClr val="accent3">
              <a:lumMod val="75000"/>
            </a:schemeClr>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rPr>
              <a:t>e-CMR</a:t>
            </a:r>
            <a:endParaRPr kumimoji="0" lang="en-US" sz="1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endParaRPr>
          </a:p>
        </p:txBody>
      </p:sp>
      <p:sp>
        <p:nvSpPr>
          <p:cNvPr id="34" name="Rounded Rectangle 102">
            <a:extLst>
              <a:ext uri="{FF2B5EF4-FFF2-40B4-BE49-F238E27FC236}">
                <a16:creationId xmlns:a16="http://schemas.microsoft.com/office/drawing/2014/main" id="{30025DD4-2D62-CC4B-81D8-3F72DA641E5A}"/>
              </a:ext>
            </a:extLst>
          </p:cNvPr>
          <p:cNvSpPr/>
          <p:nvPr/>
        </p:nvSpPr>
        <p:spPr bwMode="auto">
          <a:xfrm>
            <a:off x="373367" y="1988926"/>
            <a:ext cx="3546947"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Eventos de la cadena logística ferroviaria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35" name="Rounded Rectangle 102">
            <a:extLst>
              <a:ext uri="{FF2B5EF4-FFF2-40B4-BE49-F238E27FC236}">
                <a16:creationId xmlns:a16="http://schemas.microsoft.com/office/drawing/2014/main" id="{9F738654-66F0-304A-A8A5-21967CB38DF8}"/>
              </a:ext>
            </a:extLst>
          </p:cNvPr>
          <p:cNvSpPr/>
          <p:nvPr/>
        </p:nvSpPr>
        <p:spPr bwMode="auto">
          <a:xfrm>
            <a:off x="3947972" y="1988926"/>
            <a:ext cx="3958748" cy="360000"/>
          </a:xfrm>
          <a:prstGeom prst="roundRect">
            <a:avLst/>
          </a:prstGeom>
          <a:solidFill>
            <a:schemeClr val="accent3">
              <a:lumMod val="75000"/>
            </a:schemeClr>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rPr>
              <a:t>TAF-TSI</a:t>
            </a:r>
            <a:endParaRPr kumimoji="0" lang="en-US" sz="1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endParaRPr>
          </a:p>
        </p:txBody>
      </p:sp>
      <p:sp>
        <p:nvSpPr>
          <p:cNvPr id="36" name="Rounded Rectangle 102">
            <a:extLst>
              <a:ext uri="{FF2B5EF4-FFF2-40B4-BE49-F238E27FC236}">
                <a16:creationId xmlns:a16="http://schemas.microsoft.com/office/drawing/2014/main" id="{A95D91EC-0DD3-A94E-BD15-F91855F37F8E}"/>
              </a:ext>
            </a:extLst>
          </p:cNvPr>
          <p:cNvSpPr/>
          <p:nvPr/>
        </p:nvSpPr>
        <p:spPr bwMode="auto">
          <a:xfrm>
            <a:off x="7947991" y="1595664"/>
            <a:ext cx="3958748" cy="324000"/>
          </a:xfrm>
          <a:prstGeom prst="roundRect">
            <a:avLst/>
          </a:prstGeom>
          <a:solidFill>
            <a:srgbClr val="92D050">
              <a:alpha val="60000"/>
            </a:srgbClr>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Neo Sans"/>
              </a:rPr>
              <a:t>Interfaces armonizados</a:t>
            </a:r>
            <a:endParaRPr kumimoji="0" lang="en-US"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Neo Sans"/>
            </a:endParaRPr>
          </a:p>
        </p:txBody>
      </p:sp>
      <p:sp>
        <p:nvSpPr>
          <p:cNvPr id="37" name="Rounded Rectangle 102">
            <a:extLst>
              <a:ext uri="{FF2B5EF4-FFF2-40B4-BE49-F238E27FC236}">
                <a16:creationId xmlns:a16="http://schemas.microsoft.com/office/drawing/2014/main" id="{A95D91EC-0DD3-A94E-BD15-F91855F37F8E}"/>
              </a:ext>
            </a:extLst>
          </p:cNvPr>
          <p:cNvSpPr/>
          <p:nvPr/>
        </p:nvSpPr>
        <p:spPr bwMode="auto">
          <a:xfrm>
            <a:off x="7954617" y="1997926"/>
            <a:ext cx="3958748" cy="342000"/>
          </a:xfrm>
          <a:prstGeom prst="roundRect">
            <a:avLst/>
          </a:prstGeom>
          <a:solidFill>
            <a:srgbClr val="92D050">
              <a:alpha val="60000"/>
            </a:srgbClr>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Neo Sans"/>
              </a:rPr>
              <a:t>Mensajería armonizada</a:t>
            </a:r>
            <a:endParaRPr kumimoji="0" lang="en-US"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Neo Sans"/>
            </a:endParaRPr>
          </a:p>
        </p:txBody>
      </p:sp>
    </p:spTree>
    <p:extLst>
      <p:ext uri="{BB962C8B-B14F-4D97-AF65-F5344CB8AC3E}">
        <p14:creationId xmlns:p14="http://schemas.microsoft.com/office/powerpoint/2010/main" val="3227036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3 Rectángulo">
            <a:extLst>
              <a:ext uri="{FF2B5EF4-FFF2-40B4-BE49-F238E27FC236}">
                <a16:creationId xmlns:a16="http://schemas.microsoft.com/office/drawing/2014/main" id="{3AC871DF-E6FF-9441-96C3-69A7F4032150}"/>
              </a:ext>
            </a:extLst>
          </p:cNvPr>
          <p:cNvSpPr/>
          <p:nvPr/>
        </p:nvSpPr>
        <p:spPr>
          <a:xfrm>
            <a:off x="8865852" y="0"/>
            <a:ext cx="3326147" cy="659765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rgbClr val="785573"/>
              </a:solidFill>
              <a:effectLst/>
              <a:uLnTx/>
              <a:uFillTx/>
              <a:latin typeface="Neo Sans Light"/>
              <a:ea typeface="+mn-ea"/>
              <a:cs typeface="+mn-cs"/>
              <a:sym typeface="Neo Sans"/>
            </a:endParaRPr>
          </a:p>
        </p:txBody>
      </p:sp>
      <p:sp>
        <p:nvSpPr>
          <p:cNvPr id="322" name="Flecha 11"/>
          <p:cNvSpPr/>
          <p:nvPr/>
        </p:nvSpPr>
        <p:spPr>
          <a:xfrm>
            <a:off x="7452086" y="4539119"/>
            <a:ext cx="347293" cy="261481"/>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004254"/>
              </a:solidFill>
              <a:effectLst/>
              <a:uLnTx/>
              <a:uFillTx/>
              <a:latin typeface="Neo Sans"/>
              <a:sym typeface="Neo Sans"/>
            </a:endParaRPr>
          </a:p>
        </p:txBody>
      </p:sp>
      <p:sp>
        <p:nvSpPr>
          <p:cNvPr id="323" name="Flecha 11"/>
          <p:cNvSpPr/>
          <p:nvPr/>
        </p:nvSpPr>
        <p:spPr>
          <a:xfrm>
            <a:off x="7452086" y="3896335"/>
            <a:ext cx="347293" cy="261480"/>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004254"/>
              </a:solidFill>
              <a:effectLst/>
              <a:uLnTx/>
              <a:uFillTx/>
              <a:latin typeface="Neo Sans"/>
              <a:sym typeface="Neo Sans"/>
            </a:endParaRPr>
          </a:p>
        </p:txBody>
      </p:sp>
      <p:sp>
        <p:nvSpPr>
          <p:cNvPr id="324" name="Flecha 11"/>
          <p:cNvSpPr/>
          <p:nvPr/>
        </p:nvSpPr>
        <p:spPr>
          <a:xfrm>
            <a:off x="7008042" y="3253550"/>
            <a:ext cx="347293" cy="261481"/>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004254"/>
              </a:solidFill>
              <a:effectLst/>
              <a:uLnTx/>
              <a:uFillTx/>
              <a:latin typeface="Neo Sans"/>
              <a:sym typeface="Neo Sans"/>
            </a:endParaRPr>
          </a:p>
        </p:txBody>
      </p:sp>
      <p:sp>
        <p:nvSpPr>
          <p:cNvPr id="325" name="Flecha 11"/>
          <p:cNvSpPr/>
          <p:nvPr/>
        </p:nvSpPr>
        <p:spPr>
          <a:xfrm>
            <a:off x="7008042" y="2610766"/>
            <a:ext cx="347293" cy="261480"/>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004254"/>
              </a:solidFill>
              <a:effectLst/>
              <a:uLnTx/>
              <a:uFillTx/>
              <a:latin typeface="Neo Sans"/>
              <a:sym typeface="Neo Sans"/>
            </a:endParaRPr>
          </a:p>
        </p:txBody>
      </p:sp>
      <p:sp>
        <p:nvSpPr>
          <p:cNvPr id="326" name="Flecha 11"/>
          <p:cNvSpPr/>
          <p:nvPr/>
        </p:nvSpPr>
        <p:spPr>
          <a:xfrm>
            <a:off x="7452086" y="2015792"/>
            <a:ext cx="347293" cy="261480"/>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004254"/>
              </a:solidFill>
              <a:effectLst/>
              <a:uLnTx/>
              <a:uFillTx/>
              <a:latin typeface="Neo Sans"/>
              <a:sym typeface="Neo Sans"/>
            </a:endParaRPr>
          </a:p>
        </p:txBody>
      </p:sp>
      <p:sp>
        <p:nvSpPr>
          <p:cNvPr id="327" name="Flecha 11"/>
          <p:cNvSpPr/>
          <p:nvPr/>
        </p:nvSpPr>
        <p:spPr>
          <a:xfrm>
            <a:off x="7452086" y="2231250"/>
            <a:ext cx="347293" cy="261480"/>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004254"/>
              </a:solidFill>
              <a:effectLst/>
              <a:uLnTx/>
              <a:uFillTx/>
              <a:latin typeface="Neo Sans"/>
              <a:sym typeface="Neo Sans"/>
            </a:endParaRPr>
          </a:p>
        </p:txBody>
      </p:sp>
      <p:sp>
        <p:nvSpPr>
          <p:cNvPr id="328" name="Flecha 11"/>
          <p:cNvSpPr/>
          <p:nvPr/>
        </p:nvSpPr>
        <p:spPr>
          <a:xfrm>
            <a:off x="7452086" y="1589767"/>
            <a:ext cx="347293" cy="261481"/>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004254"/>
              </a:solidFill>
              <a:effectLst/>
              <a:uLnTx/>
              <a:uFillTx/>
              <a:latin typeface="Neo Sans"/>
              <a:sym typeface="Neo Sans"/>
            </a:endParaRPr>
          </a:p>
        </p:txBody>
      </p:sp>
      <p:sp>
        <p:nvSpPr>
          <p:cNvPr id="37" name="Título 1">
            <a:extLst>
              <a:ext uri="{FF2B5EF4-FFF2-40B4-BE49-F238E27FC236}">
                <a16:creationId xmlns:a16="http://schemas.microsoft.com/office/drawing/2014/main" id="{CF6CDC16-BB97-784A-A1F8-3977FE316AA4}"/>
              </a:ext>
            </a:extLst>
          </p:cNvPr>
          <p:cNvSpPr txBox="1">
            <a:spLocks/>
          </p:cNvSpPr>
          <p:nvPr/>
        </p:nvSpPr>
        <p:spPr>
          <a:xfrm>
            <a:off x="550863" y="476251"/>
            <a:ext cx="5545137" cy="6492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400" b="0" i="0" u="none" strike="noStrike" kern="1200" cap="none" spc="0" normalizeH="0" baseline="0" noProof="0" dirty="0">
                <a:ln>
                  <a:noFill/>
                </a:ln>
                <a:solidFill>
                  <a:srgbClr val="004254"/>
                </a:solidFill>
                <a:effectLst/>
                <a:uLnTx/>
                <a:uFillTx/>
                <a:latin typeface="Georgia" panose="02040502050405020303" pitchFamily="18" charset="0"/>
                <a:ea typeface="+mj-ea"/>
                <a:cs typeface="+mj-cs"/>
                <a:sym typeface="Neo Sans"/>
              </a:rPr>
              <a:t>Gestión de Datos</a:t>
            </a:r>
          </a:p>
        </p:txBody>
      </p:sp>
      <p:sp>
        <p:nvSpPr>
          <p:cNvPr id="38" name="Rounded Rectangle 102">
            <a:extLst>
              <a:ext uri="{FF2B5EF4-FFF2-40B4-BE49-F238E27FC236}">
                <a16:creationId xmlns:a16="http://schemas.microsoft.com/office/drawing/2014/main" id="{A95D91EC-0DD3-A94E-BD15-F91855F37F8E}"/>
              </a:ext>
            </a:extLst>
          </p:cNvPr>
          <p:cNvSpPr/>
          <p:nvPr/>
        </p:nvSpPr>
        <p:spPr bwMode="auto">
          <a:xfrm>
            <a:off x="550863" y="2267204"/>
            <a:ext cx="8135937" cy="338574"/>
          </a:xfrm>
          <a:prstGeom prst="roundRect">
            <a:avLst/>
          </a:prstGeom>
          <a:solidFill>
            <a:srgbClr val="04657C"/>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rPr>
              <a:t>Entrega, Admisión y recogida</a:t>
            </a:r>
            <a:endParaRPr kumimoji="0" 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endParaRPr>
          </a:p>
        </p:txBody>
      </p:sp>
      <p:sp>
        <p:nvSpPr>
          <p:cNvPr id="39" name="Rounded Rectangle 102">
            <a:extLst>
              <a:ext uri="{FF2B5EF4-FFF2-40B4-BE49-F238E27FC236}">
                <a16:creationId xmlns:a16="http://schemas.microsoft.com/office/drawing/2014/main" id="{30025DD4-2D62-CC4B-81D8-3F72DA641E5A}"/>
              </a:ext>
            </a:extLst>
          </p:cNvPr>
          <p:cNvSpPr/>
          <p:nvPr/>
        </p:nvSpPr>
        <p:spPr bwMode="auto">
          <a:xfrm>
            <a:off x="1066800" y="2680902"/>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Órdenes de transporte</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0" name="Rounded Rectangle 102">
            <a:extLst>
              <a:ext uri="{FF2B5EF4-FFF2-40B4-BE49-F238E27FC236}">
                <a16:creationId xmlns:a16="http://schemas.microsoft.com/office/drawing/2014/main" id="{F53BBA40-A34A-0146-9479-69574593E694}"/>
              </a:ext>
            </a:extLst>
          </p:cNvPr>
          <p:cNvSpPr/>
          <p:nvPr/>
        </p:nvSpPr>
        <p:spPr bwMode="auto">
          <a:xfrm>
            <a:off x="2959787" y="2680902"/>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Órdenes de admisión</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1" name="Rounded Rectangle 102">
            <a:extLst>
              <a:ext uri="{FF2B5EF4-FFF2-40B4-BE49-F238E27FC236}">
                <a16:creationId xmlns:a16="http://schemas.microsoft.com/office/drawing/2014/main" id="{C9232AA8-11FD-3F40-BE16-3D6E7A885AEE}"/>
              </a:ext>
            </a:extLst>
          </p:cNvPr>
          <p:cNvSpPr/>
          <p:nvPr/>
        </p:nvSpPr>
        <p:spPr bwMode="auto">
          <a:xfrm>
            <a:off x="2959787" y="3111400"/>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Confirmación de admisión</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2" name="Rounded Rectangle 102">
            <a:extLst>
              <a:ext uri="{FF2B5EF4-FFF2-40B4-BE49-F238E27FC236}">
                <a16:creationId xmlns:a16="http://schemas.microsoft.com/office/drawing/2014/main" id="{C1597395-EF07-644A-898B-1D6EDBA5DEFB}"/>
              </a:ext>
            </a:extLst>
          </p:cNvPr>
          <p:cNvSpPr/>
          <p:nvPr/>
        </p:nvSpPr>
        <p:spPr bwMode="auto">
          <a:xfrm>
            <a:off x="4852774" y="3111400"/>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Confirmaciones de entrega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3" name="Rounded Rectangle 102">
            <a:extLst>
              <a:ext uri="{FF2B5EF4-FFF2-40B4-BE49-F238E27FC236}">
                <a16:creationId xmlns:a16="http://schemas.microsoft.com/office/drawing/2014/main" id="{11C57EA8-5854-CF46-BFBD-4F0C543FB01C}"/>
              </a:ext>
            </a:extLst>
          </p:cNvPr>
          <p:cNvSpPr/>
          <p:nvPr/>
        </p:nvSpPr>
        <p:spPr bwMode="auto">
          <a:xfrm>
            <a:off x="1066800" y="3111400"/>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Asignación medio de transporte</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4" name="Rounded Rectangle 102">
            <a:extLst>
              <a:ext uri="{FF2B5EF4-FFF2-40B4-BE49-F238E27FC236}">
                <a16:creationId xmlns:a16="http://schemas.microsoft.com/office/drawing/2014/main" id="{DC1645E4-47D9-9540-AE5D-FC1CB8E9EA63}"/>
              </a:ext>
            </a:extLst>
          </p:cNvPr>
          <p:cNvSpPr/>
          <p:nvPr/>
        </p:nvSpPr>
        <p:spPr bwMode="auto">
          <a:xfrm>
            <a:off x="1066800" y="3492412"/>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Asignación conductor</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5" name="Rounded Rectangle 102">
            <a:extLst>
              <a:ext uri="{FF2B5EF4-FFF2-40B4-BE49-F238E27FC236}">
                <a16:creationId xmlns:a16="http://schemas.microsoft.com/office/drawing/2014/main" id="{4A9B3CFE-64E7-1843-ACF4-626097CE045B}"/>
              </a:ext>
            </a:extLst>
          </p:cNvPr>
          <p:cNvSpPr/>
          <p:nvPr/>
        </p:nvSpPr>
        <p:spPr bwMode="auto">
          <a:xfrm>
            <a:off x="4777404" y="4330612"/>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 de carga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6" name="Rounded Rectangle 102">
            <a:extLst>
              <a:ext uri="{FF2B5EF4-FFF2-40B4-BE49-F238E27FC236}">
                <a16:creationId xmlns:a16="http://schemas.microsoft.com/office/drawing/2014/main" id="{DB917643-96E8-504E-B9AD-D74831EACE17}"/>
              </a:ext>
            </a:extLst>
          </p:cNvPr>
          <p:cNvSpPr/>
          <p:nvPr/>
        </p:nvSpPr>
        <p:spPr bwMode="auto">
          <a:xfrm>
            <a:off x="562200" y="4330612"/>
            <a:ext cx="16476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 de descarga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8" name="Rounded Rectangle 102">
            <a:extLst>
              <a:ext uri="{FF2B5EF4-FFF2-40B4-BE49-F238E27FC236}">
                <a16:creationId xmlns:a16="http://schemas.microsoft.com/office/drawing/2014/main" id="{F173A3DD-81BE-014D-99F0-9405D8B89D67}"/>
              </a:ext>
            </a:extLst>
          </p:cNvPr>
          <p:cNvSpPr/>
          <p:nvPr/>
        </p:nvSpPr>
        <p:spPr bwMode="auto">
          <a:xfrm>
            <a:off x="6745761" y="2680902"/>
            <a:ext cx="1496995"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 de recogida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9" name="Rounded Rectangle 102">
            <a:extLst>
              <a:ext uri="{FF2B5EF4-FFF2-40B4-BE49-F238E27FC236}">
                <a16:creationId xmlns:a16="http://schemas.microsoft.com/office/drawing/2014/main" id="{C76295E9-0D4C-3F40-8235-6E073C14C866}"/>
              </a:ext>
            </a:extLst>
          </p:cNvPr>
          <p:cNvSpPr/>
          <p:nvPr/>
        </p:nvSpPr>
        <p:spPr bwMode="auto">
          <a:xfrm>
            <a:off x="6961205" y="4330612"/>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Operación carga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50" name="Rounded Rectangle 102">
            <a:extLst>
              <a:ext uri="{FF2B5EF4-FFF2-40B4-BE49-F238E27FC236}">
                <a16:creationId xmlns:a16="http://schemas.microsoft.com/office/drawing/2014/main" id="{DEEE58EC-BFEB-B643-A4A9-4239FF140094}"/>
              </a:ext>
            </a:extLst>
          </p:cNvPr>
          <p:cNvSpPr/>
          <p:nvPr/>
        </p:nvSpPr>
        <p:spPr bwMode="auto">
          <a:xfrm>
            <a:off x="2593602" y="4330612"/>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Operación descarga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52" name="Rounded Rectangle 102">
            <a:extLst>
              <a:ext uri="{FF2B5EF4-FFF2-40B4-BE49-F238E27FC236}">
                <a16:creationId xmlns:a16="http://schemas.microsoft.com/office/drawing/2014/main" id="{9AB414E8-AF2C-2243-A603-58CA07F162A1}"/>
              </a:ext>
            </a:extLst>
          </p:cNvPr>
          <p:cNvSpPr/>
          <p:nvPr/>
        </p:nvSpPr>
        <p:spPr bwMode="auto">
          <a:xfrm>
            <a:off x="4852774" y="2680902"/>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 de entrega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53" name="Rounded Rectangle 102">
            <a:extLst>
              <a:ext uri="{FF2B5EF4-FFF2-40B4-BE49-F238E27FC236}">
                <a16:creationId xmlns:a16="http://schemas.microsoft.com/office/drawing/2014/main" id="{801ED171-D0F0-5147-8EBB-1C13D26E42C7}"/>
              </a:ext>
            </a:extLst>
          </p:cNvPr>
          <p:cNvSpPr/>
          <p:nvPr/>
        </p:nvSpPr>
        <p:spPr bwMode="auto">
          <a:xfrm>
            <a:off x="6745761" y="3111400"/>
            <a:ext cx="1496995"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Confirmaciones de recogida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54" name="Rounded Rectangle 102">
            <a:extLst>
              <a:ext uri="{FF2B5EF4-FFF2-40B4-BE49-F238E27FC236}">
                <a16:creationId xmlns:a16="http://schemas.microsoft.com/office/drawing/2014/main" id="{83075AC8-270B-944C-9A6A-E4568AC42474}"/>
              </a:ext>
            </a:extLst>
          </p:cNvPr>
          <p:cNvSpPr/>
          <p:nvPr/>
        </p:nvSpPr>
        <p:spPr bwMode="auto">
          <a:xfrm>
            <a:off x="562200" y="3883221"/>
            <a:ext cx="8210666" cy="359999"/>
          </a:xfrm>
          <a:prstGeom prst="roundRect">
            <a:avLst/>
          </a:prstGeom>
          <a:solidFill>
            <a:srgbClr val="04657C"/>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rPr>
              <a:t>Operaciones de Carga y Descarga </a:t>
            </a:r>
            <a:endParaRPr kumimoji="0" 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endParaRPr>
          </a:p>
        </p:txBody>
      </p:sp>
      <p:sp>
        <p:nvSpPr>
          <p:cNvPr id="51" name="Rectángulo 37">
            <a:extLst>
              <a:ext uri="{FF2B5EF4-FFF2-40B4-BE49-F238E27FC236}">
                <a16:creationId xmlns:a16="http://schemas.microsoft.com/office/drawing/2014/main" id="{2147A677-4778-C34A-B4D3-8BA7FC2806CA}"/>
              </a:ext>
            </a:extLst>
          </p:cNvPr>
          <p:cNvSpPr>
            <a:spLocks noChangeAspect="1"/>
          </p:cNvSpPr>
          <p:nvPr/>
        </p:nvSpPr>
        <p:spPr>
          <a:xfrm>
            <a:off x="550863" y="1780975"/>
            <a:ext cx="8135937" cy="452184"/>
          </a:xfrm>
          <a:prstGeom prst="rect">
            <a:avLst/>
          </a:prstGeom>
          <a:solidFill>
            <a:schemeClr val="accent1"/>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Neo Sans"/>
              </a:rPr>
              <a:t>Eventos</a:t>
            </a:r>
            <a:r>
              <a:rPr kumimoji="0" lang="es-ES" sz="1600" b="0" i="0" u="none" strike="noStrike" kern="0" cap="none" spc="0" normalizeH="0" baseline="0" noProof="0" dirty="0">
                <a:ln>
                  <a:noFill/>
                </a:ln>
                <a:solidFill>
                  <a:srgbClr val="785573"/>
                </a:solidFill>
                <a:effectLst/>
                <a:uLnTx/>
                <a:uFillTx/>
                <a:latin typeface="Arial" panose="020B0604020202020204" pitchFamily="34" charset="0"/>
                <a:ea typeface="+mn-ea"/>
                <a:cs typeface="Arial" panose="020B0604020202020204" pitchFamily="34" charset="0"/>
                <a:sym typeface="Neo Sans"/>
              </a:rPr>
              <a:t> </a:t>
            </a:r>
          </a:p>
        </p:txBody>
      </p:sp>
      <p:sp>
        <p:nvSpPr>
          <p:cNvPr id="56" name="Rectángulo redondeado">
            <a:extLst>
              <a:ext uri="{FF2B5EF4-FFF2-40B4-BE49-F238E27FC236}">
                <a16:creationId xmlns:a16="http://schemas.microsoft.com/office/drawing/2014/main" id="{42365C3C-B78D-8E40-84E1-26C7435663DB}"/>
              </a:ext>
            </a:extLst>
          </p:cNvPr>
          <p:cNvSpPr/>
          <p:nvPr/>
        </p:nvSpPr>
        <p:spPr>
          <a:xfrm>
            <a:off x="9903107" y="2818230"/>
            <a:ext cx="686970" cy="686970"/>
          </a:xfrm>
          <a:prstGeom prst="roundRect">
            <a:avLst>
              <a:gd name="adj" fmla="val 15000"/>
            </a:avLst>
          </a:prstGeom>
          <a:solidFill>
            <a:schemeClr val="accent4">
              <a:lumOff val="9019"/>
            </a:schemeClr>
          </a:solidFill>
          <a:ln w="3810">
            <a:solidFill>
              <a:schemeClr val="accent4">
                <a:lumOff val="9019"/>
              </a:schemeClr>
            </a:solidFill>
            <a:miter/>
          </a:ln>
          <a:effectLst>
            <a:outerShdw blurRad="63500" dist="25400" dir="5400000" rotWithShape="0">
              <a:srgbClr val="000000">
                <a:alpha val="50000"/>
              </a:srgbClr>
            </a:outerShdw>
          </a:effectLst>
        </p:spPr>
        <p:txBody>
          <a:bodyPr lIns="45719" rIns="45719" anchor="ctr"/>
          <a:lstStyle/>
          <a:p>
            <a:pPr marL="0" marR="0" lvl="0" indent="0" algn="l" defTabSz="1219200" rtl="0" eaLnBrk="1" fontAlgn="auto" latinLnBrk="0" hangingPunct="0">
              <a:lnSpc>
                <a:spcPct val="100000"/>
              </a:lnSpc>
              <a:spcBef>
                <a:spcPts val="0"/>
              </a:spcBef>
              <a:spcAft>
                <a:spcPts val="0"/>
              </a:spcAft>
              <a:buClrTx/>
              <a:buSzTx/>
              <a:buFontTx/>
              <a:buNone/>
              <a:tabLst/>
              <a:defRPr sz="3200">
                <a:solidFill>
                  <a:srgbClr val="4B1C44"/>
                </a:solidFill>
                <a:latin typeface="Arial"/>
                <a:ea typeface="Arial"/>
                <a:cs typeface="Arial"/>
                <a:sym typeface="Arial"/>
              </a:defRPr>
            </a:pPr>
            <a:endParaRPr kumimoji="0" sz="3200" b="0" i="0" u="none" strike="noStrike" kern="0" cap="none" spc="0" normalizeH="0" baseline="0" noProof="0" dirty="0">
              <a:ln>
                <a:noFill/>
              </a:ln>
              <a:solidFill>
                <a:srgbClr val="4B1C44"/>
              </a:solidFill>
              <a:effectLst/>
              <a:uLnTx/>
              <a:uFillTx/>
              <a:latin typeface="Arial"/>
              <a:cs typeface="Arial"/>
              <a:sym typeface="Arial"/>
            </a:endParaRPr>
          </a:p>
        </p:txBody>
      </p:sp>
      <p:sp>
        <p:nvSpPr>
          <p:cNvPr id="58" name="41 CuadroTexto">
            <a:extLst>
              <a:ext uri="{FF2B5EF4-FFF2-40B4-BE49-F238E27FC236}">
                <a16:creationId xmlns:a16="http://schemas.microsoft.com/office/drawing/2014/main" id="{43972398-3BDA-9A47-908E-06A22CD0245B}"/>
              </a:ext>
            </a:extLst>
          </p:cNvPr>
          <p:cNvSpPr txBox="1"/>
          <p:nvPr/>
        </p:nvSpPr>
        <p:spPr>
          <a:xfrm>
            <a:off x="9310309" y="2072747"/>
            <a:ext cx="1881690" cy="527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000" tIns="48000" rIns="48000" bIns="48000">
            <a:spAutoFit/>
          </a:bodyPr>
          <a:lstStyle>
            <a:lvl1pPr algn="ctr" defTabSz="1219138">
              <a:defRPr sz="1400">
                <a:solidFill>
                  <a:schemeClr val="accent4">
                    <a:lumOff val="9019"/>
                  </a:schemeClr>
                </a:solidFill>
                <a:latin typeface="Neo Sans"/>
                <a:ea typeface="Neo Sans"/>
                <a:cs typeface="Neo Sans"/>
                <a:sym typeface="Neo Sans"/>
              </a:defRPr>
            </a:lvl1pPr>
          </a:lstStyle>
          <a:p>
            <a:pPr marL="0" marR="0" lvl="0" indent="0" algn="ctr" defTabSz="1219138" rtl="0" eaLnBrk="1" fontAlgn="auto" latinLnBrk="0" hangingPunct="0">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Otros servicios a incluir</a:t>
            </a:r>
            <a:endParaRPr kumimoji="0" sz="14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59" name="Paralelogramo 187">
            <a:extLst>
              <a:ext uri="{FF2B5EF4-FFF2-40B4-BE49-F238E27FC236}">
                <a16:creationId xmlns:a16="http://schemas.microsoft.com/office/drawing/2014/main" id="{ACB59027-BBF0-7D44-8EBF-C1C0F93C7444}"/>
              </a:ext>
            </a:extLst>
          </p:cNvPr>
          <p:cNvSpPr txBox="1"/>
          <p:nvPr/>
        </p:nvSpPr>
        <p:spPr>
          <a:xfrm>
            <a:off x="9259230" y="3791820"/>
            <a:ext cx="1983848" cy="1600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chemeClr val="accent4">
                    <a:lumOff val="9019"/>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SIMPLE como plataforma tecnológica abierta que permita su extensión según las necesidades que se identifiquen a lo largo del tiempo</a:t>
            </a:r>
          </a:p>
        </p:txBody>
      </p:sp>
      <p:pic>
        <p:nvPicPr>
          <p:cNvPr id="60" name="Imagen 54" descr="Imagen 54">
            <a:extLst>
              <a:ext uri="{FF2B5EF4-FFF2-40B4-BE49-F238E27FC236}">
                <a16:creationId xmlns:a16="http://schemas.microsoft.com/office/drawing/2014/main" id="{A38F4198-2042-2A44-8B4F-2FA2B2944C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89218" y="2968833"/>
            <a:ext cx="540001" cy="385940"/>
          </a:xfrm>
          <a:prstGeom prst="rect">
            <a:avLst/>
          </a:prstGeom>
          <a:ln w="12700">
            <a:miter lim="400000"/>
          </a:ln>
        </p:spPr>
      </p:pic>
      <p:sp>
        <p:nvSpPr>
          <p:cNvPr id="62" name="58 Rectángulo">
            <a:extLst>
              <a:ext uri="{FF2B5EF4-FFF2-40B4-BE49-F238E27FC236}">
                <a16:creationId xmlns:a16="http://schemas.microsoft.com/office/drawing/2014/main" id="{1A13B6BF-324F-BC4E-8D3E-C0688D173382}"/>
              </a:ext>
            </a:extLst>
          </p:cNvPr>
          <p:cNvSpPr/>
          <p:nvPr/>
        </p:nvSpPr>
        <p:spPr>
          <a:xfrm>
            <a:off x="9268438" y="979488"/>
            <a:ext cx="1994601" cy="692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68400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rPr>
              <a:t>Marketplace</a:t>
            </a:r>
            <a:endParaRPr kumimoji="0" lang="en-US" sz="1400" b="1"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endParaRPr>
          </a:p>
        </p:txBody>
      </p:sp>
      <p:sp>
        <p:nvSpPr>
          <p:cNvPr id="63" name="Rounded Rectangle 102">
            <a:extLst>
              <a:ext uri="{FF2B5EF4-FFF2-40B4-BE49-F238E27FC236}">
                <a16:creationId xmlns:a16="http://schemas.microsoft.com/office/drawing/2014/main" id="{C68BA160-BF60-0E49-8F1D-B4916F99E7DE}"/>
              </a:ext>
            </a:extLst>
          </p:cNvPr>
          <p:cNvSpPr/>
          <p:nvPr/>
        </p:nvSpPr>
        <p:spPr bwMode="auto">
          <a:xfrm>
            <a:off x="4780864" y="5355355"/>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Trazabilidad</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64" name="Rounded Rectangle 102">
            <a:extLst>
              <a:ext uri="{FF2B5EF4-FFF2-40B4-BE49-F238E27FC236}">
                <a16:creationId xmlns:a16="http://schemas.microsoft.com/office/drawing/2014/main" id="{7F75C7F9-77F2-1249-9DAD-652ADCDA9020}"/>
              </a:ext>
            </a:extLst>
          </p:cNvPr>
          <p:cNvSpPr/>
          <p:nvPr/>
        </p:nvSpPr>
        <p:spPr bwMode="auto">
          <a:xfrm>
            <a:off x="565660" y="5355355"/>
            <a:ext cx="16476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Visibilidad</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65" name="Rounded Rectangle 102">
            <a:extLst>
              <a:ext uri="{FF2B5EF4-FFF2-40B4-BE49-F238E27FC236}">
                <a16:creationId xmlns:a16="http://schemas.microsoft.com/office/drawing/2014/main" id="{46D2654A-5491-8D49-B12D-C42DEAD37E7A}"/>
              </a:ext>
            </a:extLst>
          </p:cNvPr>
          <p:cNvSpPr/>
          <p:nvPr/>
        </p:nvSpPr>
        <p:spPr bwMode="auto">
          <a:xfrm>
            <a:off x="6964665" y="5355355"/>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Escalabilidad</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66" name="Rounded Rectangle 102">
            <a:extLst>
              <a:ext uri="{FF2B5EF4-FFF2-40B4-BE49-F238E27FC236}">
                <a16:creationId xmlns:a16="http://schemas.microsoft.com/office/drawing/2014/main" id="{02D6F7BD-EE9D-9F41-B18B-2835A4BF12BA}"/>
              </a:ext>
            </a:extLst>
          </p:cNvPr>
          <p:cNvSpPr/>
          <p:nvPr/>
        </p:nvSpPr>
        <p:spPr bwMode="auto">
          <a:xfrm>
            <a:off x="2597062" y="5355355"/>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Interoperabilidad</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67" name="Rounded Rectangle 102">
            <a:extLst>
              <a:ext uri="{FF2B5EF4-FFF2-40B4-BE49-F238E27FC236}">
                <a16:creationId xmlns:a16="http://schemas.microsoft.com/office/drawing/2014/main" id="{45D02CA0-9C90-1349-87E6-90EA85E11366}"/>
              </a:ext>
            </a:extLst>
          </p:cNvPr>
          <p:cNvSpPr/>
          <p:nvPr/>
        </p:nvSpPr>
        <p:spPr bwMode="auto">
          <a:xfrm>
            <a:off x="565660" y="4907964"/>
            <a:ext cx="8210666" cy="359999"/>
          </a:xfrm>
          <a:prstGeom prst="roundRect">
            <a:avLst/>
          </a:prstGeom>
          <a:solidFill>
            <a:srgbClr val="81B1BD"/>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solidFill>
                  <a:srgbClr val="FFFFFF"/>
                </a:solidFill>
                <a:effectLst/>
                <a:uLnTx/>
                <a:uFillTx/>
                <a:latin typeface="Arial" panose="020B0604020202020204" pitchFamily="34" charset="0"/>
                <a:sym typeface="Neo Sans"/>
              </a:rPr>
              <a:t>Servicios</a:t>
            </a:r>
            <a:r>
              <a:rPr kumimoji="0" lang="es-ES" sz="1400" b="0" i="0" u="none" strike="noStrike" kern="0" cap="none" spc="0" normalizeH="0" baseline="0" noProof="0" dirty="0">
                <a:ln>
                  <a:noFill/>
                </a:ln>
                <a:solidFill>
                  <a:srgbClr val="785573"/>
                </a:solidFill>
                <a:effectLst/>
                <a:uLnTx/>
                <a:uFillTx/>
                <a:latin typeface="Arial" panose="020B0604020202020204" pitchFamily="34" charset="0"/>
                <a:sym typeface="Neo Sans"/>
              </a:rPr>
              <a:t> </a:t>
            </a:r>
          </a:p>
        </p:txBody>
      </p:sp>
    </p:spTree>
    <p:extLst>
      <p:ext uri="{BB962C8B-B14F-4D97-AF65-F5344CB8AC3E}">
        <p14:creationId xmlns:p14="http://schemas.microsoft.com/office/powerpoint/2010/main" val="99325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3 Rectángulo">
            <a:extLst>
              <a:ext uri="{FF2B5EF4-FFF2-40B4-BE49-F238E27FC236}">
                <a16:creationId xmlns:a16="http://schemas.microsoft.com/office/drawing/2014/main" id="{2CEFFE4F-8553-AB48-953B-854BB5AB8D4E}"/>
              </a:ext>
            </a:extLst>
          </p:cNvPr>
          <p:cNvSpPr/>
          <p:nvPr/>
        </p:nvSpPr>
        <p:spPr>
          <a:xfrm>
            <a:off x="10729" y="2876694"/>
            <a:ext cx="12181271" cy="3468544"/>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rgbClr val="785573"/>
              </a:solidFill>
              <a:effectLst/>
              <a:uLnTx/>
              <a:uFillTx/>
              <a:latin typeface="Neo Sans Light"/>
              <a:ea typeface="+mn-ea"/>
              <a:cs typeface="+mn-cs"/>
              <a:sym typeface="Neo Sans"/>
            </a:endParaRPr>
          </a:p>
        </p:txBody>
      </p:sp>
      <p:pic>
        <p:nvPicPr>
          <p:cNvPr id="20" name="Imagen 19">
            <a:extLst>
              <a:ext uri="{FF2B5EF4-FFF2-40B4-BE49-F238E27FC236}">
                <a16:creationId xmlns:a16="http://schemas.microsoft.com/office/drawing/2014/main" id="{066FF97E-E25C-2145-9E75-6D4471B21A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81600" y="0"/>
            <a:ext cx="7010400" cy="2391672"/>
          </a:xfrm>
          <a:prstGeom prst="rect">
            <a:avLst/>
          </a:prstGeom>
        </p:spPr>
      </p:pic>
      <p:sp>
        <p:nvSpPr>
          <p:cNvPr id="38" name="CuadroTexto 37">
            <a:extLst>
              <a:ext uri="{FF2B5EF4-FFF2-40B4-BE49-F238E27FC236}">
                <a16:creationId xmlns:a16="http://schemas.microsoft.com/office/drawing/2014/main" id="{D4B09A13-D798-DC43-A6DA-CFD854EE5769}"/>
              </a:ext>
            </a:extLst>
          </p:cNvPr>
          <p:cNvSpPr txBox="1"/>
          <p:nvPr/>
        </p:nvSpPr>
        <p:spPr>
          <a:xfrm>
            <a:off x="5181599" y="3030473"/>
            <a:ext cx="6477001" cy="2677656"/>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es-ES_tradnl" sz="1200" b="0" i="0" u="none" strike="noStrike" kern="0" cap="none" spc="0" normalizeH="0" baseline="0" noProof="0" dirty="0">
                <a:ln>
                  <a:noFill/>
                </a:ln>
                <a:solidFill>
                  <a:srgbClr val="004254"/>
                </a:solidFill>
                <a:effectLst/>
                <a:uLnTx/>
                <a:uFillTx/>
                <a:latin typeface="Arial" panose="020B0604020202020204" pitchFamily="34" charset="0"/>
                <a:ea typeface="Calibri" charset="0"/>
                <a:cs typeface="Arial" panose="020B0604020202020204" pitchFamily="34" charset="0"/>
                <a:sym typeface="Neo Sans"/>
              </a:rPr>
              <a:t>Interfaz gráfico de usuario para registro y consulta de datos, de forma estructurada y armonizada, para usuarios registrados y autorizados</a:t>
            </a: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s-ES_tradnl" sz="1200" b="0" i="0" u="none" strike="noStrike" kern="0" cap="none" spc="0" normalizeH="0" baseline="0" noProof="0" dirty="0">
              <a:ln>
                <a:noFill/>
              </a:ln>
              <a:solidFill>
                <a:srgbClr val="004254"/>
              </a:solidFill>
              <a:effectLst/>
              <a:uLnTx/>
              <a:uFillTx/>
              <a:latin typeface="Arial" panose="020B0604020202020204" pitchFamily="34" charset="0"/>
              <a:ea typeface="Calibri" charset="0"/>
              <a:cs typeface="Arial" panose="020B0604020202020204" pitchFamily="34" charset="0"/>
              <a:sym typeface="Neo Sans"/>
            </a:endParaRP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es-ES_tradnl" sz="1200" b="0" i="0" u="none" strike="noStrike" kern="0" cap="none" spc="0" normalizeH="0" baseline="0" noProof="0" dirty="0">
                <a:ln>
                  <a:noFill/>
                </a:ln>
                <a:solidFill>
                  <a:srgbClr val="004254"/>
                </a:solidFill>
                <a:effectLst/>
                <a:uLnTx/>
                <a:uFillTx/>
                <a:latin typeface="Arial" panose="020B0604020202020204" pitchFamily="34" charset="0"/>
                <a:ea typeface="Calibri" charset="0"/>
                <a:cs typeface="Arial" panose="020B0604020202020204" pitchFamily="34" charset="0"/>
                <a:sym typeface="Neo Sans"/>
              </a:rPr>
              <a:t>Posibilidad de upload de ficheros csv/Excel armonizados</a:t>
            </a: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s-ES_tradnl" sz="1200" b="0" i="0" u="none" strike="noStrike" kern="0" cap="none" spc="0" normalizeH="0" baseline="0" noProof="0" dirty="0">
              <a:ln>
                <a:noFill/>
              </a:ln>
              <a:solidFill>
                <a:srgbClr val="004254"/>
              </a:solidFill>
              <a:effectLst/>
              <a:uLnTx/>
              <a:uFillTx/>
              <a:latin typeface="Arial" panose="020B0604020202020204" pitchFamily="34" charset="0"/>
              <a:ea typeface="Calibri" charset="0"/>
              <a:cs typeface="Arial" panose="020B0604020202020204" pitchFamily="34" charset="0"/>
              <a:sym typeface="Neo Sans"/>
            </a:endParaRP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es-ES_tradnl" sz="1200" b="0" i="0" u="none" strike="noStrike" kern="0" cap="none" spc="0" normalizeH="0" baseline="0" noProof="0" dirty="0">
                <a:ln>
                  <a:noFill/>
                </a:ln>
                <a:solidFill>
                  <a:srgbClr val="004254"/>
                </a:solidFill>
                <a:effectLst/>
                <a:uLnTx/>
                <a:uFillTx/>
                <a:latin typeface="Arial"/>
                <a:ea typeface="Calibri" charset="0"/>
                <a:cs typeface="Arial"/>
                <a:sym typeface="Neo Sans"/>
              </a:rPr>
              <a:t>Posibilidad de upload de ficheros PDF armonizados para extracción de datos a través de mecanismos OCR</a:t>
            </a: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s-ES_tradnl" sz="1200" b="0" i="0" u="none" strike="noStrike" kern="0" cap="none" spc="0" normalizeH="0" baseline="0" noProof="0" dirty="0">
              <a:ln>
                <a:noFill/>
              </a:ln>
              <a:solidFill>
                <a:srgbClr val="004254"/>
              </a:solidFill>
              <a:effectLst/>
              <a:uLnTx/>
              <a:uFillTx/>
              <a:latin typeface="Arial" panose="020B0604020202020204" pitchFamily="34" charset="0"/>
              <a:ea typeface="Calibri" charset="0"/>
              <a:cs typeface="Arial" panose="020B0604020202020204" pitchFamily="34" charset="0"/>
              <a:sym typeface="Neo Sans"/>
            </a:endParaRP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es-ES_tradnl" sz="1200" b="0" i="0" u="none" strike="noStrike" kern="0" cap="none" spc="0" normalizeH="0" baseline="0" noProof="0" dirty="0">
                <a:ln>
                  <a:noFill/>
                </a:ln>
                <a:solidFill>
                  <a:srgbClr val="004254"/>
                </a:solidFill>
                <a:effectLst/>
                <a:uLnTx/>
                <a:uFillTx/>
                <a:latin typeface="Arial" panose="020B0604020202020204" pitchFamily="34" charset="0"/>
                <a:ea typeface="Calibri" charset="0"/>
                <a:cs typeface="Arial" panose="020B0604020202020204" pitchFamily="34" charset="0"/>
                <a:sym typeface="Neo Sans"/>
              </a:rPr>
              <a:t>Generación de ficheros PDF armonizados a partir de los datos registrados en SIMPLE</a:t>
            </a: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s-ES_tradnl" sz="1200" b="0" i="0" u="none" strike="noStrike" kern="0" cap="none" spc="0" normalizeH="0" baseline="0" noProof="0" dirty="0">
              <a:ln>
                <a:noFill/>
              </a:ln>
              <a:solidFill>
                <a:srgbClr val="004254"/>
              </a:solidFill>
              <a:effectLst/>
              <a:uLnTx/>
              <a:uFillTx/>
              <a:latin typeface="Arial" panose="020B0604020202020204" pitchFamily="34" charset="0"/>
              <a:ea typeface="Calibri" charset="0"/>
              <a:cs typeface="Arial" panose="020B0604020202020204" pitchFamily="34" charset="0"/>
              <a:sym typeface="Neo Sans"/>
            </a:endParaRP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es-ES_tradnl" sz="1200" b="0" i="0" u="none" strike="noStrike" kern="0" cap="none" spc="0" normalizeH="0" baseline="0" noProof="0" dirty="0">
                <a:ln>
                  <a:noFill/>
                </a:ln>
                <a:solidFill>
                  <a:srgbClr val="004254"/>
                </a:solidFill>
                <a:effectLst/>
                <a:uLnTx/>
                <a:uFillTx/>
                <a:latin typeface="Arial" panose="020B0604020202020204" pitchFamily="34" charset="0"/>
                <a:ea typeface="Calibri" charset="0"/>
                <a:cs typeface="Arial" panose="020B0604020202020204" pitchFamily="34" charset="0"/>
                <a:sym typeface="Neo Sans"/>
              </a:rPr>
              <a:t>Todas las acciones son registradas a través de mecanismos de audit trail, garantizando la seguridad en el acceso y la trazabilidad de todas las transacciones</a:t>
            </a: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s-ES_tradnl" sz="1200" b="0" i="0" u="none" strike="noStrike" kern="0" cap="none" spc="0" normalizeH="0" baseline="0" noProof="0" dirty="0">
              <a:ln>
                <a:noFill/>
              </a:ln>
              <a:solidFill>
                <a:srgbClr val="004254"/>
              </a:solidFill>
              <a:effectLst/>
              <a:uLnTx/>
              <a:uFillTx/>
              <a:latin typeface="Arial" panose="020B0604020202020204" pitchFamily="34" charset="0"/>
              <a:ea typeface="Calibri" charset="0"/>
              <a:cs typeface="Arial" panose="020B0604020202020204" pitchFamily="34" charset="0"/>
              <a:sym typeface="Neo Sans"/>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rgbClr val="004254"/>
              </a:solidFill>
              <a:effectLst/>
              <a:uLnTx/>
              <a:uFillTx/>
              <a:latin typeface="Arial" panose="020B0604020202020204" pitchFamily="34" charset="0"/>
              <a:ea typeface="Calibri" charset="0"/>
              <a:cs typeface="Arial" panose="020B0604020202020204" pitchFamily="34" charset="0"/>
              <a:sym typeface="Neo Sans"/>
            </a:endParaRPr>
          </a:p>
        </p:txBody>
      </p:sp>
      <p:sp>
        <p:nvSpPr>
          <p:cNvPr id="47" name="Rectángulo 46">
            <a:extLst>
              <a:ext uri="{FF2B5EF4-FFF2-40B4-BE49-F238E27FC236}">
                <a16:creationId xmlns:a16="http://schemas.microsoft.com/office/drawing/2014/main" id="{1718394B-0897-E448-9409-63829A64B04A}"/>
              </a:ext>
            </a:extLst>
          </p:cNvPr>
          <p:cNvSpPr/>
          <p:nvPr/>
        </p:nvSpPr>
        <p:spPr>
          <a:xfrm>
            <a:off x="5181600" y="2391672"/>
            <a:ext cx="7010400" cy="468000"/>
          </a:xfrm>
          <a:prstGeom prst="rect">
            <a:avLst/>
          </a:prstGeom>
          <a:solidFill>
            <a:srgbClr val="04657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Georgia" panose="02040502050405020303" pitchFamily="18" charset="0"/>
                <a:ea typeface="+mn-ea"/>
                <a:cs typeface="+mn-cs"/>
                <a:sym typeface="Neo Sans"/>
              </a:rPr>
              <a:t>Interfaz Gráfico (GUI)</a:t>
            </a:r>
          </a:p>
        </p:txBody>
      </p:sp>
      <p:cxnSp>
        <p:nvCxnSpPr>
          <p:cNvPr id="19" name="Conector recto 18">
            <a:extLst>
              <a:ext uri="{FF2B5EF4-FFF2-40B4-BE49-F238E27FC236}">
                <a16:creationId xmlns:a16="http://schemas.microsoft.com/office/drawing/2014/main" id="{DD5B7B1F-49DC-2349-8582-316A02C19C8E}"/>
              </a:ext>
            </a:extLst>
          </p:cNvPr>
          <p:cNvCxnSpPr/>
          <p:nvPr/>
        </p:nvCxnSpPr>
        <p:spPr>
          <a:xfrm flipV="1">
            <a:off x="685800" y="1066800"/>
            <a:ext cx="30571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59 Rectángulo">
            <a:extLst>
              <a:ext uri="{FF2B5EF4-FFF2-40B4-BE49-F238E27FC236}">
                <a16:creationId xmlns:a16="http://schemas.microsoft.com/office/drawing/2014/main" id="{37FC44E8-5F00-764A-B6A1-BC3A7C66D93E}"/>
              </a:ext>
            </a:extLst>
          </p:cNvPr>
          <p:cNvSpPr/>
          <p:nvPr/>
        </p:nvSpPr>
        <p:spPr>
          <a:xfrm>
            <a:off x="579212" y="-350903"/>
            <a:ext cx="2558759" cy="2255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828000" rtlCol="0" anchor="t"/>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rPr>
              <a:t>PLATAFORMA TECNOLÓGICA SIMPLE</a:t>
            </a:r>
          </a:p>
        </p:txBody>
      </p:sp>
      <p:sp>
        <p:nvSpPr>
          <p:cNvPr id="22" name="Título 1">
            <a:extLst>
              <a:ext uri="{FF2B5EF4-FFF2-40B4-BE49-F238E27FC236}">
                <a16:creationId xmlns:a16="http://schemas.microsoft.com/office/drawing/2014/main" id="{F9F87D1B-8298-DF47-B342-F0693F4741AB}"/>
              </a:ext>
            </a:extLst>
          </p:cNvPr>
          <p:cNvSpPr txBox="1">
            <a:spLocks/>
          </p:cNvSpPr>
          <p:nvPr/>
        </p:nvSpPr>
        <p:spPr>
          <a:xfrm>
            <a:off x="586129" y="1136382"/>
            <a:ext cx="10585697" cy="9461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000" b="0" i="0" u="none" strike="noStrike" kern="1200" cap="none" spc="0" normalizeH="0" baseline="0" noProof="0" dirty="0">
                <a:ln>
                  <a:noFill/>
                </a:ln>
                <a:solidFill>
                  <a:srgbClr val="004254"/>
                </a:solidFill>
                <a:effectLst/>
                <a:uLnTx/>
                <a:uFillTx/>
                <a:latin typeface="Georgia" panose="02040502050405020303" pitchFamily="18" charset="0"/>
                <a:ea typeface="+mj-ea"/>
                <a:cs typeface="+mj-cs"/>
                <a:sym typeface="Neo Sans"/>
              </a:rPr>
              <a:t>Gestión de Datos</a:t>
            </a:r>
          </a:p>
        </p:txBody>
      </p:sp>
      <p:sp>
        <p:nvSpPr>
          <p:cNvPr id="23" name="CuadroTexto 22">
            <a:extLst>
              <a:ext uri="{FF2B5EF4-FFF2-40B4-BE49-F238E27FC236}">
                <a16:creationId xmlns:a16="http://schemas.microsoft.com/office/drawing/2014/main" id="{103C380F-CFEB-514C-AB8D-55F82F77C149}"/>
              </a:ext>
            </a:extLst>
          </p:cNvPr>
          <p:cNvSpPr txBox="1"/>
          <p:nvPr/>
        </p:nvSpPr>
        <p:spPr>
          <a:xfrm>
            <a:off x="533399" y="3030473"/>
            <a:ext cx="4267201" cy="1569660"/>
          </a:xfrm>
          <a:prstGeom prst="rect">
            <a:avLst/>
          </a:prstGeom>
          <a:noFill/>
        </p:spPr>
        <p:txBody>
          <a:bodyPr wrap="square" rtlCol="0">
            <a:spAutoFit/>
          </a:bodyPr>
          <a:lstStyle/>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es-ES_tradnl" sz="1200" b="0" i="0" u="none" strike="noStrike" kern="0" cap="none" spc="0" normalizeH="0" baseline="0" noProof="0" dirty="0">
                <a:ln>
                  <a:noFill/>
                </a:ln>
                <a:solidFill>
                  <a:srgbClr val="004254"/>
                </a:solidFill>
                <a:effectLst/>
                <a:uLnTx/>
                <a:uFillTx/>
                <a:latin typeface="Arial" panose="020B0604020202020204" pitchFamily="34" charset="0"/>
                <a:ea typeface="Calibri" charset="0"/>
                <a:cs typeface="Arial" panose="020B0604020202020204" pitchFamily="34" charset="0"/>
                <a:sym typeface="Neo Sans"/>
              </a:rPr>
              <a:t>API propietaria, en formato abierto, que permita total interoperabilidad con sistemas externos</a:t>
            </a: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s-ES_tradnl" sz="1200" b="0" i="0" u="none" strike="noStrike" kern="0" cap="none" spc="0" normalizeH="0" baseline="0" noProof="0" dirty="0">
              <a:ln>
                <a:noFill/>
              </a:ln>
              <a:solidFill>
                <a:srgbClr val="004254"/>
              </a:solidFill>
              <a:effectLst/>
              <a:uLnTx/>
              <a:uFillTx/>
              <a:latin typeface="Arial" panose="020B0604020202020204" pitchFamily="34" charset="0"/>
              <a:ea typeface="Calibri" charset="0"/>
              <a:cs typeface="Arial" panose="020B0604020202020204" pitchFamily="34" charset="0"/>
              <a:sym typeface="Neo Sans"/>
            </a:endParaRP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es-ES_tradnl" sz="1200" b="0" i="0" u="none" strike="noStrike" kern="0" cap="none" spc="0" normalizeH="0" baseline="0" noProof="0" dirty="0">
                <a:ln>
                  <a:noFill/>
                </a:ln>
                <a:solidFill>
                  <a:srgbClr val="004254"/>
                </a:solidFill>
                <a:effectLst/>
                <a:uLnTx/>
                <a:uFillTx/>
                <a:latin typeface="Arial" panose="020B0604020202020204" pitchFamily="34" charset="0"/>
                <a:ea typeface="Calibri" charset="0"/>
                <a:cs typeface="Arial" panose="020B0604020202020204" pitchFamily="34" charset="0"/>
                <a:sym typeface="Neo Sans"/>
              </a:rPr>
              <a:t>Ciberseguridad, con total confidencialidad de los datos intercambiados</a:t>
            </a: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es-ES_tradnl" sz="1200" b="0" i="0" u="none" strike="noStrike" kern="0" cap="none" spc="0" normalizeH="0" baseline="0" noProof="0" dirty="0">
              <a:ln>
                <a:noFill/>
              </a:ln>
              <a:solidFill>
                <a:srgbClr val="004254"/>
              </a:solidFill>
              <a:effectLst/>
              <a:uLnTx/>
              <a:uFillTx/>
              <a:latin typeface="Arial" panose="020B0604020202020204" pitchFamily="34" charset="0"/>
              <a:ea typeface="Calibri" charset="0"/>
              <a:cs typeface="Arial" panose="020B0604020202020204" pitchFamily="34" charset="0"/>
              <a:sym typeface="Neo Sans"/>
            </a:endParaRP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es-ES_tradnl" sz="1200" b="0" i="0" u="none" strike="noStrike" kern="0" cap="none" spc="0" normalizeH="0" baseline="0" noProof="0" dirty="0">
                <a:ln>
                  <a:noFill/>
                </a:ln>
                <a:solidFill>
                  <a:srgbClr val="004254"/>
                </a:solidFill>
                <a:effectLst/>
                <a:uLnTx/>
                <a:uFillTx/>
                <a:latin typeface="Arial" panose="020B0604020202020204" pitchFamily="34" charset="0"/>
                <a:ea typeface="Calibri" charset="0"/>
                <a:cs typeface="Arial" panose="020B0604020202020204" pitchFamily="34" charset="0"/>
                <a:sym typeface="Neo Sans"/>
              </a:rPr>
              <a:t>Trazabilidad de todas las transacciones </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s-ES" sz="1200" b="0" i="0" u="none" strike="noStrike" kern="0" cap="none" spc="0" normalizeH="0" baseline="0" noProof="0" dirty="0">
              <a:ln>
                <a:noFill/>
              </a:ln>
              <a:solidFill>
                <a:srgbClr val="004254"/>
              </a:solidFill>
              <a:effectLst/>
              <a:uLnTx/>
              <a:uFillTx/>
              <a:latin typeface="Arial" panose="020B0604020202020204" pitchFamily="34" charset="0"/>
              <a:ea typeface="Calibri" charset="0"/>
              <a:cs typeface="Arial" panose="020B0604020202020204" pitchFamily="34" charset="0"/>
              <a:sym typeface="Neo Sans"/>
            </a:endParaRPr>
          </a:p>
        </p:txBody>
      </p:sp>
      <p:sp>
        <p:nvSpPr>
          <p:cNvPr id="24" name="Rectángulo 23">
            <a:extLst>
              <a:ext uri="{FF2B5EF4-FFF2-40B4-BE49-F238E27FC236}">
                <a16:creationId xmlns:a16="http://schemas.microsoft.com/office/drawing/2014/main" id="{B52A7EE1-F49C-1949-A15C-BFBBB43B2A84}"/>
              </a:ext>
            </a:extLst>
          </p:cNvPr>
          <p:cNvSpPr/>
          <p:nvPr/>
        </p:nvSpPr>
        <p:spPr>
          <a:xfrm>
            <a:off x="0" y="2391672"/>
            <a:ext cx="5181600" cy="468000"/>
          </a:xfrm>
          <a:prstGeom prst="rect">
            <a:avLst/>
          </a:prstGeom>
          <a:solidFill>
            <a:srgbClr val="0042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Georgia" panose="02040502050405020303" pitchFamily="18" charset="0"/>
                <a:ea typeface="+mn-ea"/>
                <a:cs typeface="+mn-cs"/>
                <a:sym typeface="Neo Sans"/>
              </a:rPr>
              <a:t>API SIMPLE</a:t>
            </a:r>
          </a:p>
        </p:txBody>
      </p:sp>
      <p:sp>
        <p:nvSpPr>
          <p:cNvPr id="2" name="Rectángulo 1">
            <a:extLst>
              <a:ext uri="{FF2B5EF4-FFF2-40B4-BE49-F238E27FC236}">
                <a16:creationId xmlns:a16="http://schemas.microsoft.com/office/drawing/2014/main" id="{2997249E-DFA4-D346-A496-D3A21B0AEB13}"/>
              </a:ext>
            </a:extLst>
          </p:cNvPr>
          <p:cNvSpPr/>
          <p:nvPr/>
        </p:nvSpPr>
        <p:spPr>
          <a:xfrm>
            <a:off x="1104312" y="5969714"/>
            <a:ext cx="10020888" cy="246221"/>
          </a:xfrm>
          <a:prstGeom prst="rect">
            <a:avLst/>
          </a:prstGeom>
        </p:spPr>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err="1">
                <a:ln>
                  <a:noFill/>
                </a:ln>
                <a:solidFill>
                  <a:srgbClr val="004254"/>
                </a:solidFill>
                <a:effectLst/>
                <a:uLnTx/>
                <a:uFillTx/>
                <a:latin typeface="Neo Sans"/>
                <a:sym typeface="Neo Sans"/>
              </a:rPr>
              <a:t>Mecanismos</a:t>
            </a:r>
            <a:r>
              <a:rPr kumimoji="0" lang="en-US" sz="1000" b="0" i="0" u="none" strike="noStrike" kern="0" cap="none" spc="0" normalizeH="0" baseline="0" noProof="0" dirty="0">
                <a:ln>
                  <a:noFill/>
                </a:ln>
                <a:solidFill>
                  <a:srgbClr val="004254"/>
                </a:solidFill>
                <a:effectLst/>
                <a:uLnTx/>
                <a:uFillTx/>
                <a:latin typeface="Neo Sans"/>
                <a:sym typeface="Neo Sans"/>
              </a:rPr>
              <a:t> </a:t>
            </a:r>
            <a:r>
              <a:rPr kumimoji="0" lang="en-US" sz="1000" b="0" i="0" u="none" strike="noStrike" kern="0" cap="none" spc="0" normalizeH="0" baseline="0" noProof="0" dirty="0" err="1">
                <a:ln>
                  <a:noFill/>
                </a:ln>
                <a:solidFill>
                  <a:srgbClr val="004254"/>
                </a:solidFill>
                <a:effectLst/>
                <a:uLnTx/>
                <a:uFillTx/>
                <a:latin typeface="Neo Sans"/>
                <a:sym typeface="Neo Sans"/>
              </a:rPr>
              <a:t>actualmente</a:t>
            </a:r>
            <a:r>
              <a:rPr kumimoji="0" lang="en-US" sz="1000" b="0" i="0" u="none" strike="noStrike" kern="0" cap="none" spc="0" normalizeH="0" baseline="0" noProof="0" dirty="0">
                <a:ln>
                  <a:noFill/>
                </a:ln>
                <a:solidFill>
                  <a:srgbClr val="004254"/>
                </a:solidFill>
                <a:effectLst/>
                <a:uLnTx/>
                <a:uFillTx/>
                <a:latin typeface="Neo Sans"/>
                <a:sym typeface="Neo Sans"/>
              </a:rPr>
              <a:t> </a:t>
            </a:r>
            <a:r>
              <a:rPr kumimoji="0" lang="en-US" sz="1000" b="0" i="0" u="none" strike="noStrike" kern="0" cap="none" spc="0" normalizeH="0" baseline="0" noProof="0" dirty="0" err="1">
                <a:ln>
                  <a:noFill/>
                </a:ln>
                <a:solidFill>
                  <a:srgbClr val="004254"/>
                </a:solidFill>
                <a:effectLst/>
                <a:uLnTx/>
                <a:uFillTx/>
                <a:latin typeface="Neo Sans"/>
                <a:sym typeface="Neo Sans"/>
              </a:rPr>
              <a:t>en</a:t>
            </a:r>
            <a:r>
              <a:rPr kumimoji="0" lang="en-US" sz="1000" b="0" i="0" u="none" strike="noStrike" kern="0" cap="none" spc="0" normalizeH="0" baseline="0" noProof="0" dirty="0">
                <a:ln>
                  <a:noFill/>
                </a:ln>
                <a:solidFill>
                  <a:srgbClr val="004254"/>
                </a:solidFill>
                <a:effectLst/>
                <a:uLnTx/>
                <a:uFillTx/>
                <a:latin typeface="Neo Sans"/>
                <a:sym typeface="Neo Sans"/>
              </a:rPr>
              <a:t> </a:t>
            </a:r>
            <a:r>
              <a:rPr kumimoji="0" lang="en-US" sz="1000" b="0" i="0" u="none" strike="noStrike" kern="0" cap="none" spc="0" normalizeH="0" baseline="0" noProof="0" dirty="0" err="1">
                <a:ln>
                  <a:noFill/>
                </a:ln>
                <a:solidFill>
                  <a:srgbClr val="004254"/>
                </a:solidFill>
                <a:effectLst/>
                <a:uLnTx/>
                <a:uFillTx/>
                <a:latin typeface="Neo Sans"/>
                <a:sym typeface="Neo Sans"/>
              </a:rPr>
              <a:t>utilización</a:t>
            </a:r>
            <a:r>
              <a:rPr kumimoji="0" lang="en-US" sz="1000" b="0" i="0" u="none" strike="noStrike" kern="0" cap="none" spc="0" normalizeH="0" baseline="0" noProof="0" dirty="0">
                <a:ln>
                  <a:noFill/>
                </a:ln>
                <a:solidFill>
                  <a:srgbClr val="004254"/>
                </a:solidFill>
                <a:effectLst/>
                <a:uLnTx/>
                <a:uFillTx/>
                <a:latin typeface="Neo Sans"/>
                <a:sym typeface="Neo Sans"/>
              </a:rPr>
              <a:t> (</a:t>
            </a:r>
            <a:r>
              <a:rPr kumimoji="0" lang="en-US" sz="1000" b="0" i="0" u="none" strike="noStrike" kern="0" cap="none" spc="0" normalizeH="0" baseline="0" noProof="0" dirty="0" err="1">
                <a:ln>
                  <a:noFill/>
                </a:ln>
                <a:solidFill>
                  <a:srgbClr val="004254"/>
                </a:solidFill>
                <a:effectLst/>
                <a:uLnTx/>
                <a:uFillTx/>
                <a:latin typeface="Neo Sans"/>
                <a:sym typeface="Neo Sans"/>
              </a:rPr>
              <a:t>como</a:t>
            </a:r>
            <a:r>
              <a:rPr kumimoji="0" lang="en-US" sz="1000" b="0" i="0" u="none" strike="noStrike" kern="0" cap="none" spc="0" normalizeH="0" baseline="0" noProof="0" dirty="0">
                <a:ln>
                  <a:noFill/>
                </a:ln>
                <a:solidFill>
                  <a:srgbClr val="004254"/>
                </a:solidFill>
                <a:effectLst/>
                <a:uLnTx/>
                <a:uFillTx/>
                <a:latin typeface="Neo Sans"/>
                <a:sym typeface="Neo Sans"/>
              </a:rPr>
              <a:t> </a:t>
            </a:r>
            <a:r>
              <a:rPr kumimoji="0" lang="en-US" sz="1000" b="0" i="0" u="none" strike="noStrike" kern="0" cap="none" spc="0" normalizeH="0" baseline="0" noProof="0" dirty="0" err="1">
                <a:ln>
                  <a:noFill/>
                </a:ln>
                <a:solidFill>
                  <a:srgbClr val="004254"/>
                </a:solidFill>
                <a:effectLst/>
                <a:uLnTx/>
                <a:uFillTx/>
                <a:latin typeface="Neo Sans"/>
                <a:sym typeface="Neo Sans"/>
              </a:rPr>
              <a:t>mensajería</a:t>
            </a:r>
            <a:r>
              <a:rPr kumimoji="0" lang="en-US" sz="1000" b="0" i="0" u="none" strike="noStrike" kern="0" cap="none" spc="0" normalizeH="0" baseline="0" noProof="0" dirty="0">
                <a:ln>
                  <a:noFill/>
                </a:ln>
                <a:solidFill>
                  <a:srgbClr val="004254"/>
                </a:solidFill>
                <a:effectLst/>
                <a:uLnTx/>
                <a:uFillTx/>
                <a:latin typeface="Neo Sans"/>
                <a:sym typeface="Neo Sans"/>
              </a:rPr>
              <a:t> EDIFACT) no </a:t>
            </a:r>
            <a:r>
              <a:rPr kumimoji="0" lang="en-US" sz="1000" b="0" i="0" u="none" strike="noStrike" kern="0" cap="none" spc="0" normalizeH="0" baseline="0" noProof="0" dirty="0" err="1">
                <a:ln>
                  <a:noFill/>
                </a:ln>
                <a:solidFill>
                  <a:srgbClr val="004254"/>
                </a:solidFill>
                <a:effectLst/>
                <a:uLnTx/>
                <a:uFillTx/>
                <a:latin typeface="Neo Sans"/>
                <a:sym typeface="Neo Sans"/>
              </a:rPr>
              <a:t>armonizados</a:t>
            </a:r>
            <a:endParaRPr kumimoji="0" lang="en-US" sz="1000" b="0" i="0" u="none" strike="noStrike" kern="0" cap="none" spc="0" normalizeH="0" baseline="0" noProof="0" dirty="0">
              <a:ln>
                <a:noFill/>
              </a:ln>
              <a:solidFill>
                <a:srgbClr val="004254"/>
              </a:solidFill>
              <a:effectLst/>
              <a:uLnTx/>
              <a:uFillTx/>
              <a:latin typeface="Neo Sans"/>
              <a:sym typeface="Neo Sans"/>
            </a:endParaRPr>
          </a:p>
        </p:txBody>
      </p:sp>
      <p:sp>
        <p:nvSpPr>
          <p:cNvPr id="27" name="Rectángulo 26">
            <a:extLst>
              <a:ext uri="{FF2B5EF4-FFF2-40B4-BE49-F238E27FC236}">
                <a16:creationId xmlns:a16="http://schemas.microsoft.com/office/drawing/2014/main" id="{800620AF-8803-3943-BDFC-F20F059A6713}"/>
              </a:ext>
            </a:extLst>
          </p:cNvPr>
          <p:cNvSpPr/>
          <p:nvPr/>
        </p:nvSpPr>
        <p:spPr>
          <a:xfrm>
            <a:off x="-1" y="5588230"/>
            <a:ext cx="12192001" cy="273678"/>
          </a:xfrm>
          <a:prstGeom prst="rect">
            <a:avLst/>
          </a:prstGeom>
          <a:solidFill>
            <a:srgbClr val="81B1B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rgbClr val="FFFFFF"/>
                </a:solidFill>
                <a:effectLst/>
                <a:uLnTx/>
                <a:uFillTx/>
                <a:latin typeface="Georgia" panose="02040502050405020303" pitchFamily="18" charset="0"/>
                <a:ea typeface="+mn-ea"/>
                <a:cs typeface="+mn-cs"/>
                <a:sym typeface="Neo Sans"/>
              </a:rPr>
              <a:t>Compatibilidad</a:t>
            </a:r>
            <a:r>
              <a:rPr kumimoji="0" lang="en-US" sz="1400" b="0" i="0" u="none" strike="noStrike" kern="0" cap="none" spc="0" normalizeH="0" baseline="0" noProof="0" dirty="0">
                <a:ln>
                  <a:noFill/>
                </a:ln>
                <a:solidFill>
                  <a:srgbClr val="FFFFFF"/>
                </a:solidFill>
                <a:effectLst/>
                <a:uLnTx/>
                <a:uFillTx/>
                <a:latin typeface="Georgia" panose="02040502050405020303" pitchFamily="18" charset="0"/>
                <a:ea typeface="+mn-ea"/>
                <a:cs typeface="+mn-cs"/>
                <a:sym typeface="Neo Sans"/>
              </a:rPr>
              <a:t> con </a:t>
            </a:r>
            <a:r>
              <a:rPr kumimoji="0" lang="en-US" sz="1400" b="0" i="0" u="none" strike="noStrike" kern="0" cap="none" spc="0" normalizeH="0" baseline="0" noProof="0" dirty="0" err="1">
                <a:ln>
                  <a:noFill/>
                </a:ln>
                <a:solidFill>
                  <a:srgbClr val="FFFFFF"/>
                </a:solidFill>
                <a:effectLst/>
                <a:uLnTx/>
                <a:uFillTx/>
                <a:latin typeface="Georgia" panose="02040502050405020303" pitchFamily="18" charset="0"/>
                <a:ea typeface="+mn-ea"/>
                <a:cs typeface="+mn-cs"/>
                <a:sym typeface="Neo Sans"/>
              </a:rPr>
              <a:t>mecanismos</a:t>
            </a:r>
            <a:r>
              <a:rPr kumimoji="0" lang="en-US" sz="1400" b="0" i="0" u="none" strike="noStrike" kern="0" cap="none" spc="0" normalizeH="0" baseline="0" noProof="0" dirty="0">
                <a:ln>
                  <a:noFill/>
                </a:ln>
                <a:solidFill>
                  <a:srgbClr val="FFFFFF"/>
                </a:solidFill>
                <a:effectLst/>
                <a:uLnTx/>
                <a:uFillTx/>
                <a:latin typeface="Georgia" panose="02040502050405020303" pitchFamily="18" charset="0"/>
                <a:ea typeface="+mn-ea"/>
                <a:cs typeface="+mn-cs"/>
                <a:sym typeface="Neo Sans"/>
              </a:rPr>
              <a:t> </a:t>
            </a:r>
            <a:r>
              <a:rPr kumimoji="0" lang="en-US" sz="1400" b="0" i="0" u="none" strike="noStrike" kern="0" cap="none" spc="0" normalizeH="0" baseline="0" noProof="0" dirty="0" err="1">
                <a:ln>
                  <a:noFill/>
                </a:ln>
                <a:solidFill>
                  <a:srgbClr val="FFFFFF"/>
                </a:solidFill>
                <a:effectLst/>
                <a:uLnTx/>
                <a:uFillTx/>
                <a:latin typeface="Georgia" panose="02040502050405020303" pitchFamily="18" charset="0"/>
                <a:ea typeface="+mn-ea"/>
                <a:cs typeface="+mn-cs"/>
                <a:sym typeface="Neo Sans"/>
              </a:rPr>
              <a:t>actuales</a:t>
            </a:r>
            <a:endParaRPr kumimoji="0" lang="en-US" sz="1400" b="0" i="0" u="none" strike="noStrike" kern="0" cap="none" spc="0" normalizeH="0" baseline="0" noProof="0" dirty="0">
              <a:ln>
                <a:noFill/>
              </a:ln>
              <a:solidFill>
                <a:srgbClr val="FFFFFF"/>
              </a:solidFill>
              <a:effectLst/>
              <a:uLnTx/>
              <a:uFillTx/>
              <a:latin typeface="Georgia" panose="02040502050405020303" pitchFamily="18" charset="0"/>
              <a:ea typeface="+mn-ea"/>
              <a:cs typeface="+mn-cs"/>
              <a:sym typeface="Neo Sans"/>
            </a:endParaRPr>
          </a:p>
        </p:txBody>
      </p:sp>
    </p:spTree>
    <p:extLst>
      <p:ext uri="{BB962C8B-B14F-4D97-AF65-F5344CB8AC3E}">
        <p14:creationId xmlns:p14="http://schemas.microsoft.com/office/powerpoint/2010/main" val="395120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ítulo 1">
            <a:extLst>
              <a:ext uri="{FF2B5EF4-FFF2-40B4-BE49-F238E27FC236}">
                <a16:creationId xmlns:a16="http://schemas.microsoft.com/office/drawing/2014/main" id="{CF6CDC16-BB97-784A-A1F8-3977FE316AA4}"/>
              </a:ext>
            </a:extLst>
          </p:cNvPr>
          <p:cNvSpPr txBox="1">
            <a:spLocks/>
          </p:cNvSpPr>
          <p:nvPr/>
        </p:nvSpPr>
        <p:spPr>
          <a:xfrm>
            <a:off x="550863" y="476251"/>
            <a:ext cx="5545137" cy="6492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400" b="0" i="0" u="none" strike="noStrike" kern="1200" cap="none" spc="0" normalizeH="0" baseline="0" noProof="0" dirty="0">
                <a:ln>
                  <a:noFill/>
                </a:ln>
                <a:solidFill>
                  <a:srgbClr val="004254"/>
                </a:solidFill>
                <a:effectLst/>
                <a:uLnTx/>
                <a:uFillTx/>
                <a:latin typeface="Georgia" panose="02040502050405020303" pitchFamily="18" charset="0"/>
                <a:ea typeface="+mj-ea"/>
                <a:cs typeface="+mj-cs"/>
                <a:sym typeface="Neo Sans"/>
              </a:rPr>
              <a:t>Gestión de Datos</a:t>
            </a:r>
          </a:p>
        </p:txBody>
      </p:sp>
      <p:grpSp>
        <p:nvGrpSpPr>
          <p:cNvPr id="4" name="Group 3"/>
          <p:cNvGrpSpPr/>
          <p:nvPr/>
        </p:nvGrpSpPr>
        <p:grpSpPr>
          <a:xfrm>
            <a:off x="2504252" y="2362200"/>
            <a:ext cx="7183496" cy="2696197"/>
            <a:chOff x="4094104" y="476250"/>
            <a:chExt cx="7547034" cy="2905747"/>
          </a:xfrm>
        </p:grpSpPr>
        <p:sp>
          <p:nvSpPr>
            <p:cNvPr id="5" name="Rounded Rectangle 4"/>
            <p:cNvSpPr/>
            <p:nvPr/>
          </p:nvSpPr>
          <p:spPr bwMode="auto">
            <a:xfrm>
              <a:off x="6436846" y="767760"/>
              <a:ext cx="2648294" cy="2232000"/>
            </a:xfrm>
            <a:prstGeom prst="roundRect">
              <a:avLst>
                <a:gd name="adj" fmla="val 6610"/>
              </a:avLst>
            </a:prstGeom>
            <a:solidFill>
              <a:srgbClr val="FFFFFF">
                <a:lumMod val="85000"/>
                <a:alpha val="10000"/>
              </a:srgbClr>
            </a:solidFill>
            <a:ln w="25400" cap="flat" cmpd="sng" algn="ctr">
              <a:solidFill>
                <a:srgbClr val="000000">
                  <a:alpha val="5000"/>
                </a:srgbClr>
              </a:solidFill>
              <a:prstDash val="solid"/>
              <a:headEnd type="none" w="med" len="med"/>
              <a:tailEnd type="none" w="med" len="med"/>
            </a:ln>
            <a:effectLst>
              <a:outerShdw blurRad="50800" dist="38100" dir="2700000" algn="tl" rotWithShape="0">
                <a:prstClr val="black">
                  <a:alpha val="40000"/>
                </a:prstClr>
              </a:outerShdw>
            </a:effectLst>
          </p:spPr>
          <p:txBody>
            <a:bodyPr anchor="t" anchorCtr="0"/>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small" spc="0" normalizeH="0" baseline="0" noProof="0" dirty="0">
                  <a:ln>
                    <a:noFill/>
                  </a:ln>
                  <a:solidFill>
                    <a:srgbClr val="0070C0"/>
                  </a:solidFill>
                  <a:effectLst/>
                  <a:uLnTx/>
                  <a:uFillTx/>
                  <a:latin typeface="Neo Sans Light"/>
                  <a:ea typeface="+mn-ea"/>
                  <a:cs typeface="+mn-cs"/>
                  <a:sym typeface="Neo Sans"/>
                </a:rPr>
                <a:t>SIMPLE</a:t>
              </a:r>
              <a:endParaRPr kumimoji="0" lang="en-US" sz="900" b="1" i="0" u="none" strike="noStrike" kern="0" cap="small" spc="0" normalizeH="0" baseline="0" noProof="0" dirty="0">
                <a:ln>
                  <a:noFill/>
                </a:ln>
                <a:solidFill>
                  <a:srgbClr val="0070C0"/>
                </a:solidFill>
                <a:effectLst/>
                <a:uLnTx/>
                <a:uFillTx/>
                <a:latin typeface="Neo Sans Light"/>
                <a:ea typeface="+mn-ea"/>
                <a:cs typeface="+mn-cs"/>
                <a:sym typeface="Neo Sans"/>
              </a:endParaRPr>
            </a:p>
          </p:txBody>
        </p:sp>
        <p:sp>
          <p:nvSpPr>
            <p:cNvPr id="6" name="Flowchart: Predefined Process 5"/>
            <p:cNvSpPr/>
            <p:nvPr/>
          </p:nvSpPr>
          <p:spPr bwMode="auto">
            <a:xfrm>
              <a:off x="7211924" y="1160622"/>
              <a:ext cx="1152128" cy="492248"/>
            </a:xfrm>
            <a:prstGeom prst="flowChartPredefinedProcess">
              <a:avLst/>
            </a:pr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none" spc="0" normalizeH="0" baseline="0" noProof="0" dirty="0">
                  <a:ln>
                    <a:noFill/>
                  </a:ln>
                  <a:solidFill>
                    <a:srgbClr val="FFFFFF"/>
                  </a:solidFill>
                  <a:effectLst/>
                  <a:uLnTx/>
                  <a:uFillTx/>
                  <a:latin typeface="Neo Sans Light"/>
                  <a:ea typeface="ＭＳ Ｐゴシック" pitchFamily="32" charset="-128"/>
                  <a:cs typeface="+mn-cs"/>
                  <a:sym typeface="Neo Sans"/>
                </a:rPr>
                <a:t>Orden de Transporte</a:t>
              </a:r>
            </a:p>
          </p:txBody>
        </p:sp>
        <p:pic>
          <p:nvPicPr>
            <p:cNvPr id="7" name="56 Imagen" descr="User.png"/>
            <p:cNvPicPr>
              <a:picLocks noChangeAspect="1"/>
            </p:cNvPicPr>
            <p:nvPr/>
          </p:nvPicPr>
          <p:blipFill>
            <a:blip r:embed="rId2" cstate="print"/>
            <a:stretch>
              <a:fillRect/>
            </a:stretch>
          </p:blipFill>
          <p:spPr bwMode="auto">
            <a:xfrm>
              <a:off x="7092099" y="1037465"/>
              <a:ext cx="239649" cy="169089"/>
            </a:xfrm>
            <a:prstGeom prst="rect">
              <a:avLst/>
            </a:prstGeom>
            <a:effectLst>
              <a:outerShdw blurRad="50800" dist="38100" dir="2700000" algn="tl" rotWithShape="0">
                <a:prstClr val="black">
                  <a:alpha val="40000"/>
                </a:prstClr>
              </a:outerShdw>
            </a:effectLst>
          </p:spPr>
        </p:pic>
        <p:sp>
          <p:nvSpPr>
            <p:cNvPr id="8" name="Flowchart: Predefined Process 7"/>
            <p:cNvSpPr/>
            <p:nvPr/>
          </p:nvSpPr>
          <p:spPr bwMode="auto">
            <a:xfrm>
              <a:off x="7211924" y="1799608"/>
              <a:ext cx="1152128" cy="492248"/>
            </a:xfrm>
            <a:prstGeom prst="flowChartPredefinedProcess">
              <a:avLst/>
            </a:pr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none" spc="0" normalizeH="0" baseline="0" noProof="0" dirty="0">
                  <a:ln>
                    <a:noFill/>
                  </a:ln>
                  <a:solidFill>
                    <a:srgbClr val="FFFFFF"/>
                  </a:solidFill>
                  <a:effectLst/>
                  <a:uLnTx/>
                  <a:uFillTx/>
                  <a:latin typeface="Neo Sans Light"/>
                  <a:ea typeface="ＭＳ Ｐゴシック" pitchFamily="32" charset="-128"/>
                  <a:cs typeface="+mn-cs"/>
                  <a:sym typeface="Neo Sans"/>
                </a:rPr>
                <a:t>Orden de Entrega</a:t>
              </a:r>
            </a:p>
          </p:txBody>
        </p:sp>
        <p:sp>
          <p:nvSpPr>
            <p:cNvPr id="9" name="Flowchart: Predefined Process 8"/>
            <p:cNvSpPr/>
            <p:nvPr/>
          </p:nvSpPr>
          <p:spPr bwMode="auto">
            <a:xfrm>
              <a:off x="7211924" y="2415013"/>
              <a:ext cx="1152128" cy="492248"/>
            </a:xfrm>
            <a:prstGeom prst="flowChartPredefinedProcess">
              <a:avLst/>
            </a:pr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none" spc="0" normalizeH="0" baseline="0" noProof="0" dirty="0">
                  <a:ln>
                    <a:noFill/>
                  </a:ln>
                  <a:solidFill>
                    <a:srgbClr val="FFFFFF"/>
                  </a:solidFill>
                  <a:effectLst/>
                  <a:uLnTx/>
                  <a:uFillTx/>
                  <a:latin typeface="Neo Sans Light"/>
                  <a:ea typeface="ＭＳ Ｐゴシック" pitchFamily="32" charset="-128"/>
                  <a:cs typeface="+mn-cs"/>
                  <a:sym typeface="Neo Sans"/>
                </a:rPr>
                <a:t>Orden de Admisión</a:t>
              </a:r>
            </a:p>
          </p:txBody>
        </p:sp>
        <p:pic>
          <p:nvPicPr>
            <p:cNvPr id="10" name="56 Imagen" descr="User.png"/>
            <p:cNvPicPr>
              <a:picLocks noChangeAspect="1"/>
            </p:cNvPicPr>
            <p:nvPr/>
          </p:nvPicPr>
          <p:blipFill>
            <a:blip r:embed="rId2" cstate="print"/>
            <a:stretch>
              <a:fillRect/>
            </a:stretch>
          </p:blipFill>
          <p:spPr bwMode="auto">
            <a:xfrm>
              <a:off x="8223504" y="2064242"/>
              <a:ext cx="239649" cy="169089"/>
            </a:xfrm>
            <a:prstGeom prst="rect">
              <a:avLst/>
            </a:prstGeom>
            <a:effectLst>
              <a:outerShdw blurRad="50800" dist="38100" dir="2700000" algn="tl" rotWithShape="0">
                <a:prstClr val="black">
                  <a:alpha val="40000"/>
                </a:prstClr>
              </a:outerShdw>
            </a:effectLst>
          </p:spPr>
        </p:pic>
        <p:sp>
          <p:nvSpPr>
            <p:cNvPr id="11" name="Rectangle 10"/>
            <p:cNvSpPr/>
            <p:nvPr/>
          </p:nvSpPr>
          <p:spPr>
            <a:xfrm>
              <a:off x="6468906" y="1160525"/>
              <a:ext cx="780983" cy="230832"/>
            </a:xfrm>
            <a:prstGeom prst="rect">
              <a:avLst/>
            </a:prstGeom>
          </p:spPr>
          <p:txBody>
            <a:bodyPr wrap="none">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none" spc="0" normalizeH="0" baseline="0" noProof="0" dirty="0">
                  <a:ln>
                    <a:noFill/>
                  </a:ln>
                  <a:solidFill>
                    <a:srgbClr val="CC6600"/>
                  </a:solidFill>
                  <a:effectLst/>
                  <a:uLnTx/>
                  <a:uFillTx/>
                  <a:latin typeface="Neo Sans Light"/>
                  <a:ea typeface="ＭＳ Ｐゴシック" pitchFamily="32" charset="-128"/>
                  <a:cs typeface="+mn-cs"/>
                  <a:sym typeface="Neo Sans"/>
                </a:rPr>
                <a:t>Transitario</a:t>
              </a:r>
            </a:p>
          </p:txBody>
        </p:sp>
        <p:sp>
          <p:nvSpPr>
            <p:cNvPr id="12" name="Rectangle 11"/>
            <p:cNvSpPr/>
            <p:nvPr/>
          </p:nvSpPr>
          <p:spPr>
            <a:xfrm>
              <a:off x="8312971" y="1867713"/>
              <a:ext cx="760274" cy="398037"/>
            </a:xfrm>
            <a:prstGeom prst="rect">
              <a:avLst/>
            </a:prstGeom>
          </p:spPr>
          <p:txBody>
            <a:bodyPr wrap="square">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none" spc="0" normalizeH="0" baseline="0" noProof="0" dirty="0">
                  <a:ln>
                    <a:noFill/>
                  </a:ln>
                  <a:solidFill>
                    <a:srgbClr val="92D050"/>
                  </a:solidFill>
                  <a:effectLst/>
                  <a:uLnTx/>
                  <a:uFillTx/>
                  <a:latin typeface="Neo Sans Light"/>
                  <a:ea typeface="ＭＳ Ｐゴシック" pitchFamily="32" charset="-128"/>
                  <a:cs typeface="+mn-cs"/>
                  <a:sym typeface="Neo Sans"/>
                </a:rPr>
                <a:t>Terminal de Salida</a:t>
              </a:r>
            </a:p>
          </p:txBody>
        </p:sp>
        <p:sp>
          <p:nvSpPr>
            <p:cNvPr id="13" name="Rounded Rectangle 12"/>
            <p:cNvSpPr/>
            <p:nvPr/>
          </p:nvSpPr>
          <p:spPr bwMode="auto">
            <a:xfrm>
              <a:off x="6186916" y="776966"/>
              <a:ext cx="216000" cy="2232000"/>
            </a:xfrm>
            <a:prstGeom prst="roundRect">
              <a:avLst/>
            </a:prstGeom>
            <a:solidFill>
              <a:srgbClr val="000000"/>
            </a:solidFill>
            <a:ln w="9525" cap="flat" cmpd="sng" algn="ctr">
              <a:solidFill>
                <a:srgbClr val="000000"/>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none" spc="0" normalizeH="0" baseline="0" noProof="0" dirty="0">
                  <a:ln>
                    <a:noFill/>
                  </a:ln>
                  <a:solidFill>
                    <a:srgbClr val="FFFFFF"/>
                  </a:solidFill>
                  <a:effectLst/>
                  <a:uLnTx/>
                  <a:uFillTx/>
                  <a:latin typeface="Neo Sans Light"/>
                  <a:ea typeface="ＭＳ Ｐゴシック" pitchFamily="32" charset="-128"/>
                  <a:cs typeface="+mn-cs"/>
                  <a:sym typeface="Neo Sans"/>
                </a:rPr>
                <a:t>Servicios de comunicación</a:t>
              </a:r>
              <a:endParaRPr kumimoji="0" lang="es-ES_tradnl" sz="900" b="1" i="0" u="none" strike="noStrike" kern="0" cap="none" spc="0" normalizeH="0" baseline="0" noProof="0" dirty="0">
                <a:ln>
                  <a:noFill/>
                </a:ln>
                <a:solidFill>
                  <a:srgbClr val="FFFFFF"/>
                </a:solidFill>
                <a:effectLst/>
                <a:uLnTx/>
                <a:uFillTx/>
                <a:latin typeface="Neo Sans Light"/>
                <a:ea typeface="ＭＳ Ｐゴシック" pitchFamily="32" charset="-128"/>
                <a:cs typeface="+mn-cs"/>
                <a:sym typeface="Neo Sans"/>
              </a:endParaRPr>
            </a:p>
          </p:txBody>
        </p:sp>
        <p:cxnSp>
          <p:nvCxnSpPr>
            <p:cNvPr id="14" name="Straight Connector 45"/>
            <p:cNvCxnSpPr>
              <a:endCxn id="13" idx="1"/>
            </p:cNvCxnSpPr>
            <p:nvPr/>
          </p:nvCxnSpPr>
          <p:spPr>
            <a:xfrm>
              <a:off x="5882715" y="1879422"/>
              <a:ext cx="304201" cy="13544"/>
            </a:xfrm>
            <a:prstGeom prst="straightConnector1">
              <a:avLst/>
            </a:prstGeom>
            <a:noFill/>
            <a:ln w="15875" cap="flat" cmpd="sng" algn="ctr">
              <a:solidFill>
                <a:srgbClr val="000000"/>
              </a:solidFill>
              <a:prstDash val="dashDot"/>
              <a:headEnd type="triangle"/>
              <a:tailEnd type="triangle"/>
            </a:ln>
            <a:effectLst/>
          </p:spPr>
        </p:cxnSp>
        <p:sp>
          <p:nvSpPr>
            <p:cNvPr id="15" name="Rounded Rectangle 14"/>
            <p:cNvSpPr/>
            <p:nvPr/>
          </p:nvSpPr>
          <p:spPr bwMode="auto">
            <a:xfrm>
              <a:off x="4094104" y="1114476"/>
              <a:ext cx="1795507" cy="1529892"/>
            </a:xfrm>
            <a:prstGeom prst="roundRect">
              <a:avLst>
                <a:gd name="adj" fmla="val 6610"/>
              </a:avLst>
            </a:prstGeom>
            <a:solidFill>
              <a:srgbClr val="FFFFFF">
                <a:lumMod val="85000"/>
                <a:alpha val="10000"/>
              </a:srgbClr>
            </a:solidFill>
            <a:ln w="25400" cap="flat" cmpd="sng" algn="ctr">
              <a:solidFill>
                <a:srgbClr val="000000">
                  <a:alpha val="5000"/>
                </a:srgbClr>
              </a:solidFill>
              <a:prstDash val="solid"/>
              <a:headEnd type="none" w="med" len="med"/>
              <a:tailEnd type="none" w="med" len="med"/>
            </a:ln>
            <a:effectLst>
              <a:outerShdw blurRad="50800" dist="38100" dir="2700000" algn="tl" rotWithShape="0">
                <a:prstClr val="black">
                  <a:alpha val="40000"/>
                </a:prstClr>
              </a:outerShdw>
            </a:effectLst>
          </p:spPr>
          <p:txBody>
            <a:bodyPr anchor="t" anchorCtr="0"/>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small" spc="0" normalizeH="0" baseline="0" noProof="0" dirty="0">
                  <a:ln>
                    <a:noFill/>
                  </a:ln>
                  <a:solidFill>
                    <a:srgbClr val="0070C0"/>
                  </a:solidFill>
                  <a:effectLst/>
                  <a:uLnTx/>
                  <a:uFillTx/>
                  <a:latin typeface="Neo Sans Light"/>
                  <a:ea typeface="+mn-ea"/>
                  <a:cs typeface="+mn-cs"/>
                  <a:sym typeface="Neo Sans"/>
                </a:rPr>
                <a:t>Sistema propio del Transitario</a:t>
              </a:r>
              <a:endParaRPr kumimoji="0" lang="en-US" sz="900" b="1" i="0" u="none" strike="noStrike" kern="0" cap="small" spc="0" normalizeH="0" baseline="0" noProof="0" dirty="0">
                <a:ln>
                  <a:noFill/>
                </a:ln>
                <a:solidFill>
                  <a:srgbClr val="0070C0"/>
                </a:solidFill>
                <a:effectLst/>
                <a:uLnTx/>
                <a:uFillTx/>
                <a:latin typeface="Neo Sans Light"/>
                <a:ea typeface="+mn-ea"/>
                <a:cs typeface="+mn-cs"/>
                <a:sym typeface="Neo Sans"/>
              </a:endParaRPr>
            </a:p>
          </p:txBody>
        </p:sp>
        <p:pic>
          <p:nvPicPr>
            <p:cNvPr id="16" name="56 Imagen" descr="User.png"/>
            <p:cNvPicPr>
              <a:picLocks noChangeAspect="1"/>
            </p:cNvPicPr>
            <p:nvPr/>
          </p:nvPicPr>
          <p:blipFill>
            <a:blip r:embed="rId2" cstate="print"/>
            <a:stretch>
              <a:fillRect/>
            </a:stretch>
          </p:blipFill>
          <p:spPr bwMode="auto">
            <a:xfrm>
              <a:off x="5523421" y="1494273"/>
              <a:ext cx="239649" cy="169089"/>
            </a:xfrm>
            <a:prstGeom prst="rect">
              <a:avLst/>
            </a:prstGeom>
            <a:effectLst>
              <a:outerShdw blurRad="50800" dist="38100" dir="2700000" algn="tl" rotWithShape="0">
                <a:prstClr val="black">
                  <a:alpha val="40000"/>
                </a:prstClr>
              </a:outerShdw>
            </a:effectLst>
          </p:spPr>
        </p:pic>
        <p:sp>
          <p:nvSpPr>
            <p:cNvPr id="17" name="Rectangle 16"/>
            <p:cNvSpPr/>
            <p:nvPr/>
          </p:nvSpPr>
          <p:spPr bwMode="auto">
            <a:xfrm>
              <a:off x="4559810" y="1757252"/>
              <a:ext cx="864096" cy="288032"/>
            </a:xfrm>
            <a:prstGeom prst="rect">
              <a:avLst/>
            </a:prstGeom>
            <a:solidFill>
              <a:srgbClr val="CC66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none" spc="0" normalizeH="0" baseline="0" noProof="0" dirty="0">
                  <a:ln>
                    <a:noFill/>
                  </a:ln>
                  <a:solidFill>
                    <a:srgbClr val="FFFFFF"/>
                  </a:solidFill>
                  <a:effectLst/>
                  <a:uLnTx/>
                  <a:uFillTx/>
                  <a:latin typeface="Neo Sans Light"/>
                  <a:ea typeface="ＭＳ Ｐゴシック" pitchFamily="32" charset="-128"/>
                  <a:cs typeface="+mn-cs"/>
                  <a:sym typeface="Neo Sans"/>
                </a:rPr>
                <a:t>COREOR</a:t>
              </a:r>
            </a:p>
          </p:txBody>
        </p:sp>
        <p:sp>
          <p:nvSpPr>
            <p:cNvPr id="18" name="Rectangle 17"/>
            <p:cNvSpPr/>
            <p:nvPr/>
          </p:nvSpPr>
          <p:spPr bwMode="auto">
            <a:xfrm>
              <a:off x="4559810" y="2192789"/>
              <a:ext cx="864096" cy="288032"/>
            </a:xfrm>
            <a:prstGeom prst="rect">
              <a:avLst/>
            </a:prstGeom>
            <a:solidFill>
              <a:srgbClr val="CC66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none" spc="0" normalizeH="0" baseline="0" noProof="0" dirty="0">
                  <a:ln>
                    <a:noFill/>
                  </a:ln>
                  <a:solidFill>
                    <a:srgbClr val="FFFFFF"/>
                  </a:solidFill>
                  <a:effectLst/>
                  <a:uLnTx/>
                  <a:uFillTx/>
                  <a:latin typeface="Neo Sans Light"/>
                  <a:ea typeface="ＭＳ Ｐゴシック" pitchFamily="32" charset="-128"/>
                  <a:cs typeface="+mn-cs"/>
                  <a:sym typeface="Neo Sans"/>
                </a:rPr>
                <a:t>API SIMPLE</a:t>
              </a:r>
            </a:p>
          </p:txBody>
        </p:sp>
        <p:sp>
          <p:nvSpPr>
            <p:cNvPr id="19" name="Rounded Rectangle 18"/>
            <p:cNvSpPr/>
            <p:nvPr/>
          </p:nvSpPr>
          <p:spPr bwMode="auto">
            <a:xfrm rot="10800000">
              <a:off x="9081960" y="776966"/>
              <a:ext cx="216000" cy="2232000"/>
            </a:xfrm>
            <a:prstGeom prst="roundRect">
              <a:avLst/>
            </a:prstGeom>
            <a:solidFill>
              <a:srgbClr val="000000"/>
            </a:solidFill>
            <a:ln w="9525" cap="flat" cmpd="sng" algn="ctr">
              <a:solidFill>
                <a:srgbClr val="000000"/>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none" spc="0" normalizeH="0" baseline="0" noProof="0" dirty="0" err="1">
                  <a:ln>
                    <a:noFill/>
                  </a:ln>
                  <a:solidFill>
                    <a:srgbClr val="FFFFFF"/>
                  </a:solidFill>
                  <a:effectLst/>
                  <a:uLnTx/>
                  <a:uFillTx/>
                  <a:latin typeface="Neo Sans Light"/>
                  <a:ea typeface="ＭＳ Ｐゴシック" pitchFamily="32" charset="-128"/>
                  <a:cs typeface="+mn-cs"/>
                  <a:sym typeface="Neo Sans"/>
                </a:rPr>
                <a:t>Servicios</a:t>
              </a:r>
              <a:r>
                <a:rPr kumimoji="0" lang="pt-PT" sz="900" b="1" i="0" u="none" strike="noStrike" kern="0" cap="none" spc="0" normalizeH="0" baseline="0" noProof="0" dirty="0">
                  <a:ln>
                    <a:noFill/>
                  </a:ln>
                  <a:solidFill>
                    <a:srgbClr val="FFFFFF"/>
                  </a:solidFill>
                  <a:effectLst/>
                  <a:uLnTx/>
                  <a:uFillTx/>
                  <a:latin typeface="Neo Sans Light"/>
                  <a:ea typeface="ＭＳ Ｐゴシック" pitchFamily="32" charset="-128"/>
                  <a:cs typeface="+mn-cs"/>
                  <a:sym typeface="Neo Sans"/>
                </a:rPr>
                <a:t> de </a:t>
              </a:r>
              <a:r>
                <a:rPr kumimoji="0" lang="pt-PT" sz="900" b="1" i="0" u="none" strike="noStrike" kern="0" cap="none" spc="0" normalizeH="0" baseline="0" noProof="0" dirty="0" err="1">
                  <a:ln>
                    <a:noFill/>
                  </a:ln>
                  <a:solidFill>
                    <a:srgbClr val="FFFFFF"/>
                  </a:solidFill>
                  <a:effectLst/>
                  <a:uLnTx/>
                  <a:uFillTx/>
                  <a:latin typeface="Neo Sans Light"/>
                  <a:ea typeface="ＭＳ Ｐゴシック" pitchFamily="32" charset="-128"/>
                  <a:cs typeface="+mn-cs"/>
                  <a:sym typeface="Neo Sans"/>
                </a:rPr>
                <a:t>comunicación</a:t>
              </a:r>
              <a:endParaRPr kumimoji="0" lang="es-ES_tradnl" sz="900" b="1" i="0" u="none" strike="noStrike" kern="0" cap="none" spc="0" normalizeH="0" baseline="0" noProof="0" dirty="0">
                <a:ln>
                  <a:noFill/>
                </a:ln>
                <a:solidFill>
                  <a:srgbClr val="FFFFFF"/>
                </a:solidFill>
                <a:effectLst/>
                <a:uLnTx/>
                <a:uFillTx/>
                <a:latin typeface="Neo Sans Light"/>
                <a:ea typeface="ＭＳ Ｐゴシック" pitchFamily="32" charset="-128"/>
                <a:cs typeface="+mn-cs"/>
                <a:sym typeface="Neo Sans"/>
              </a:endParaRPr>
            </a:p>
          </p:txBody>
        </p:sp>
        <p:sp>
          <p:nvSpPr>
            <p:cNvPr id="20" name="Rounded Rectangle 19"/>
            <p:cNvSpPr/>
            <p:nvPr/>
          </p:nvSpPr>
          <p:spPr bwMode="auto">
            <a:xfrm>
              <a:off x="9845631" y="476250"/>
              <a:ext cx="1795507" cy="885110"/>
            </a:xfrm>
            <a:prstGeom prst="roundRect">
              <a:avLst>
                <a:gd name="adj" fmla="val 6610"/>
              </a:avLst>
            </a:prstGeom>
            <a:solidFill>
              <a:srgbClr val="FFFFFF">
                <a:lumMod val="85000"/>
                <a:alpha val="10000"/>
              </a:srgbClr>
            </a:solidFill>
            <a:ln w="25400" cap="flat" cmpd="sng" algn="ctr">
              <a:solidFill>
                <a:srgbClr val="000000">
                  <a:alpha val="5000"/>
                </a:srgbClr>
              </a:solidFill>
              <a:prstDash val="solid"/>
              <a:headEnd type="none" w="med" len="med"/>
              <a:tailEnd type="none" w="med" len="med"/>
            </a:ln>
            <a:effectLst>
              <a:outerShdw blurRad="50800" dist="38100" dir="2700000" algn="tl" rotWithShape="0">
                <a:prstClr val="black">
                  <a:alpha val="40000"/>
                </a:prstClr>
              </a:outerShdw>
            </a:effectLst>
          </p:spPr>
          <p:txBody>
            <a:bodyPr anchor="t" anchorCtr="0"/>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small" spc="0" normalizeH="0" baseline="0" noProof="0" dirty="0">
                  <a:ln>
                    <a:noFill/>
                  </a:ln>
                  <a:solidFill>
                    <a:srgbClr val="0070C0"/>
                  </a:solidFill>
                  <a:effectLst/>
                  <a:uLnTx/>
                  <a:uFillTx/>
                  <a:latin typeface="Neo Sans Light"/>
                  <a:ea typeface="+mn-ea"/>
                  <a:cs typeface="+mn-cs"/>
                  <a:sym typeface="Neo Sans"/>
                </a:rPr>
                <a:t>transportista</a:t>
              </a:r>
              <a:endParaRPr kumimoji="0" lang="en-US" sz="900" b="1" i="0" u="none" strike="noStrike" kern="0" cap="small" spc="0" normalizeH="0" baseline="0" noProof="0" dirty="0">
                <a:ln>
                  <a:noFill/>
                </a:ln>
                <a:solidFill>
                  <a:srgbClr val="0070C0"/>
                </a:solidFill>
                <a:effectLst/>
                <a:uLnTx/>
                <a:uFillTx/>
                <a:latin typeface="Neo Sans Light"/>
                <a:ea typeface="+mn-ea"/>
                <a:cs typeface="+mn-cs"/>
                <a:sym typeface="Neo Sans"/>
              </a:endParaRPr>
            </a:p>
          </p:txBody>
        </p:sp>
        <p:sp>
          <p:nvSpPr>
            <p:cNvPr id="21" name="Rectangle 20"/>
            <p:cNvSpPr/>
            <p:nvPr/>
          </p:nvSpPr>
          <p:spPr bwMode="auto">
            <a:xfrm>
              <a:off x="10127680" y="819547"/>
              <a:ext cx="1231408" cy="390140"/>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none" spc="0" normalizeH="0" baseline="0" noProof="0" dirty="0">
                  <a:ln>
                    <a:noFill/>
                  </a:ln>
                  <a:solidFill>
                    <a:srgbClr val="FFFFFF"/>
                  </a:solidFill>
                  <a:effectLst/>
                  <a:uLnTx/>
                  <a:uFillTx/>
                  <a:latin typeface="Neo Sans Light"/>
                  <a:ea typeface="ＭＳ Ｐゴシック" pitchFamily="32" charset="-128"/>
                  <a:cs typeface="+mn-cs"/>
                  <a:sym typeface="Neo Sans"/>
                </a:rPr>
                <a:t>Datos de la Orden de Tansporte</a:t>
              </a:r>
            </a:p>
          </p:txBody>
        </p:sp>
        <p:sp>
          <p:nvSpPr>
            <p:cNvPr id="22" name="Rounded Rectangle 21"/>
            <p:cNvSpPr/>
            <p:nvPr/>
          </p:nvSpPr>
          <p:spPr bwMode="auto">
            <a:xfrm>
              <a:off x="9845631" y="2496887"/>
              <a:ext cx="1795507" cy="885110"/>
            </a:xfrm>
            <a:prstGeom prst="roundRect">
              <a:avLst>
                <a:gd name="adj" fmla="val 6610"/>
              </a:avLst>
            </a:prstGeom>
            <a:solidFill>
              <a:srgbClr val="FFFFFF">
                <a:lumMod val="85000"/>
                <a:alpha val="10000"/>
              </a:srgbClr>
            </a:solidFill>
            <a:ln w="25400" cap="flat" cmpd="sng" algn="ctr">
              <a:solidFill>
                <a:srgbClr val="000000">
                  <a:alpha val="5000"/>
                </a:srgbClr>
              </a:solidFill>
              <a:prstDash val="solid"/>
              <a:headEnd type="none" w="med" len="med"/>
              <a:tailEnd type="none" w="med" len="med"/>
            </a:ln>
            <a:effectLst>
              <a:outerShdw blurRad="50800" dist="38100" dir="2700000" algn="tl" rotWithShape="0">
                <a:prstClr val="black">
                  <a:alpha val="40000"/>
                </a:prstClr>
              </a:outerShdw>
            </a:effectLst>
          </p:spPr>
          <p:txBody>
            <a:bodyPr anchor="t" anchorCtr="0"/>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small" spc="0" normalizeH="0" baseline="0" noProof="0" dirty="0">
                  <a:ln>
                    <a:noFill/>
                  </a:ln>
                  <a:solidFill>
                    <a:srgbClr val="0070C0"/>
                  </a:solidFill>
                  <a:effectLst/>
                  <a:uLnTx/>
                  <a:uFillTx/>
                  <a:latin typeface="Neo Sans Light"/>
                  <a:ea typeface="+mn-ea"/>
                  <a:cs typeface="+mn-cs"/>
                  <a:sym typeface="Neo Sans"/>
                </a:rPr>
                <a:t>Terminal</a:t>
              </a:r>
              <a:endParaRPr kumimoji="0" lang="en-US" sz="900" b="1" i="0" u="none" strike="noStrike" kern="0" cap="small" spc="0" normalizeH="0" baseline="0" noProof="0" dirty="0">
                <a:ln>
                  <a:noFill/>
                </a:ln>
                <a:solidFill>
                  <a:srgbClr val="0070C0"/>
                </a:solidFill>
                <a:effectLst/>
                <a:uLnTx/>
                <a:uFillTx/>
                <a:latin typeface="Neo Sans Light"/>
                <a:ea typeface="+mn-ea"/>
                <a:cs typeface="+mn-cs"/>
                <a:sym typeface="Neo Sans"/>
              </a:endParaRPr>
            </a:p>
          </p:txBody>
        </p:sp>
        <p:sp>
          <p:nvSpPr>
            <p:cNvPr id="23" name="Rectangle 22"/>
            <p:cNvSpPr/>
            <p:nvPr/>
          </p:nvSpPr>
          <p:spPr bwMode="auto">
            <a:xfrm>
              <a:off x="10311336" y="2876947"/>
              <a:ext cx="864096" cy="288032"/>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none" spc="0" normalizeH="0" baseline="0" noProof="0" dirty="0">
                  <a:ln>
                    <a:noFill/>
                  </a:ln>
                  <a:solidFill>
                    <a:srgbClr val="000000"/>
                  </a:solidFill>
                  <a:effectLst/>
                  <a:uLnTx/>
                  <a:uFillTx/>
                  <a:latin typeface="Neo Sans Light"/>
                  <a:ea typeface="ＭＳ Ｐゴシック" pitchFamily="32" charset="-128"/>
                  <a:cs typeface="+mn-cs"/>
                  <a:sym typeface="Neo Sans"/>
                </a:rPr>
                <a:t>COPARN</a:t>
              </a:r>
            </a:p>
          </p:txBody>
        </p:sp>
        <p:cxnSp>
          <p:nvCxnSpPr>
            <p:cNvPr id="24" name="Straight Connector 45"/>
            <p:cNvCxnSpPr>
              <a:stCxn id="19" idx="1"/>
              <a:endCxn id="20" idx="1"/>
            </p:cNvCxnSpPr>
            <p:nvPr/>
          </p:nvCxnSpPr>
          <p:spPr>
            <a:xfrm flipV="1">
              <a:off x="9297960" y="918805"/>
              <a:ext cx="547671" cy="974161"/>
            </a:xfrm>
            <a:prstGeom prst="bentConnector3">
              <a:avLst>
                <a:gd name="adj1" fmla="val 50000"/>
              </a:avLst>
            </a:prstGeom>
            <a:noFill/>
            <a:ln w="15875" cap="flat" cmpd="sng" algn="ctr">
              <a:solidFill>
                <a:srgbClr val="000000"/>
              </a:solidFill>
              <a:prstDash val="dashDot"/>
              <a:headEnd type="triangle"/>
              <a:tailEnd type="triangle"/>
            </a:ln>
            <a:effectLst/>
          </p:spPr>
        </p:cxnSp>
        <p:cxnSp>
          <p:nvCxnSpPr>
            <p:cNvPr id="25" name="Straight Connector 45"/>
            <p:cNvCxnSpPr>
              <a:stCxn id="19" idx="1"/>
              <a:endCxn id="22" idx="1"/>
            </p:cNvCxnSpPr>
            <p:nvPr/>
          </p:nvCxnSpPr>
          <p:spPr>
            <a:xfrm>
              <a:off x="9297960" y="1892966"/>
              <a:ext cx="547671" cy="1046476"/>
            </a:xfrm>
            <a:prstGeom prst="bentConnector3">
              <a:avLst>
                <a:gd name="adj1" fmla="val 50000"/>
              </a:avLst>
            </a:prstGeom>
            <a:noFill/>
            <a:ln w="15875" cap="flat" cmpd="sng" algn="ctr">
              <a:solidFill>
                <a:srgbClr val="000000"/>
              </a:solidFill>
              <a:prstDash val="dashDot"/>
              <a:headEnd type="triangle"/>
              <a:tailEnd type="triangle"/>
            </a:ln>
            <a:effectLst/>
          </p:spPr>
        </p:cxnSp>
        <p:sp>
          <p:nvSpPr>
            <p:cNvPr id="26" name="Rectangle 25"/>
            <p:cNvSpPr/>
            <p:nvPr/>
          </p:nvSpPr>
          <p:spPr>
            <a:xfrm>
              <a:off x="9582635" y="1212660"/>
              <a:ext cx="881135" cy="248772"/>
            </a:xfrm>
            <a:prstGeom prst="rect">
              <a:avLst/>
            </a:prstGeom>
          </p:spPr>
          <p:txBody>
            <a:bodyPr wrap="none">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none" spc="0" normalizeH="0" baseline="0" noProof="0" dirty="0">
                  <a:ln>
                    <a:noFill/>
                  </a:ln>
                  <a:solidFill>
                    <a:srgbClr val="000000"/>
                  </a:solidFill>
                  <a:effectLst/>
                  <a:uLnTx/>
                  <a:uFillTx/>
                  <a:latin typeface="Neo Sans Light"/>
                  <a:ea typeface="ＭＳ Ｐゴシック" pitchFamily="32" charset="-128"/>
                  <a:cs typeface="+mn-cs"/>
                  <a:sym typeface="Neo Sans"/>
                </a:rPr>
                <a:t>API SIMPLE</a:t>
              </a:r>
            </a:p>
          </p:txBody>
        </p:sp>
      </p:grpSp>
      <p:sp>
        <p:nvSpPr>
          <p:cNvPr id="27" name="Rectangle 26"/>
          <p:cNvSpPr/>
          <p:nvPr/>
        </p:nvSpPr>
        <p:spPr bwMode="auto">
          <a:xfrm>
            <a:off x="236460" y="3096583"/>
            <a:ext cx="2210766" cy="1175737"/>
          </a:xfrm>
          <a:prstGeom prst="rect">
            <a:avLst/>
          </a:prstGeom>
          <a:solidFill>
            <a:srgbClr val="CC66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1200" cap="none" spc="0" normalizeH="0" baseline="0" noProof="0" dirty="0">
                <a:ln>
                  <a:noFill/>
                </a:ln>
                <a:solidFill>
                  <a:srgbClr val="FFFFFF"/>
                </a:solidFill>
                <a:effectLst/>
                <a:uLnTx/>
                <a:uFillTx/>
                <a:latin typeface="Neo Sans Light"/>
                <a:ea typeface="ＭＳ Ｐゴシック" pitchFamily="32" charset="-128"/>
                <a:sym typeface="Neo Sans"/>
              </a:rPr>
              <a:t>Transitario con capacidad de integración telemática con SIMPLE:</a:t>
            </a:r>
          </a:p>
          <a:p>
            <a:pPr marL="171450" marR="0" lvl="0" indent="-171450" algn="l" defTabSz="449263" rtl="0" eaLnBrk="0" fontAlgn="base" latinLnBrk="0" hangingPunct="0">
              <a:lnSpc>
                <a:spcPct val="100000"/>
              </a:lnSpc>
              <a:spcBef>
                <a:spcPct val="0"/>
              </a:spcBef>
              <a:spcAft>
                <a:spcPct val="0"/>
              </a:spcAft>
              <a:buClr>
                <a:srgbClr val="000000"/>
              </a:buClr>
              <a:buSzPct val="100000"/>
              <a:buFontTx/>
              <a:buChar char="-"/>
              <a:tabLst/>
              <a:defRPr/>
            </a:pPr>
            <a:r>
              <a:rPr kumimoji="0" lang="pt-PT" sz="900" b="0" i="0" u="none" strike="noStrike" kern="1200" cap="none" spc="0" normalizeH="0" baseline="0" noProof="0" dirty="0">
                <a:ln>
                  <a:noFill/>
                </a:ln>
                <a:solidFill>
                  <a:srgbClr val="FFFFFF"/>
                </a:solidFill>
                <a:effectLst/>
                <a:uLnTx/>
                <a:uFillTx/>
                <a:latin typeface="Neo Sans Light"/>
                <a:ea typeface="ＭＳ Ｐゴシック" pitchFamily="32" charset="-128"/>
                <a:sym typeface="Neo Sans"/>
              </a:rPr>
              <a:t>Información de Entrega en el formato más habitualmente utilizado en el ecosistema logístico: un  mensaje EDIFACT COREOR;</a:t>
            </a:r>
          </a:p>
          <a:p>
            <a:pPr marL="171450" marR="0" lvl="0" indent="-171450" algn="l" defTabSz="449263" rtl="0" eaLnBrk="0" fontAlgn="base" latinLnBrk="0" hangingPunct="0">
              <a:lnSpc>
                <a:spcPct val="100000"/>
              </a:lnSpc>
              <a:spcBef>
                <a:spcPct val="0"/>
              </a:spcBef>
              <a:spcAft>
                <a:spcPct val="0"/>
              </a:spcAft>
              <a:buClr>
                <a:srgbClr val="000000"/>
              </a:buClr>
              <a:buSzPct val="100000"/>
              <a:buFontTx/>
              <a:buChar char="-"/>
              <a:tabLst/>
              <a:defRPr/>
            </a:pPr>
            <a:r>
              <a:rPr kumimoji="0" lang="pt-PT" sz="900" b="0" i="0" u="none" strike="noStrike" kern="1200" cap="none" spc="0" normalizeH="0" baseline="0" noProof="0" dirty="0">
                <a:ln>
                  <a:noFill/>
                </a:ln>
                <a:solidFill>
                  <a:srgbClr val="FFFFFF"/>
                </a:solidFill>
                <a:effectLst/>
                <a:uLnTx/>
                <a:uFillTx/>
                <a:latin typeface="Neo Sans Light"/>
                <a:ea typeface="ＭＳ Ｐゴシック" pitchFamily="32" charset="-128"/>
                <a:sym typeface="Neo Sans"/>
              </a:rPr>
              <a:t>Información de Admisión a través de la API SIMPLE</a:t>
            </a:r>
          </a:p>
        </p:txBody>
      </p:sp>
      <p:sp>
        <p:nvSpPr>
          <p:cNvPr id="28" name="Rectangle 27"/>
          <p:cNvSpPr/>
          <p:nvPr/>
        </p:nvSpPr>
        <p:spPr bwMode="auto">
          <a:xfrm>
            <a:off x="9067800" y="1758365"/>
            <a:ext cx="2802126" cy="495134"/>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449263" rtl="0" eaLnBrk="0" fontAlgn="base" latinLnBrk="0" hangingPunct="1">
              <a:lnSpc>
                <a:spcPct val="100000"/>
              </a:lnSpc>
              <a:spcBef>
                <a:spcPct val="0"/>
              </a:spcBef>
              <a:spcAft>
                <a:spcPct val="0"/>
              </a:spcAft>
              <a:buClr>
                <a:srgbClr val="000000"/>
              </a:buClr>
              <a:buSzPct val="100000"/>
              <a:buFontTx/>
              <a:buNone/>
              <a:tabLst/>
              <a:defRPr/>
            </a:pPr>
            <a:r>
              <a:rPr kumimoji="0" lang="pt-PT" sz="900" b="1" i="0" u="none" strike="noStrike" kern="1200" cap="none" spc="0" normalizeH="0" baseline="0" noProof="0" dirty="0">
                <a:ln>
                  <a:noFill/>
                </a:ln>
                <a:solidFill>
                  <a:srgbClr val="FFFFFF"/>
                </a:solidFill>
                <a:effectLst/>
                <a:uLnTx/>
                <a:uFillTx/>
                <a:latin typeface="Neo Sans"/>
                <a:ea typeface="ＭＳ Ｐゴシック" pitchFamily="32" charset="-128"/>
                <a:sym typeface="Neo Sans"/>
              </a:rPr>
              <a:t>Transportista con capacidad de integración telemática con SIMPLE</a:t>
            </a:r>
            <a:r>
              <a:rPr kumimoji="0" lang="pt-PT" sz="900" b="1" i="0" u="none" strike="noStrike" kern="1200" cap="none" spc="0" normalizeH="0" baseline="0" noProof="0" dirty="0">
                <a:ln>
                  <a:noFill/>
                </a:ln>
                <a:solidFill>
                  <a:srgbClr val="FFFFFF"/>
                </a:solidFill>
                <a:effectLst/>
                <a:uLnTx/>
                <a:uFillTx/>
                <a:latin typeface="Neo Sans Light"/>
                <a:ea typeface="ＭＳ Ｐゴシック" pitchFamily="32" charset="-128"/>
                <a:sym typeface="Neo Sans"/>
              </a:rPr>
              <a:t>, utilizando la API de SIMPLE</a:t>
            </a:r>
            <a:endParaRPr kumimoji="0" lang="pt-PT" sz="900" b="1" i="0" u="none" strike="noStrike" kern="1200" cap="none" spc="0" normalizeH="0" baseline="0" noProof="0" dirty="0">
              <a:ln>
                <a:noFill/>
              </a:ln>
              <a:solidFill>
                <a:srgbClr val="FFFFFF"/>
              </a:solidFill>
              <a:effectLst/>
              <a:uLnTx/>
              <a:uFillTx/>
              <a:latin typeface="Neo Sans"/>
              <a:ea typeface="ＭＳ Ｐゴシック" pitchFamily="32" charset="-128"/>
              <a:sym typeface="Neo Sans"/>
            </a:endParaRPr>
          </a:p>
        </p:txBody>
      </p:sp>
      <p:sp>
        <p:nvSpPr>
          <p:cNvPr id="29" name="Rectangle 28"/>
          <p:cNvSpPr/>
          <p:nvPr/>
        </p:nvSpPr>
        <p:spPr bwMode="auto">
          <a:xfrm>
            <a:off x="7850176" y="3545588"/>
            <a:ext cx="4249926" cy="446980"/>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449263" rtl="0" eaLnBrk="0" fontAlgn="base" latinLnBrk="0" hangingPunct="1">
              <a:lnSpc>
                <a:spcPct val="100000"/>
              </a:lnSpc>
              <a:spcBef>
                <a:spcPct val="0"/>
              </a:spcBef>
              <a:spcAft>
                <a:spcPct val="0"/>
              </a:spcAft>
              <a:buClr>
                <a:srgbClr val="000000"/>
              </a:buClr>
              <a:buSzPct val="100000"/>
              <a:buFontTx/>
              <a:buNone/>
              <a:tabLst/>
              <a:defRPr/>
            </a:pPr>
            <a:r>
              <a:rPr kumimoji="0" lang="pt-PT" sz="900" b="1" i="0" u="none" strike="noStrike" kern="1200" cap="none" spc="0" normalizeH="0" baseline="0" noProof="0" dirty="0">
                <a:ln>
                  <a:noFill/>
                </a:ln>
                <a:solidFill>
                  <a:srgbClr val="000000"/>
                </a:solidFill>
                <a:effectLst/>
                <a:uLnTx/>
                <a:uFillTx/>
                <a:latin typeface="Neo Sans"/>
                <a:ea typeface="ＭＳ Ｐゴシック" pitchFamily="32" charset="-128"/>
                <a:sym typeface="Neo Sans"/>
              </a:rPr>
              <a:t>Terminal de Salida  </a:t>
            </a:r>
            <a:r>
              <a:rPr kumimoji="0" lang="es-ES" sz="900" b="1" i="0" u="none" strike="noStrike" kern="1200" cap="none" spc="0" normalizeH="0" baseline="0" noProof="0" dirty="0">
                <a:ln>
                  <a:noFill/>
                </a:ln>
                <a:solidFill>
                  <a:srgbClr val="000000"/>
                </a:solidFill>
                <a:effectLst/>
                <a:uLnTx/>
                <a:uFillTx/>
                <a:latin typeface="Neo Sans"/>
                <a:ea typeface="ＭＳ Ｐゴシック" pitchFamily="32" charset="-128"/>
                <a:sym typeface="Neo Sans"/>
              </a:rPr>
              <a:t>sin recursos para integrar la información del la entrega, lo puede consultar directamente en la GUI de SIMPLE</a:t>
            </a:r>
          </a:p>
        </p:txBody>
      </p:sp>
      <p:sp>
        <p:nvSpPr>
          <p:cNvPr id="30" name="Rectangle 29"/>
          <p:cNvSpPr/>
          <p:nvPr/>
        </p:nvSpPr>
        <p:spPr bwMode="auto">
          <a:xfrm>
            <a:off x="9067800" y="4814099"/>
            <a:ext cx="3032302" cy="765112"/>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449263" rtl="0" eaLnBrk="0" fontAlgn="base" latinLnBrk="0" hangingPunct="1">
              <a:lnSpc>
                <a:spcPct val="100000"/>
              </a:lnSpc>
              <a:spcBef>
                <a:spcPct val="0"/>
              </a:spcBef>
              <a:spcAft>
                <a:spcPct val="0"/>
              </a:spcAft>
              <a:buClr>
                <a:srgbClr val="000000"/>
              </a:buClr>
              <a:buSzPct val="100000"/>
              <a:buFontTx/>
              <a:buNone/>
              <a:tabLst/>
              <a:defRPr/>
            </a:pPr>
            <a:r>
              <a:rPr kumimoji="0" lang="pt-PT" sz="900" b="1" i="0" u="none" strike="noStrike" kern="1200" cap="none" spc="0" normalizeH="0" baseline="0" noProof="0" dirty="0">
                <a:ln>
                  <a:noFill/>
                </a:ln>
                <a:solidFill>
                  <a:srgbClr val="000000"/>
                </a:solidFill>
                <a:effectLst/>
                <a:uLnTx/>
                <a:uFillTx/>
                <a:latin typeface="Neo Sans"/>
                <a:ea typeface="ＭＳ Ｐゴシック" pitchFamily="32" charset="-128"/>
                <a:sym typeface="Neo Sans"/>
              </a:rPr>
              <a:t>Terminal de Entrada  con capacidad de integración telemática con SIMPLE, para recibir los datos relacionados con la admisión, en el formato más habitualmente utilizado en el ecosistema logístico: un  mensaje EDIFACT COPARN</a:t>
            </a:r>
          </a:p>
        </p:txBody>
      </p:sp>
      <p:sp>
        <p:nvSpPr>
          <p:cNvPr id="31" name="Rectangle 30"/>
          <p:cNvSpPr/>
          <p:nvPr/>
        </p:nvSpPr>
        <p:spPr bwMode="auto">
          <a:xfrm>
            <a:off x="3375174" y="1918880"/>
            <a:ext cx="2210766" cy="679023"/>
          </a:xfrm>
          <a:prstGeom prst="rect">
            <a:avLst/>
          </a:prstGeom>
          <a:solidFill>
            <a:srgbClr val="CC66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1200" cap="none" spc="0" normalizeH="0" baseline="0" noProof="0" dirty="0">
                <a:ln>
                  <a:noFill/>
                </a:ln>
                <a:solidFill>
                  <a:srgbClr val="FFFFFF"/>
                </a:solidFill>
                <a:effectLst/>
                <a:uLnTx/>
                <a:uFillTx/>
                <a:latin typeface="Neo Sans Light"/>
                <a:ea typeface="ＭＳ Ｐゴシック" pitchFamily="32" charset="-128"/>
                <a:sym typeface="Neo Sans"/>
              </a:rPr>
              <a:t>Transitario sin recursos para integrar la información del Transporte, lo puede registrar directamente en la GUI de SIMPLE</a:t>
            </a:r>
            <a:endParaRPr kumimoji="0" lang="pt-PT" sz="900" b="0" i="0" u="none" strike="noStrike" kern="1200" cap="none" spc="0" normalizeH="0" baseline="0" noProof="0" dirty="0">
              <a:ln>
                <a:noFill/>
              </a:ln>
              <a:solidFill>
                <a:srgbClr val="FFFFFF"/>
              </a:solidFill>
              <a:effectLst/>
              <a:uLnTx/>
              <a:uFillTx/>
              <a:latin typeface="Neo Sans"/>
              <a:ea typeface="ＭＳ Ｐゴシック" pitchFamily="32" charset="-128"/>
              <a:sym typeface="Neo Sans"/>
            </a:endParaRPr>
          </a:p>
        </p:txBody>
      </p:sp>
      <p:sp>
        <p:nvSpPr>
          <p:cNvPr id="32" name="Rectangle 31"/>
          <p:cNvSpPr/>
          <p:nvPr/>
        </p:nvSpPr>
        <p:spPr bwMode="auto">
          <a:xfrm>
            <a:off x="5203783" y="4837451"/>
            <a:ext cx="1934158" cy="423656"/>
          </a:xfrm>
          <a:prstGeom prst="rect">
            <a:avLst/>
          </a:pr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l" defTabSz="449263" rtl="0" eaLnBrk="0"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1200" cap="none" spc="0" normalizeH="0" baseline="0" noProof="0" dirty="0">
                <a:ln>
                  <a:noFill/>
                </a:ln>
                <a:solidFill>
                  <a:srgbClr val="FFFFFF"/>
                </a:solidFill>
                <a:effectLst/>
                <a:uLnTx/>
                <a:uFillTx/>
                <a:latin typeface="Neo Sans Light"/>
                <a:ea typeface="ＭＳ Ｐゴシック" pitchFamily="32" charset="-128"/>
                <a:sym typeface="Neo Sans"/>
              </a:rPr>
              <a:t>Datos disponibles en SIMPLE de forma armonizada</a:t>
            </a:r>
          </a:p>
        </p:txBody>
      </p:sp>
      <p:sp>
        <p:nvSpPr>
          <p:cNvPr id="33" name="CuadroTexto 6">
            <a:extLst>
              <a:ext uri="{FF2B5EF4-FFF2-40B4-BE49-F238E27FC236}">
                <a16:creationId xmlns:a16="http://schemas.microsoft.com/office/drawing/2014/main" id="{A3FF78F2-439E-4221-AED5-4BA698358992}"/>
              </a:ext>
            </a:extLst>
          </p:cNvPr>
          <p:cNvSpPr txBox="1"/>
          <p:nvPr/>
        </p:nvSpPr>
        <p:spPr>
          <a:xfrm>
            <a:off x="550863" y="1219200"/>
            <a:ext cx="8720951" cy="431776"/>
          </a:xfrm>
          <a:prstGeom prst="rect">
            <a:avLst/>
          </a:prstGeom>
          <a:noFill/>
        </p:spPr>
        <p:txBody>
          <a:bodyPr wrap="square" tIns="36000" bIns="36000" rtlCol="0">
            <a:spAutoFit/>
          </a:body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es-PE" sz="2000" b="0" i="0" u="none" strike="noStrike" kern="1200" cap="none" spc="0" normalizeH="0" baseline="0" noProof="0" dirty="0">
                <a:ln>
                  <a:noFill/>
                </a:ln>
                <a:solidFill>
                  <a:srgbClr val="03657C"/>
                </a:solidFill>
                <a:effectLst/>
                <a:uLnTx/>
                <a:uFillTx/>
                <a:latin typeface="Arial" panose="020B0604020202020204" pitchFamily="34" charset="0"/>
                <a:ea typeface="Roboto" panose="02000000000000000000" pitchFamily="2" charset="0"/>
                <a:cs typeface="Arial" panose="020B0604020202020204" pitchFamily="34" charset="0"/>
                <a:sym typeface="Neo Sans"/>
              </a:rPr>
              <a:t>Adaptación a distintos grados de evolución tecnológica de los actores</a:t>
            </a:r>
          </a:p>
        </p:txBody>
      </p:sp>
    </p:spTree>
    <p:extLst>
      <p:ext uri="{BB962C8B-B14F-4D97-AF65-F5344CB8AC3E}">
        <p14:creationId xmlns:p14="http://schemas.microsoft.com/office/powerpoint/2010/main" val="273157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ítulo 1">
            <a:extLst>
              <a:ext uri="{FF2B5EF4-FFF2-40B4-BE49-F238E27FC236}">
                <a16:creationId xmlns:a16="http://schemas.microsoft.com/office/drawing/2014/main" id="{CF6CDC16-BB97-784A-A1F8-3977FE316AA4}"/>
              </a:ext>
            </a:extLst>
          </p:cNvPr>
          <p:cNvSpPr txBox="1">
            <a:spLocks/>
          </p:cNvSpPr>
          <p:nvPr/>
        </p:nvSpPr>
        <p:spPr>
          <a:xfrm>
            <a:off x="550863" y="476251"/>
            <a:ext cx="5545137" cy="6492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400" b="0" i="0" u="none" strike="noStrike" kern="1200" cap="none" spc="0" normalizeH="0" baseline="0" noProof="0" dirty="0">
                <a:ln>
                  <a:noFill/>
                </a:ln>
                <a:solidFill>
                  <a:srgbClr val="004254"/>
                </a:solidFill>
                <a:effectLst/>
                <a:uLnTx/>
                <a:uFillTx/>
                <a:latin typeface="Georgia" panose="02040502050405020303" pitchFamily="18" charset="0"/>
                <a:ea typeface="+mj-ea"/>
                <a:cs typeface="+mj-cs"/>
                <a:sym typeface="Neo Sans"/>
              </a:rPr>
              <a:t>Gestión de Datos</a:t>
            </a:r>
          </a:p>
        </p:txBody>
      </p:sp>
      <p:sp>
        <p:nvSpPr>
          <p:cNvPr id="4" name="Rounded Rectangle 3"/>
          <p:cNvSpPr/>
          <p:nvPr/>
        </p:nvSpPr>
        <p:spPr bwMode="auto">
          <a:xfrm>
            <a:off x="2895600" y="1828800"/>
            <a:ext cx="3581400" cy="3733800"/>
          </a:xfrm>
          <a:prstGeom prst="roundRect">
            <a:avLst>
              <a:gd name="adj" fmla="val 6610"/>
            </a:avLst>
          </a:prstGeom>
          <a:solidFill>
            <a:srgbClr val="FFFFFF">
              <a:lumMod val="85000"/>
              <a:alpha val="10000"/>
            </a:srgbClr>
          </a:solidFill>
          <a:ln w="25400" cap="flat" cmpd="sng" algn="ctr">
            <a:solidFill>
              <a:srgbClr val="000000">
                <a:alpha val="5000"/>
              </a:srgbClr>
            </a:solidFill>
            <a:prstDash val="solid"/>
            <a:headEnd type="none" w="med" len="med"/>
            <a:tailEnd type="none" w="med" len="med"/>
          </a:ln>
          <a:effectLst>
            <a:outerShdw blurRad="50800" dist="38100" dir="2700000" algn="tl" rotWithShape="0">
              <a:prstClr val="black">
                <a:alpha val="40000"/>
              </a:prstClr>
            </a:outerShdw>
          </a:effectLst>
        </p:spPr>
        <p:txBody>
          <a:bodyPr anchor="t" anchorCtr="0"/>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small" spc="0" normalizeH="0" baseline="0" noProof="0" dirty="0">
                <a:ln>
                  <a:noFill/>
                </a:ln>
                <a:solidFill>
                  <a:srgbClr val="0070C0"/>
                </a:solidFill>
                <a:effectLst/>
                <a:uLnTx/>
                <a:uFillTx/>
                <a:latin typeface="Neo Sans Light"/>
                <a:ea typeface="+mn-ea"/>
                <a:cs typeface="+mn-cs"/>
                <a:sym typeface="Neo Sans"/>
              </a:rPr>
              <a:t>SIMPLE</a:t>
            </a:r>
            <a:endParaRPr kumimoji="0" lang="en-US" sz="900" b="1" i="0" u="none" strike="noStrike" kern="0" cap="small" spc="0" normalizeH="0" baseline="0" noProof="0" dirty="0">
              <a:ln>
                <a:noFill/>
              </a:ln>
              <a:solidFill>
                <a:srgbClr val="0070C0"/>
              </a:solidFill>
              <a:effectLst/>
              <a:uLnTx/>
              <a:uFillTx/>
              <a:latin typeface="Neo Sans Light"/>
              <a:ea typeface="+mn-ea"/>
              <a:cs typeface="+mn-cs"/>
              <a:sym typeface="Neo Sans"/>
            </a:endParaRPr>
          </a:p>
        </p:txBody>
      </p:sp>
      <p:sp>
        <p:nvSpPr>
          <p:cNvPr id="5" name="Flowchart: Predefined Process 4"/>
          <p:cNvSpPr/>
          <p:nvPr/>
        </p:nvSpPr>
        <p:spPr bwMode="auto">
          <a:xfrm>
            <a:off x="4137985" y="2103905"/>
            <a:ext cx="1096630" cy="456749"/>
          </a:xfrm>
          <a:prstGeom prst="flowChartPredefinedProcess">
            <a:avLst/>
          </a:pr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none" spc="0" normalizeH="0" baseline="0" noProof="0" dirty="0">
                <a:ln>
                  <a:noFill/>
                </a:ln>
                <a:solidFill>
                  <a:srgbClr val="FFFFFF"/>
                </a:solidFill>
                <a:effectLst/>
                <a:uLnTx/>
                <a:uFillTx/>
                <a:latin typeface="Neo Sans Light"/>
                <a:ea typeface="ＭＳ Ｐゴシック" pitchFamily="32" charset="-128"/>
                <a:cs typeface="+mn-cs"/>
                <a:sym typeface="Neo Sans"/>
              </a:rPr>
              <a:t>Orden de Entrega</a:t>
            </a:r>
          </a:p>
        </p:txBody>
      </p:sp>
      <p:sp>
        <p:nvSpPr>
          <p:cNvPr id="6" name="Rounded Rectangle 5"/>
          <p:cNvSpPr/>
          <p:nvPr/>
        </p:nvSpPr>
        <p:spPr bwMode="auto">
          <a:xfrm>
            <a:off x="2630715" y="1944947"/>
            <a:ext cx="214899" cy="3600000"/>
          </a:xfrm>
          <a:prstGeom prst="roundRect">
            <a:avLst/>
          </a:prstGeom>
          <a:solidFill>
            <a:srgbClr val="000000"/>
          </a:solidFill>
          <a:ln w="9525" cap="flat" cmpd="sng" algn="ctr">
            <a:solidFill>
              <a:srgbClr val="000000"/>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none" spc="0" normalizeH="0" baseline="0" noProof="0" dirty="0">
                <a:ln>
                  <a:noFill/>
                </a:ln>
                <a:solidFill>
                  <a:srgbClr val="FFFFFF"/>
                </a:solidFill>
                <a:effectLst/>
                <a:uLnTx/>
                <a:uFillTx/>
                <a:latin typeface="Neo Sans Light"/>
                <a:ea typeface="ＭＳ Ｐゴシック" pitchFamily="32" charset="-128"/>
                <a:cs typeface="+mn-cs"/>
                <a:sym typeface="Neo Sans"/>
              </a:rPr>
              <a:t>Servicios de comunicación</a:t>
            </a:r>
            <a:endParaRPr kumimoji="0" lang="es-ES_tradnl" sz="900" b="1" i="0" u="none" strike="noStrike" kern="0" cap="none" spc="0" normalizeH="0" baseline="0" noProof="0" dirty="0">
              <a:ln>
                <a:noFill/>
              </a:ln>
              <a:solidFill>
                <a:srgbClr val="FFFFFF"/>
              </a:solidFill>
              <a:effectLst/>
              <a:uLnTx/>
              <a:uFillTx/>
              <a:latin typeface="Neo Sans Light"/>
              <a:ea typeface="ＭＳ Ｐゴシック" pitchFamily="32" charset="-128"/>
              <a:cs typeface="+mn-cs"/>
              <a:sym typeface="Neo Sans"/>
            </a:endParaRPr>
          </a:p>
        </p:txBody>
      </p:sp>
      <p:sp>
        <p:nvSpPr>
          <p:cNvPr id="8" name="Rounded Rectangle 7"/>
          <p:cNvSpPr/>
          <p:nvPr/>
        </p:nvSpPr>
        <p:spPr bwMode="auto">
          <a:xfrm>
            <a:off x="457200" y="2004710"/>
            <a:ext cx="1709018" cy="596421"/>
          </a:xfrm>
          <a:prstGeom prst="roundRect">
            <a:avLst>
              <a:gd name="adj" fmla="val 6610"/>
            </a:avLst>
          </a:prstGeom>
          <a:solidFill>
            <a:srgbClr val="FFFFFF">
              <a:lumMod val="85000"/>
              <a:alpha val="10000"/>
            </a:srgbClr>
          </a:solidFill>
          <a:ln w="25400" cap="flat" cmpd="sng" algn="ctr">
            <a:solidFill>
              <a:srgbClr val="000000">
                <a:alpha val="5000"/>
              </a:srgbClr>
            </a:solidFill>
            <a:prstDash val="solid"/>
            <a:headEnd type="none" w="med" len="med"/>
            <a:tailEnd type="none" w="med" len="med"/>
          </a:ln>
          <a:effectLst>
            <a:outerShdw blurRad="50800" dist="38100" dir="2700000" algn="tl" rotWithShape="0">
              <a:prstClr val="black">
                <a:alpha val="40000"/>
              </a:prstClr>
            </a:outerShdw>
          </a:effectLst>
        </p:spPr>
        <p:txBody>
          <a:bodyPr anchor="t" anchorCtr="0"/>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small" spc="0" normalizeH="0" baseline="0" noProof="0" dirty="0">
                <a:ln>
                  <a:noFill/>
                </a:ln>
                <a:solidFill>
                  <a:srgbClr val="0070C0"/>
                </a:solidFill>
                <a:effectLst/>
                <a:uLnTx/>
                <a:uFillTx/>
                <a:latin typeface="Neo Sans Light"/>
                <a:ea typeface="+mn-ea"/>
                <a:cs typeface="+mn-cs"/>
                <a:sym typeface="Neo Sans"/>
              </a:rPr>
              <a:t>OPERADOR LOGÍSTICO</a:t>
            </a:r>
            <a:endParaRPr kumimoji="0" lang="en-US" sz="900" b="1" i="0" u="none" strike="noStrike" kern="0" cap="small" spc="0" normalizeH="0" baseline="0" noProof="0" dirty="0">
              <a:ln>
                <a:noFill/>
              </a:ln>
              <a:solidFill>
                <a:srgbClr val="0070C0"/>
              </a:solidFill>
              <a:effectLst/>
              <a:uLnTx/>
              <a:uFillTx/>
              <a:latin typeface="Neo Sans Light"/>
              <a:ea typeface="+mn-ea"/>
              <a:cs typeface="+mn-cs"/>
              <a:sym typeface="Neo Sans"/>
            </a:endParaRPr>
          </a:p>
        </p:txBody>
      </p:sp>
      <p:pic>
        <p:nvPicPr>
          <p:cNvPr id="9" name="56 Imagen" descr="User.png"/>
          <p:cNvPicPr>
            <a:picLocks noChangeAspect="1"/>
          </p:cNvPicPr>
          <p:nvPr/>
        </p:nvPicPr>
        <p:blipFill>
          <a:blip r:embed="rId2" cstate="print"/>
          <a:stretch>
            <a:fillRect/>
          </a:stretch>
        </p:blipFill>
        <p:spPr bwMode="auto">
          <a:xfrm>
            <a:off x="783255" y="2357117"/>
            <a:ext cx="228105" cy="156895"/>
          </a:xfrm>
          <a:prstGeom prst="rect">
            <a:avLst/>
          </a:prstGeom>
          <a:effectLst>
            <a:outerShdw blurRad="50800" dist="38100" dir="2700000" algn="tl" rotWithShape="0">
              <a:prstClr val="black">
                <a:alpha val="40000"/>
              </a:prstClr>
            </a:outerShdw>
          </a:effectLst>
        </p:spPr>
      </p:pic>
      <p:sp>
        <p:nvSpPr>
          <p:cNvPr id="10" name="Rectangle 9"/>
          <p:cNvSpPr/>
          <p:nvPr/>
        </p:nvSpPr>
        <p:spPr bwMode="auto">
          <a:xfrm>
            <a:off x="1037541" y="2279963"/>
            <a:ext cx="822473" cy="267260"/>
          </a:xfrm>
          <a:prstGeom prst="rect">
            <a:avLst/>
          </a:prstGeom>
          <a:solidFill>
            <a:srgbClr val="CC66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none" spc="0" normalizeH="0" baseline="0" noProof="0" dirty="0">
                <a:ln>
                  <a:noFill/>
                </a:ln>
                <a:solidFill>
                  <a:srgbClr val="FFFFFF"/>
                </a:solidFill>
                <a:effectLst/>
                <a:uLnTx/>
                <a:uFillTx/>
                <a:latin typeface="Neo Sans Light"/>
                <a:ea typeface="ＭＳ Ｐゴシック" pitchFamily="32" charset="-128"/>
                <a:cs typeface="+mn-cs"/>
                <a:sym typeface="Neo Sans"/>
              </a:rPr>
              <a:t>COPARN</a:t>
            </a:r>
          </a:p>
        </p:txBody>
      </p:sp>
      <p:sp>
        <p:nvSpPr>
          <p:cNvPr id="11" name="Rectangle 10"/>
          <p:cNvSpPr/>
          <p:nvPr/>
        </p:nvSpPr>
        <p:spPr bwMode="auto">
          <a:xfrm>
            <a:off x="9310184" y="1676401"/>
            <a:ext cx="2568782" cy="923559"/>
          </a:xfrm>
          <a:prstGeom prst="rect">
            <a:avLst/>
          </a:prstGeom>
          <a:solidFill>
            <a:srgbClr val="CC66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449263" rtl="0" eaLnBrk="0" fontAlgn="base" latinLnBrk="0" hangingPunct="1">
              <a:lnSpc>
                <a:spcPct val="100000"/>
              </a:lnSpc>
              <a:spcBef>
                <a:spcPct val="0"/>
              </a:spcBef>
              <a:spcAft>
                <a:spcPct val="0"/>
              </a:spcAft>
              <a:buClr>
                <a:srgbClr val="000000"/>
              </a:buClr>
              <a:buSzPct val="100000"/>
              <a:buFontTx/>
              <a:buNone/>
              <a:tabLst/>
              <a:defRPr/>
            </a:pPr>
            <a:r>
              <a:rPr kumimoji="0" lang="pt-PT" sz="900" b="1" i="0" u="none" strike="noStrike" kern="1200" cap="none" spc="0" normalizeH="0" baseline="0" noProof="0" dirty="0">
                <a:ln>
                  <a:noFill/>
                </a:ln>
                <a:solidFill>
                  <a:srgbClr val="FFFFFF"/>
                </a:solidFill>
                <a:effectLst/>
                <a:uLnTx/>
                <a:uFillTx/>
                <a:latin typeface="Neo Sans"/>
                <a:ea typeface="ＭＳ Ｐゴシック" pitchFamily="32" charset="-128"/>
                <a:sym typeface="Neo Sans"/>
              </a:rPr>
              <a:t>Operador logístico y Terminal con capacidad de integración telemática con SIMPLE; SIMPLE procesará los datos recibidos a través de la API y los pondrá a disposición en el formato que la Terminal pueda procesar</a:t>
            </a:r>
          </a:p>
        </p:txBody>
      </p:sp>
      <p:sp>
        <p:nvSpPr>
          <p:cNvPr id="24" name="Rectangle 23"/>
          <p:cNvSpPr/>
          <p:nvPr/>
        </p:nvSpPr>
        <p:spPr bwMode="auto">
          <a:xfrm>
            <a:off x="9299167" y="2768534"/>
            <a:ext cx="2579799" cy="889066"/>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449263" rtl="0" eaLnBrk="0" fontAlgn="base" latinLnBrk="0" hangingPunct="1">
              <a:lnSpc>
                <a:spcPct val="100000"/>
              </a:lnSpc>
              <a:spcBef>
                <a:spcPct val="0"/>
              </a:spcBef>
              <a:spcAft>
                <a:spcPct val="0"/>
              </a:spcAft>
              <a:buClr>
                <a:srgbClr val="000000"/>
              </a:buClr>
              <a:buSzPct val="100000"/>
              <a:buFontTx/>
              <a:buNone/>
              <a:tabLst/>
              <a:defRPr/>
            </a:pPr>
            <a:r>
              <a:rPr kumimoji="0" lang="pt-PT" sz="900" b="1" i="0" u="none" strike="noStrike" kern="1200" cap="none" spc="0" normalizeH="0" baseline="0" noProof="0" dirty="0">
                <a:ln>
                  <a:noFill/>
                </a:ln>
                <a:solidFill>
                  <a:srgbClr val="FFFFFF"/>
                </a:solidFill>
                <a:effectLst/>
                <a:uLnTx/>
                <a:uFillTx/>
                <a:latin typeface="Neo Sans"/>
                <a:ea typeface="ＭＳ Ｐゴシック" pitchFamily="32" charset="-128"/>
                <a:sym typeface="Neo Sans"/>
              </a:rPr>
              <a:t>Operador logístico y Terminal con capacidad de integración telemática con SIMPLE; SIMPLE procesará los datos recibidos a través de la API y los pondrá a disposición en el formato que la Terminal pueda procesar</a:t>
            </a:r>
          </a:p>
        </p:txBody>
      </p:sp>
      <p:sp>
        <p:nvSpPr>
          <p:cNvPr id="26" name="Rectangle 25"/>
          <p:cNvSpPr/>
          <p:nvPr/>
        </p:nvSpPr>
        <p:spPr bwMode="auto">
          <a:xfrm>
            <a:off x="9299167" y="3886200"/>
            <a:ext cx="2579799" cy="728336"/>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449263" rtl="0" eaLnBrk="0" fontAlgn="base" latinLnBrk="0" hangingPunct="1">
              <a:lnSpc>
                <a:spcPct val="100000"/>
              </a:lnSpc>
              <a:spcBef>
                <a:spcPct val="0"/>
              </a:spcBef>
              <a:spcAft>
                <a:spcPct val="0"/>
              </a:spcAft>
              <a:buClr>
                <a:srgbClr val="000000"/>
              </a:buClr>
              <a:buSzPct val="100000"/>
              <a:buFontTx/>
              <a:buNone/>
              <a:tabLst/>
              <a:defRPr/>
            </a:pPr>
            <a:r>
              <a:rPr kumimoji="0" lang="es-ES" sz="900" b="1" i="0" u="none" strike="noStrike" kern="1200" cap="none" spc="0" normalizeH="0" baseline="0" noProof="0" dirty="0">
                <a:ln>
                  <a:noFill/>
                </a:ln>
                <a:solidFill>
                  <a:srgbClr val="000000"/>
                </a:solidFill>
                <a:effectLst/>
                <a:uLnTx/>
                <a:uFillTx/>
                <a:latin typeface="Neo Sans"/>
                <a:ea typeface="ＭＳ Ｐゴシック" pitchFamily="32" charset="-128"/>
                <a:sym typeface="Neo Sans"/>
              </a:rPr>
              <a:t>Operador Logístico sin recursos para integración con SIMPLE, puede registrar directamente los datos en la GUI; SIMPLE enviará los datos a la Terminal a través la API</a:t>
            </a:r>
          </a:p>
        </p:txBody>
      </p:sp>
      <p:sp>
        <p:nvSpPr>
          <p:cNvPr id="29" name="Rectangle 28"/>
          <p:cNvSpPr/>
          <p:nvPr/>
        </p:nvSpPr>
        <p:spPr bwMode="auto">
          <a:xfrm>
            <a:off x="3733800" y="5712350"/>
            <a:ext cx="1934158" cy="423656"/>
          </a:xfrm>
          <a:prstGeom prst="rect">
            <a:avLst/>
          </a:pr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l" defTabSz="449263" rtl="0" eaLnBrk="0"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1200" cap="none" spc="0" normalizeH="0" baseline="0" noProof="0" dirty="0">
                <a:ln>
                  <a:noFill/>
                </a:ln>
                <a:solidFill>
                  <a:srgbClr val="FFFFFF"/>
                </a:solidFill>
                <a:effectLst/>
                <a:uLnTx/>
                <a:uFillTx/>
                <a:latin typeface="Neo Sans Light"/>
                <a:ea typeface="ＭＳ Ｐゴシック" pitchFamily="32" charset="-128"/>
                <a:sym typeface="Neo Sans"/>
              </a:rPr>
              <a:t>Datos disponibles en SIMPLE de forma armonizada</a:t>
            </a:r>
          </a:p>
        </p:txBody>
      </p:sp>
      <p:sp>
        <p:nvSpPr>
          <p:cNvPr id="30" name="CuadroTexto 6">
            <a:extLst>
              <a:ext uri="{FF2B5EF4-FFF2-40B4-BE49-F238E27FC236}">
                <a16:creationId xmlns:a16="http://schemas.microsoft.com/office/drawing/2014/main" id="{A3FF78F2-439E-4221-AED5-4BA698358992}"/>
              </a:ext>
            </a:extLst>
          </p:cNvPr>
          <p:cNvSpPr txBox="1"/>
          <p:nvPr/>
        </p:nvSpPr>
        <p:spPr>
          <a:xfrm>
            <a:off x="550863" y="1219200"/>
            <a:ext cx="8720951" cy="400422"/>
          </a:xfrm>
          <a:prstGeom prst="rect">
            <a:avLst/>
          </a:prstGeom>
          <a:noFill/>
        </p:spPr>
        <p:txBody>
          <a:bodyPr wrap="square" tIns="36000" bIns="36000" rtlCol="0">
            <a:spAutoFit/>
          </a:body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es-PE" sz="2000" b="0" i="0" u="none" strike="noStrike" kern="1200" cap="none" spc="0" normalizeH="0" baseline="0" noProof="0" dirty="0">
                <a:ln>
                  <a:noFill/>
                </a:ln>
                <a:solidFill>
                  <a:srgbClr val="03657C"/>
                </a:solidFill>
                <a:effectLst/>
                <a:uLnTx/>
                <a:uFillTx/>
                <a:latin typeface="Arial" panose="020B0604020202020204" pitchFamily="34" charset="0"/>
                <a:ea typeface="Roboto" panose="02000000000000000000" pitchFamily="2" charset="0"/>
                <a:cs typeface="Arial" panose="020B0604020202020204" pitchFamily="34" charset="0"/>
                <a:sym typeface="Neo Sans"/>
              </a:rPr>
              <a:t>Adaptación a distintos flujos entre actores</a:t>
            </a:r>
          </a:p>
        </p:txBody>
      </p:sp>
      <p:sp>
        <p:nvSpPr>
          <p:cNvPr id="31" name="Rounded Rectangle 30"/>
          <p:cNvSpPr/>
          <p:nvPr/>
        </p:nvSpPr>
        <p:spPr bwMode="auto">
          <a:xfrm>
            <a:off x="6526986" y="1944096"/>
            <a:ext cx="214899" cy="3600000"/>
          </a:xfrm>
          <a:prstGeom prst="roundRect">
            <a:avLst/>
          </a:prstGeom>
          <a:solidFill>
            <a:srgbClr val="000000"/>
          </a:solidFill>
          <a:ln w="9525" cap="flat" cmpd="sng" algn="ctr">
            <a:solidFill>
              <a:srgbClr val="000000"/>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none" spc="0" normalizeH="0" baseline="0" noProof="0" dirty="0">
                <a:ln>
                  <a:noFill/>
                </a:ln>
                <a:solidFill>
                  <a:srgbClr val="FFFFFF"/>
                </a:solidFill>
                <a:effectLst/>
                <a:uLnTx/>
                <a:uFillTx/>
                <a:latin typeface="Neo Sans Light"/>
                <a:ea typeface="ＭＳ Ｐゴシック" pitchFamily="32" charset="-128"/>
                <a:cs typeface="+mn-cs"/>
                <a:sym typeface="Neo Sans"/>
              </a:rPr>
              <a:t>Servicios de comunicación</a:t>
            </a:r>
            <a:endParaRPr kumimoji="0" lang="es-ES_tradnl" sz="900" b="1" i="0" u="none" strike="noStrike" kern="0" cap="none" spc="0" normalizeH="0" baseline="0" noProof="0" dirty="0">
              <a:ln>
                <a:noFill/>
              </a:ln>
              <a:solidFill>
                <a:srgbClr val="FFFFFF"/>
              </a:solidFill>
              <a:effectLst/>
              <a:uLnTx/>
              <a:uFillTx/>
              <a:latin typeface="Neo Sans Light"/>
              <a:ea typeface="ＭＳ Ｐゴシック" pitchFamily="32" charset="-128"/>
              <a:cs typeface="+mn-cs"/>
              <a:sym typeface="Neo Sans"/>
            </a:endParaRPr>
          </a:p>
        </p:txBody>
      </p:sp>
      <p:sp>
        <p:nvSpPr>
          <p:cNvPr id="33" name="Flowchart: Predefined Process 32"/>
          <p:cNvSpPr/>
          <p:nvPr/>
        </p:nvSpPr>
        <p:spPr bwMode="auto">
          <a:xfrm>
            <a:off x="4137985" y="3016771"/>
            <a:ext cx="1096630" cy="456749"/>
          </a:xfrm>
          <a:prstGeom prst="flowChartPredefinedProcess">
            <a:avLst/>
          </a:pr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none" spc="0" normalizeH="0" baseline="0" noProof="0" dirty="0">
                <a:ln>
                  <a:noFill/>
                </a:ln>
                <a:solidFill>
                  <a:srgbClr val="FFFFFF"/>
                </a:solidFill>
                <a:effectLst/>
                <a:uLnTx/>
                <a:uFillTx/>
                <a:latin typeface="Neo Sans Light"/>
                <a:ea typeface="ＭＳ Ｐゴシック" pitchFamily="32" charset="-128"/>
                <a:cs typeface="+mn-cs"/>
                <a:sym typeface="Neo Sans"/>
              </a:rPr>
              <a:t>Orden de Entrega</a:t>
            </a:r>
          </a:p>
        </p:txBody>
      </p:sp>
      <p:sp>
        <p:nvSpPr>
          <p:cNvPr id="34" name="Flowchart: Predefined Process 33"/>
          <p:cNvSpPr/>
          <p:nvPr/>
        </p:nvSpPr>
        <p:spPr bwMode="auto">
          <a:xfrm>
            <a:off x="4137985" y="3995413"/>
            <a:ext cx="1096630" cy="456749"/>
          </a:xfrm>
          <a:prstGeom prst="flowChartPredefinedProcess">
            <a:avLst/>
          </a:pr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none" spc="0" normalizeH="0" baseline="0" noProof="0" dirty="0">
                <a:ln>
                  <a:noFill/>
                </a:ln>
                <a:solidFill>
                  <a:srgbClr val="FFFFFF"/>
                </a:solidFill>
                <a:effectLst/>
                <a:uLnTx/>
                <a:uFillTx/>
                <a:latin typeface="Neo Sans Light"/>
                <a:ea typeface="ＭＳ Ｐゴシック" pitchFamily="32" charset="-128"/>
                <a:cs typeface="+mn-cs"/>
                <a:sym typeface="Neo Sans"/>
              </a:rPr>
              <a:t>Orden de Entrega</a:t>
            </a:r>
          </a:p>
        </p:txBody>
      </p:sp>
      <p:cxnSp>
        <p:nvCxnSpPr>
          <p:cNvPr id="3" name="Straight Connector 2"/>
          <p:cNvCxnSpPr/>
          <p:nvPr/>
        </p:nvCxnSpPr>
        <p:spPr>
          <a:xfrm>
            <a:off x="381000" y="2667000"/>
            <a:ext cx="11520000" cy="0"/>
          </a:xfrm>
          <a:prstGeom prst="line">
            <a:avLst/>
          </a:prstGeom>
          <a:ln w="12700">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45"/>
          <p:cNvCxnSpPr/>
          <p:nvPr/>
        </p:nvCxnSpPr>
        <p:spPr>
          <a:xfrm flipV="1">
            <a:off x="2230141" y="2332279"/>
            <a:ext cx="360000" cy="2794"/>
          </a:xfrm>
          <a:prstGeom prst="straightConnector1">
            <a:avLst/>
          </a:prstGeom>
          <a:noFill/>
          <a:ln w="15875" cap="flat" cmpd="sng" algn="ctr">
            <a:solidFill>
              <a:srgbClr val="000000"/>
            </a:solidFill>
            <a:prstDash val="dashDot"/>
            <a:headEnd type="none"/>
            <a:tailEnd type="triangle"/>
          </a:ln>
          <a:effectLst/>
        </p:spPr>
      </p:cxnSp>
      <p:sp>
        <p:nvSpPr>
          <p:cNvPr id="39" name="Rounded Rectangle 38"/>
          <p:cNvSpPr/>
          <p:nvPr/>
        </p:nvSpPr>
        <p:spPr bwMode="auto">
          <a:xfrm>
            <a:off x="7213053" y="2004709"/>
            <a:ext cx="1709018" cy="596421"/>
          </a:xfrm>
          <a:prstGeom prst="roundRect">
            <a:avLst>
              <a:gd name="adj" fmla="val 6610"/>
            </a:avLst>
          </a:prstGeom>
          <a:solidFill>
            <a:srgbClr val="FFFFFF">
              <a:lumMod val="85000"/>
              <a:alpha val="10000"/>
            </a:srgbClr>
          </a:solidFill>
          <a:ln w="25400" cap="flat" cmpd="sng" algn="ctr">
            <a:solidFill>
              <a:srgbClr val="000000">
                <a:alpha val="5000"/>
              </a:srgbClr>
            </a:solidFill>
            <a:prstDash val="solid"/>
            <a:headEnd type="none" w="med" len="med"/>
            <a:tailEnd type="none" w="med" len="med"/>
          </a:ln>
          <a:effectLst>
            <a:outerShdw blurRad="50800" dist="38100" dir="2700000" algn="tl" rotWithShape="0">
              <a:prstClr val="black">
                <a:alpha val="40000"/>
              </a:prstClr>
            </a:outerShdw>
          </a:effectLst>
        </p:spPr>
        <p:txBody>
          <a:bodyPr anchor="t" anchorCtr="0"/>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small" spc="0" normalizeH="0" baseline="0" noProof="0" dirty="0">
                <a:ln>
                  <a:noFill/>
                </a:ln>
                <a:solidFill>
                  <a:srgbClr val="0070C0"/>
                </a:solidFill>
                <a:effectLst/>
                <a:uLnTx/>
                <a:uFillTx/>
                <a:latin typeface="Neo Sans Light"/>
                <a:ea typeface="+mn-ea"/>
                <a:cs typeface="+mn-cs"/>
                <a:sym typeface="Neo Sans"/>
              </a:rPr>
              <a:t>TERMINAL</a:t>
            </a:r>
            <a:endParaRPr kumimoji="0" lang="en-US" sz="900" b="1" i="0" u="none" strike="noStrike" kern="0" cap="small" spc="0" normalizeH="0" baseline="0" noProof="0" dirty="0">
              <a:ln>
                <a:noFill/>
              </a:ln>
              <a:solidFill>
                <a:srgbClr val="0070C0"/>
              </a:solidFill>
              <a:effectLst/>
              <a:uLnTx/>
              <a:uFillTx/>
              <a:latin typeface="Neo Sans Light"/>
              <a:ea typeface="+mn-ea"/>
              <a:cs typeface="+mn-cs"/>
              <a:sym typeface="Neo Sans"/>
            </a:endParaRPr>
          </a:p>
        </p:txBody>
      </p:sp>
      <p:sp>
        <p:nvSpPr>
          <p:cNvPr id="40" name="Rectangle 39"/>
          <p:cNvSpPr/>
          <p:nvPr/>
        </p:nvSpPr>
        <p:spPr bwMode="auto">
          <a:xfrm>
            <a:off x="7634291" y="2247991"/>
            <a:ext cx="862712" cy="267260"/>
          </a:xfrm>
          <a:prstGeom prst="rect">
            <a:avLst/>
          </a:prstGeom>
          <a:solidFill>
            <a:srgbClr val="CC66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none" spc="0" normalizeH="0" baseline="0" noProof="0" dirty="0">
                <a:ln>
                  <a:noFill/>
                </a:ln>
                <a:solidFill>
                  <a:srgbClr val="FFFFFF"/>
                </a:solidFill>
                <a:effectLst/>
                <a:uLnTx/>
                <a:uFillTx/>
                <a:latin typeface="Neo Sans Light"/>
                <a:ea typeface="ＭＳ Ｐゴシック" pitchFamily="32" charset="-128"/>
                <a:cs typeface="+mn-cs"/>
                <a:sym typeface="Neo Sans"/>
              </a:rPr>
              <a:t>API SIMPLE</a:t>
            </a:r>
          </a:p>
        </p:txBody>
      </p:sp>
      <p:sp>
        <p:nvSpPr>
          <p:cNvPr id="42" name="Rounded Rectangle 41"/>
          <p:cNvSpPr/>
          <p:nvPr/>
        </p:nvSpPr>
        <p:spPr bwMode="auto">
          <a:xfrm>
            <a:off x="457658" y="2984979"/>
            <a:ext cx="1709018" cy="596421"/>
          </a:xfrm>
          <a:prstGeom prst="roundRect">
            <a:avLst>
              <a:gd name="adj" fmla="val 6610"/>
            </a:avLst>
          </a:prstGeom>
          <a:solidFill>
            <a:srgbClr val="FFFFFF">
              <a:lumMod val="85000"/>
              <a:alpha val="10000"/>
            </a:srgbClr>
          </a:solidFill>
          <a:ln w="25400" cap="flat" cmpd="sng" algn="ctr">
            <a:solidFill>
              <a:srgbClr val="000000">
                <a:alpha val="5000"/>
              </a:srgbClr>
            </a:solidFill>
            <a:prstDash val="solid"/>
            <a:headEnd type="none" w="med" len="med"/>
            <a:tailEnd type="none" w="med" len="med"/>
          </a:ln>
          <a:effectLst>
            <a:outerShdw blurRad="50800" dist="38100" dir="2700000" algn="tl" rotWithShape="0">
              <a:prstClr val="black">
                <a:alpha val="40000"/>
              </a:prstClr>
            </a:outerShdw>
          </a:effectLst>
        </p:spPr>
        <p:txBody>
          <a:bodyPr anchor="t" anchorCtr="0"/>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small" spc="0" normalizeH="0" baseline="0" noProof="0" dirty="0">
                <a:ln>
                  <a:noFill/>
                </a:ln>
                <a:solidFill>
                  <a:srgbClr val="0070C0"/>
                </a:solidFill>
                <a:effectLst/>
                <a:uLnTx/>
                <a:uFillTx/>
                <a:latin typeface="Neo Sans Light"/>
                <a:ea typeface="+mn-ea"/>
                <a:cs typeface="+mn-cs"/>
                <a:sym typeface="Neo Sans"/>
              </a:rPr>
              <a:t>OPERADOR LOGÍSTICO</a:t>
            </a:r>
            <a:endParaRPr kumimoji="0" lang="en-US" sz="900" b="1" i="0" u="none" strike="noStrike" kern="0" cap="small" spc="0" normalizeH="0" baseline="0" noProof="0" dirty="0">
              <a:ln>
                <a:noFill/>
              </a:ln>
              <a:solidFill>
                <a:srgbClr val="0070C0"/>
              </a:solidFill>
              <a:effectLst/>
              <a:uLnTx/>
              <a:uFillTx/>
              <a:latin typeface="Neo Sans Light"/>
              <a:ea typeface="+mn-ea"/>
              <a:cs typeface="+mn-cs"/>
              <a:sym typeface="Neo Sans"/>
            </a:endParaRPr>
          </a:p>
        </p:txBody>
      </p:sp>
      <p:cxnSp>
        <p:nvCxnSpPr>
          <p:cNvPr id="43" name="Straight Connector 45"/>
          <p:cNvCxnSpPr/>
          <p:nvPr/>
        </p:nvCxnSpPr>
        <p:spPr>
          <a:xfrm flipV="1">
            <a:off x="6775496" y="2335132"/>
            <a:ext cx="396000" cy="2794"/>
          </a:xfrm>
          <a:prstGeom prst="straightConnector1">
            <a:avLst/>
          </a:prstGeom>
          <a:noFill/>
          <a:ln w="15875" cap="flat" cmpd="sng" algn="ctr">
            <a:solidFill>
              <a:srgbClr val="000000"/>
            </a:solidFill>
            <a:prstDash val="dashDot"/>
            <a:headEnd type="none"/>
            <a:tailEnd type="triangle"/>
          </a:ln>
          <a:effectLst/>
        </p:spPr>
      </p:cxnSp>
      <p:pic>
        <p:nvPicPr>
          <p:cNvPr id="44" name="56 Imagen" descr="User.png"/>
          <p:cNvPicPr>
            <a:picLocks noChangeAspect="1"/>
          </p:cNvPicPr>
          <p:nvPr/>
        </p:nvPicPr>
        <p:blipFill>
          <a:blip r:embed="rId2" cstate="print"/>
          <a:stretch>
            <a:fillRect/>
          </a:stretch>
        </p:blipFill>
        <p:spPr bwMode="auto">
          <a:xfrm>
            <a:off x="748368" y="3309513"/>
            <a:ext cx="228105" cy="156895"/>
          </a:xfrm>
          <a:prstGeom prst="rect">
            <a:avLst/>
          </a:prstGeom>
          <a:effectLst>
            <a:outerShdw blurRad="50800" dist="38100" dir="2700000" algn="tl" rotWithShape="0">
              <a:prstClr val="black">
                <a:alpha val="40000"/>
              </a:prstClr>
            </a:outerShdw>
          </a:effectLst>
        </p:spPr>
      </p:pic>
      <p:sp>
        <p:nvSpPr>
          <p:cNvPr id="45" name="Rectangle 44"/>
          <p:cNvSpPr/>
          <p:nvPr/>
        </p:nvSpPr>
        <p:spPr bwMode="auto">
          <a:xfrm>
            <a:off x="1002654" y="3232359"/>
            <a:ext cx="857360" cy="267260"/>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none" spc="0" normalizeH="0" baseline="0" noProof="0" dirty="0">
                <a:ln>
                  <a:noFill/>
                </a:ln>
                <a:solidFill>
                  <a:srgbClr val="FFFFFF"/>
                </a:solidFill>
                <a:effectLst/>
                <a:uLnTx/>
                <a:uFillTx/>
                <a:latin typeface="Neo Sans Light"/>
                <a:ea typeface="ＭＳ Ｐゴシック" pitchFamily="32" charset="-128"/>
                <a:cs typeface="+mn-cs"/>
                <a:sym typeface="Neo Sans"/>
              </a:rPr>
              <a:t>API SIMPLE</a:t>
            </a:r>
          </a:p>
        </p:txBody>
      </p:sp>
      <p:sp>
        <p:nvSpPr>
          <p:cNvPr id="46" name="Rounded Rectangle 45"/>
          <p:cNvSpPr/>
          <p:nvPr/>
        </p:nvSpPr>
        <p:spPr bwMode="auto">
          <a:xfrm>
            <a:off x="7213053" y="2925540"/>
            <a:ext cx="1709018" cy="596421"/>
          </a:xfrm>
          <a:prstGeom prst="roundRect">
            <a:avLst>
              <a:gd name="adj" fmla="val 6610"/>
            </a:avLst>
          </a:prstGeom>
          <a:solidFill>
            <a:srgbClr val="FFFFFF">
              <a:lumMod val="85000"/>
              <a:alpha val="10000"/>
            </a:srgbClr>
          </a:solidFill>
          <a:ln w="25400" cap="flat" cmpd="sng" algn="ctr">
            <a:solidFill>
              <a:srgbClr val="000000">
                <a:alpha val="5000"/>
              </a:srgbClr>
            </a:solidFill>
            <a:prstDash val="solid"/>
            <a:headEnd type="none" w="med" len="med"/>
            <a:tailEnd type="none" w="med" len="med"/>
          </a:ln>
          <a:effectLst>
            <a:outerShdw blurRad="50800" dist="38100" dir="2700000" algn="tl" rotWithShape="0">
              <a:prstClr val="black">
                <a:alpha val="40000"/>
              </a:prstClr>
            </a:outerShdw>
          </a:effectLst>
        </p:spPr>
        <p:txBody>
          <a:bodyPr anchor="t" anchorCtr="0"/>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small" spc="0" normalizeH="0" baseline="0" noProof="0" dirty="0">
                <a:ln>
                  <a:noFill/>
                </a:ln>
                <a:solidFill>
                  <a:srgbClr val="0070C0"/>
                </a:solidFill>
                <a:effectLst/>
                <a:uLnTx/>
                <a:uFillTx/>
                <a:latin typeface="Neo Sans Light"/>
                <a:ea typeface="+mn-ea"/>
                <a:cs typeface="+mn-cs"/>
                <a:sym typeface="Neo Sans"/>
              </a:rPr>
              <a:t>TERMINAL</a:t>
            </a:r>
            <a:endParaRPr kumimoji="0" lang="en-US" sz="900" b="1" i="0" u="none" strike="noStrike" kern="0" cap="small" spc="0" normalizeH="0" baseline="0" noProof="0" dirty="0">
              <a:ln>
                <a:noFill/>
              </a:ln>
              <a:solidFill>
                <a:srgbClr val="0070C0"/>
              </a:solidFill>
              <a:effectLst/>
              <a:uLnTx/>
              <a:uFillTx/>
              <a:latin typeface="Neo Sans Light"/>
              <a:ea typeface="+mn-ea"/>
              <a:cs typeface="+mn-cs"/>
              <a:sym typeface="Neo Sans"/>
            </a:endParaRPr>
          </a:p>
        </p:txBody>
      </p:sp>
      <p:sp>
        <p:nvSpPr>
          <p:cNvPr id="47" name="Rectangle 46"/>
          <p:cNvSpPr/>
          <p:nvPr/>
        </p:nvSpPr>
        <p:spPr bwMode="auto">
          <a:xfrm>
            <a:off x="7634291" y="3168822"/>
            <a:ext cx="862712" cy="267260"/>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none" spc="0" normalizeH="0" baseline="0" noProof="0" dirty="0">
                <a:ln>
                  <a:noFill/>
                </a:ln>
                <a:solidFill>
                  <a:srgbClr val="FFFFFF"/>
                </a:solidFill>
                <a:effectLst/>
                <a:uLnTx/>
                <a:uFillTx/>
                <a:latin typeface="Neo Sans Light"/>
                <a:ea typeface="ＭＳ Ｐゴシック" pitchFamily="32" charset="-128"/>
                <a:cs typeface="+mn-cs"/>
                <a:sym typeface="Neo Sans"/>
              </a:rPr>
              <a:t>COPARN</a:t>
            </a:r>
          </a:p>
        </p:txBody>
      </p:sp>
      <p:cxnSp>
        <p:nvCxnSpPr>
          <p:cNvPr id="48" name="Straight Connector 47"/>
          <p:cNvCxnSpPr/>
          <p:nvPr/>
        </p:nvCxnSpPr>
        <p:spPr>
          <a:xfrm>
            <a:off x="381000" y="3733800"/>
            <a:ext cx="11520000" cy="0"/>
          </a:xfrm>
          <a:prstGeom prst="line">
            <a:avLst/>
          </a:prstGeom>
          <a:ln w="12700">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81000" y="4724400"/>
            <a:ext cx="11520000" cy="0"/>
          </a:xfrm>
          <a:prstGeom prst="line">
            <a:avLst/>
          </a:prstGeom>
          <a:ln w="12700">
            <a:prstDash val="dashDot"/>
          </a:ln>
        </p:spPr>
        <p:style>
          <a:lnRef idx="1">
            <a:schemeClr val="accent1"/>
          </a:lnRef>
          <a:fillRef idx="0">
            <a:schemeClr val="accent1"/>
          </a:fillRef>
          <a:effectRef idx="0">
            <a:schemeClr val="accent1"/>
          </a:effectRef>
          <a:fontRef idx="minor">
            <a:schemeClr val="tx1"/>
          </a:fontRef>
        </p:style>
      </p:cxnSp>
      <p:sp>
        <p:nvSpPr>
          <p:cNvPr id="50" name="Flowchart: Predefined Process 49"/>
          <p:cNvSpPr/>
          <p:nvPr/>
        </p:nvSpPr>
        <p:spPr bwMode="auto">
          <a:xfrm>
            <a:off x="4152564" y="4972979"/>
            <a:ext cx="1096630" cy="456749"/>
          </a:xfrm>
          <a:prstGeom prst="flowChartPredefinedProcess">
            <a:avLst/>
          </a:prstGeom>
          <a:solidFill>
            <a:srgbClr val="00B8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none" spc="0" normalizeH="0" baseline="0" noProof="0" dirty="0">
                <a:ln>
                  <a:noFill/>
                </a:ln>
                <a:solidFill>
                  <a:srgbClr val="FFFFFF"/>
                </a:solidFill>
                <a:effectLst/>
                <a:uLnTx/>
                <a:uFillTx/>
                <a:latin typeface="Neo Sans Light"/>
                <a:ea typeface="ＭＳ Ｐゴシック" pitchFamily="32" charset="-128"/>
                <a:cs typeface="+mn-cs"/>
                <a:sym typeface="Neo Sans"/>
              </a:rPr>
              <a:t>Orden de Entrega</a:t>
            </a:r>
          </a:p>
        </p:txBody>
      </p:sp>
      <p:sp>
        <p:nvSpPr>
          <p:cNvPr id="51" name="Rectangle 50"/>
          <p:cNvSpPr/>
          <p:nvPr/>
        </p:nvSpPr>
        <p:spPr>
          <a:xfrm>
            <a:off x="3042287" y="3810008"/>
            <a:ext cx="1249060" cy="230832"/>
          </a:xfrm>
          <a:prstGeom prst="rect">
            <a:avLst/>
          </a:prstGeom>
        </p:spPr>
        <p:txBody>
          <a:bodyPr wrap="none">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none" spc="0" normalizeH="0" baseline="0" noProof="0" dirty="0">
                <a:ln>
                  <a:noFill/>
                </a:ln>
                <a:solidFill>
                  <a:srgbClr val="CC6600"/>
                </a:solidFill>
                <a:effectLst/>
                <a:uLnTx/>
                <a:uFillTx/>
                <a:latin typeface="Neo Sans Light"/>
                <a:ea typeface="ＭＳ Ｐゴシック" pitchFamily="32" charset="-128"/>
                <a:cs typeface="+mn-cs"/>
                <a:sym typeface="Neo Sans"/>
              </a:rPr>
              <a:t>Operador Logístico</a:t>
            </a:r>
          </a:p>
        </p:txBody>
      </p:sp>
      <p:pic>
        <p:nvPicPr>
          <p:cNvPr id="13" name="56 Imagen" descr="User.png"/>
          <p:cNvPicPr>
            <a:picLocks noChangeAspect="1"/>
          </p:cNvPicPr>
          <p:nvPr/>
        </p:nvPicPr>
        <p:blipFill>
          <a:blip r:embed="rId2" cstate="print"/>
          <a:stretch>
            <a:fillRect/>
          </a:stretch>
        </p:blipFill>
        <p:spPr bwMode="auto">
          <a:xfrm>
            <a:off x="4137985" y="3930131"/>
            <a:ext cx="228105" cy="156895"/>
          </a:xfrm>
          <a:prstGeom prst="rect">
            <a:avLst/>
          </a:prstGeom>
          <a:effectLst>
            <a:outerShdw blurRad="50800" dist="38100" dir="2700000" algn="tl" rotWithShape="0">
              <a:prstClr val="black">
                <a:alpha val="40000"/>
              </a:prstClr>
            </a:outerShdw>
          </a:effectLst>
        </p:spPr>
      </p:pic>
      <p:cxnSp>
        <p:nvCxnSpPr>
          <p:cNvPr id="52" name="Straight Connector 45"/>
          <p:cNvCxnSpPr/>
          <p:nvPr/>
        </p:nvCxnSpPr>
        <p:spPr>
          <a:xfrm flipV="1">
            <a:off x="2219783" y="3325672"/>
            <a:ext cx="360000" cy="2794"/>
          </a:xfrm>
          <a:prstGeom prst="straightConnector1">
            <a:avLst/>
          </a:prstGeom>
          <a:noFill/>
          <a:ln w="15875" cap="flat" cmpd="sng" algn="ctr">
            <a:solidFill>
              <a:srgbClr val="000000"/>
            </a:solidFill>
            <a:prstDash val="dashDot"/>
            <a:headEnd type="none"/>
            <a:tailEnd type="triangle"/>
          </a:ln>
          <a:effectLst/>
        </p:spPr>
      </p:cxnSp>
      <p:cxnSp>
        <p:nvCxnSpPr>
          <p:cNvPr id="53" name="Straight Connector 45"/>
          <p:cNvCxnSpPr/>
          <p:nvPr/>
        </p:nvCxnSpPr>
        <p:spPr>
          <a:xfrm flipV="1">
            <a:off x="6781800" y="3200400"/>
            <a:ext cx="396000" cy="2794"/>
          </a:xfrm>
          <a:prstGeom prst="straightConnector1">
            <a:avLst/>
          </a:prstGeom>
          <a:noFill/>
          <a:ln w="15875" cap="flat" cmpd="sng" algn="ctr">
            <a:solidFill>
              <a:srgbClr val="000000"/>
            </a:solidFill>
            <a:prstDash val="dashDot"/>
            <a:headEnd type="none"/>
            <a:tailEnd type="triangle"/>
          </a:ln>
          <a:effectLst/>
        </p:spPr>
      </p:cxnSp>
      <p:sp>
        <p:nvSpPr>
          <p:cNvPr id="54" name="Rounded Rectangle 53"/>
          <p:cNvSpPr/>
          <p:nvPr/>
        </p:nvSpPr>
        <p:spPr bwMode="auto">
          <a:xfrm>
            <a:off x="7206382" y="3962400"/>
            <a:ext cx="1709018" cy="596421"/>
          </a:xfrm>
          <a:prstGeom prst="roundRect">
            <a:avLst>
              <a:gd name="adj" fmla="val 6610"/>
            </a:avLst>
          </a:prstGeom>
          <a:solidFill>
            <a:srgbClr val="FFFFFF">
              <a:lumMod val="85000"/>
              <a:alpha val="10000"/>
            </a:srgbClr>
          </a:solidFill>
          <a:ln w="25400" cap="flat" cmpd="sng" algn="ctr">
            <a:solidFill>
              <a:srgbClr val="000000">
                <a:alpha val="5000"/>
              </a:srgbClr>
            </a:solidFill>
            <a:prstDash val="solid"/>
            <a:headEnd type="none" w="med" len="med"/>
            <a:tailEnd type="none" w="med" len="med"/>
          </a:ln>
          <a:effectLst>
            <a:outerShdw blurRad="50800" dist="38100" dir="2700000" algn="tl" rotWithShape="0">
              <a:prstClr val="black">
                <a:alpha val="40000"/>
              </a:prstClr>
            </a:outerShdw>
          </a:effectLst>
        </p:spPr>
        <p:txBody>
          <a:bodyPr anchor="t" anchorCtr="0"/>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small" spc="0" normalizeH="0" baseline="0" noProof="0" dirty="0">
                <a:ln>
                  <a:noFill/>
                </a:ln>
                <a:solidFill>
                  <a:srgbClr val="0070C0"/>
                </a:solidFill>
                <a:effectLst/>
                <a:uLnTx/>
                <a:uFillTx/>
                <a:latin typeface="Neo Sans Light"/>
                <a:ea typeface="+mn-ea"/>
                <a:cs typeface="+mn-cs"/>
                <a:sym typeface="Neo Sans"/>
              </a:rPr>
              <a:t>TERMINAL</a:t>
            </a:r>
            <a:endParaRPr kumimoji="0" lang="en-US" sz="900" b="1" i="0" u="none" strike="noStrike" kern="0" cap="small" spc="0" normalizeH="0" baseline="0" noProof="0" dirty="0">
              <a:ln>
                <a:noFill/>
              </a:ln>
              <a:solidFill>
                <a:srgbClr val="0070C0"/>
              </a:solidFill>
              <a:effectLst/>
              <a:uLnTx/>
              <a:uFillTx/>
              <a:latin typeface="Neo Sans Light"/>
              <a:ea typeface="+mn-ea"/>
              <a:cs typeface="+mn-cs"/>
              <a:sym typeface="Neo Sans"/>
            </a:endParaRPr>
          </a:p>
        </p:txBody>
      </p:sp>
      <p:sp>
        <p:nvSpPr>
          <p:cNvPr id="55" name="Rectangle 54"/>
          <p:cNvSpPr/>
          <p:nvPr/>
        </p:nvSpPr>
        <p:spPr bwMode="auto">
          <a:xfrm>
            <a:off x="7627620" y="4205682"/>
            <a:ext cx="884746" cy="26726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none" spc="0" normalizeH="0" baseline="0" noProof="0" dirty="0">
                <a:ln>
                  <a:noFill/>
                </a:ln>
                <a:solidFill>
                  <a:srgbClr val="000000"/>
                </a:solidFill>
                <a:effectLst/>
                <a:uLnTx/>
                <a:uFillTx/>
                <a:latin typeface="Neo Sans Light"/>
                <a:ea typeface="ＭＳ Ｐゴシック" pitchFamily="32" charset="-128"/>
                <a:cs typeface="+mn-cs"/>
                <a:sym typeface="Neo Sans"/>
              </a:rPr>
              <a:t>API SIMPLE</a:t>
            </a:r>
          </a:p>
        </p:txBody>
      </p:sp>
      <p:cxnSp>
        <p:nvCxnSpPr>
          <p:cNvPr id="56" name="Straight Connector 45"/>
          <p:cNvCxnSpPr/>
          <p:nvPr/>
        </p:nvCxnSpPr>
        <p:spPr>
          <a:xfrm flipV="1">
            <a:off x="6775129" y="4237260"/>
            <a:ext cx="396000" cy="2794"/>
          </a:xfrm>
          <a:prstGeom prst="straightConnector1">
            <a:avLst/>
          </a:prstGeom>
          <a:noFill/>
          <a:ln w="15875" cap="flat" cmpd="sng" algn="ctr">
            <a:solidFill>
              <a:srgbClr val="000000"/>
            </a:solidFill>
            <a:prstDash val="dashDot"/>
            <a:headEnd type="none"/>
            <a:tailEnd type="triangle"/>
          </a:ln>
          <a:effectLst/>
        </p:spPr>
      </p:cxnSp>
      <p:sp>
        <p:nvSpPr>
          <p:cNvPr id="57" name="Rectangle 56"/>
          <p:cNvSpPr/>
          <p:nvPr/>
        </p:nvSpPr>
        <p:spPr bwMode="auto">
          <a:xfrm>
            <a:off x="9299167" y="4909720"/>
            <a:ext cx="2579799" cy="742561"/>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449263" rtl="0" eaLnBrk="0" fontAlgn="base" latinLnBrk="0" hangingPunct="1">
              <a:lnSpc>
                <a:spcPct val="100000"/>
              </a:lnSpc>
              <a:spcBef>
                <a:spcPct val="0"/>
              </a:spcBef>
              <a:spcAft>
                <a:spcPct val="0"/>
              </a:spcAft>
              <a:buClr>
                <a:srgbClr val="000000"/>
              </a:buClr>
              <a:buSzPct val="100000"/>
              <a:buFontTx/>
              <a:buNone/>
              <a:tabLst/>
              <a:defRPr/>
            </a:pPr>
            <a:r>
              <a:rPr kumimoji="0" lang="es-ES" sz="900" b="1" i="0" u="none" strike="noStrike" kern="1200" cap="none" spc="0" normalizeH="0" baseline="0" noProof="0" dirty="0">
                <a:ln>
                  <a:noFill/>
                </a:ln>
                <a:solidFill>
                  <a:srgbClr val="000000"/>
                </a:solidFill>
                <a:effectLst/>
                <a:uLnTx/>
                <a:uFillTx/>
                <a:latin typeface="Neo Sans"/>
                <a:ea typeface="ＭＳ Ｐゴシック" pitchFamily="32" charset="-128"/>
                <a:sym typeface="Neo Sans"/>
              </a:rPr>
              <a:t>Operador logístico interactúa directamente con el sistema de la Terminal (directamente o a través del PCS en el caso de algunas AAPP), que envía la información a SIMPLE a través la API</a:t>
            </a:r>
          </a:p>
        </p:txBody>
      </p:sp>
      <p:sp>
        <p:nvSpPr>
          <p:cNvPr id="60" name="Rounded Rectangle 59"/>
          <p:cNvSpPr/>
          <p:nvPr/>
        </p:nvSpPr>
        <p:spPr bwMode="auto">
          <a:xfrm>
            <a:off x="7206382" y="4889979"/>
            <a:ext cx="1709018" cy="822371"/>
          </a:xfrm>
          <a:prstGeom prst="roundRect">
            <a:avLst>
              <a:gd name="adj" fmla="val 6610"/>
            </a:avLst>
          </a:prstGeom>
          <a:solidFill>
            <a:srgbClr val="FFFFFF">
              <a:lumMod val="85000"/>
              <a:alpha val="10000"/>
            </a:srgbClr>
          </a:solidFill>
          <a:ln w="25400" cap="flat" cmpd="sng" algn="ctr">
            <a:solidFill>
              <a:srgbClr val="000000">
                <a:alpha val="5000"/>
              </a:srgbClr>
            </a:solidFill>
            <a:prstDash val="solid"/>
            <a:headEnd type="none" w="med" len="med"/>
            <a:tailEnd type="none" w="med" len="med"/>
          </a:ln>
          <a:effectLst>
            <a:outerShdw blurRad="50800" dist="38100" dir="2700000" algn="tl" rotWithShape="0">
              <a:prstClr val="black">
                <a:alpha val="40000"/>
              </a:prstClr>
            </a:outerShdw>
          </a:effectLst>
        </p:spPr>
        <p:txBody>
          <a:bodyPr anchor="t" anchorCtr="0"/>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small" spc="0" normalizeH="0" baseline="0" noProof="0" dirty="0">
                <a:ln>
                  <a:noFill/>
                </a:ln>
                <a:solidFill>
                  <a:srgbClr val="0070C0"/>
                </a:solidFill>
                <a:effectLst/>
                <a:uLnTx/>
                <a:uFillTx/>
                <a:latin typeface="Neo Sans Light"/>
                <a:ea typeface="+mn-ea"/>
                <a:cs typeface="+mn-cs"/>
                <a:sym typeface="Neo Sans"/>
              </a:rPr>
              <a:t>TERMINAL</a:t>
            </a:r>
            <a:endParaRPr kumimoji="0" lang="en-US" sz="900" b="1" i="0" u="none" strike="noStrike" kern="0" cap="small" spc="0" normalizeH="0" baseline="0" noProof="0" dirty="0">
              <a:ln>
                <a:noFill/>
              </a:ln>
              <a:solidFill>
                <a:srgbClr val="0070C0"/>
              </a:solidFill>
              <a:effectLst/>
              <a:uLnTx/>
              <a:uFillTx/>
              <a:latin typeface="Neo Sans Light"/>
              <a:ea typeface="+mn-ea"/>
              <a:cs typeface="+mn-cs"/>
              <a:sym typeface="Neo Sans"/>
            </a:endParaRPr>
          </a:p>
        </p:txBody>
      </p:sp>
      <p:sp>
        <p:nvSpPr>
          <p:cNvPr id="61" name="Rectangle 60"/>
          <p:cNvSpPr/>
          <p:nvPr/>
        </p:nvSpPr>
        <p:spPr bwMode="auto">
          <a:xfrm>
            <a:off x="7627620" y="5329911"/>
            <a:ext cx="862712" cy="267260"/>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Tx/>
              <a:buNone/>
              <a:tabLst/>
              <a:defRPr/>
            </a:pPr>
            <a:r>
              <a:rPr kumimoji="0" lang="pt-PT" sz="900" b="1" i="0" u="none" strike="noStrike" kern="0" cap="none" spc="0" normalizeH="0" baseline="0" noProof="0" dirty="0">
                <a:ln>
                  <a:noFill/>
                </a:ln>
                <a:solidFill>
                  <a:srgbClr val="000000"/>
                </a:solidFill>
                <a:effectLst/>
                <a:uLnTx/>
                <a:uFillTx/>
                <a:latin typeface="Neo Sans"/>
                <a:ea typeface="ＭＳ Ｐゴシック" pitchFamily="32" charset="-128"/>
                <a:sym typeface="Neo Sans"/>
              </a:rPr>
              <a:t>API SIMPLE</a:t>
            </a:r>
          </a:p>
        </p:txBody>
      </p:sp>
      <p:cxnSp>
        <p:nvCxnSpPr>
          <p:cNvPr id="62" name="Straight Connector 45"/>
          <p:cNvCxnSpPr/>
          <p:nvPr/>
        </p:nvCxnSpPr>
        <p:spPr>
          <a:xfrm flipV="1">
            <a:off x="6774277" y="5181905"/>
            <a:ext cx="396000" cy="2794"/>
          </a:xfrm>
          <a:prstGeom prst="straightConnector1">
            <a:avLst/>
          </a:prstGeom>
          <a:noFill/>
          <a:ln w="15875" cap="flat" cmpd="sng" algn="ctr">
            <a:solidFill>
              <a:srgbClr val="000000"/>
            </a:solidFill>
            <a:prstDash val="dashDot"/>
            <a:headEnd type="triangle"/>
            <a:tailEnd type="none"/>
          </a:ln>
          <a:effectLst/>
        </p:spPr>
      </p:cxnSp>
      <p:sp>
        <p:nvSpPr>
          <p:cNvPr id="63" name="Rectangle 62"/>
          <p:cNvSpPr/>
          <p:nvPr/>
        </p:nvSpPr>
        <p:spPr>
          <a:xfrm>
            <a:off x="7686709" y="5085937"/>
            <a:ext cx="1249060" cy="230832"/>
          </a:xfrm>
          <a:prstGeom prst="rect">
            <a:avLst/>
          </a:prstGeom>
        </p:spPr>
        <p:txBody>
          <a:bodyPr wrap="none">
            <a:spAutoFit/>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PT" sz="900" b="1" i="0" u="none" strike="noStrike" kern="0" cap="none" spc="0" normalizeH="0" baseline="0" noProof="0" dirty="0">
                <a:ln>
                  <a:noFill/>
                </a:ln>
                <a:solidFill>
                  <a:srgbClr val="CC6600"/>
                </a:solidFill>
                <a:effectLst/>
                <a:uLnTx/>
                <a:uFillTx/>
                <a:latin typeface="Neo Sans Light"/>
                <a:ea typeface="ＭＳ Ｐゴシック" pitchFamily="32" charset="-128"/>
                <a:cs typeface="+mn-cs"/>
                <a:sym typeface="Neo Sans"/>
              </a:rPr>
              <a:t>Operador Logístico</a:t>
            </a:r>
          </a:p>
        </p:txBody>
      </p:sp>
      <p:pic>
        <p:nvPicPr>
          <p:cNvPr id="64" name="56 Imagen" descr="User.png"/>
          <p:cNvPicPr>
            <a:picLocks noChangeAspect="1"/>
          </p:cNvPicPr>
          <p:nvPr/>
        </p:nvPicPr>
        <p:blipFill>
          <a:blip r:embed="rId2" cstate="print"/>
          <a:stretch>
            <a:fillRect/>
          </a:stretch>
        </p:blipFill>
        <p:spPr bwMode="auto">
          <a:xfrm>
            <a:off x="7536551" y="5130299"/>
            <a:ext cx="228105" cy="1568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9102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Marcador de posición de imagen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929" y="1689806"/>
            <a:ext cx="12192000" cy="4643847"/>
          </a:xfrm>
          <a:prstGeom prst="rect">
            <a:avLst/>
          </a:prstGeom>
        </p:spPr>
      </p:pic>
      <p:sp>
        <p:nvSpPr>
          <p:cNvPr id="85" name="84 Rectángulo"/>
          <p:cNvSpPr/>
          <p:nvPr/>
        </p:nvSpPr>
        <p:spPr>
          <a:xfrm>
            <a:off x="1152338" y="3684500"/>
            <a:ext cx="10476000" cy="19333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785573"/>
              </a:solidFill>
              <a:effectLst/>
              <a:uLnTx/>
              <a:uFillTx/>
              <a:latin typeface="Neo Sans Light"/>
              <a:ea typeface="+mn-ea"/>
              <a:cs typeface="+mn-cs"/>
              <a:sym typeface="Neo Sans"/>
            </a:endParaRPr>
          </a:p>
        </p:txBody>
      </p:sp>
      <p:sp>
        <p:nvSpPr>
          <p:cNvPr id="3" name="Título 2"/>
          <p:cNvSpPr>
            <a:spLocks noGrp="1"/>
          </p:cNvSpPr>
          <p:nvPr>
            <p:ph type="title"/>
          </p:nvPr>
        </p:nvSpPr>
        <p:spPr/>
        <p:txBody>
          <a:bodyPr/>
          <a:lstStyle/>
          <a:p>
            <a:r>
              <a:rPr lang="es-ES" dirty="0">
                <a:latin typeface="Georgia" panose="02040502050405020303" pitchFamily="18" charset="0"/>
              </a:rPr>
              <a:t>Construyendo la logística del futuro</a:t>
            </a:r>
          </a:p>
        </p:txBody>
      </p:sp>
      <p:grpSp>
        <p:nvGrpSpPr>
          <p:cNvPr id="67" name="Group 4"/>
          <p:cNvGrpSpPr>
            <a:grpSpLocks noChangeAspect="1"/>
          </p:cNvGrpSpPr>
          <p:nvPr/>
        </p:nvGrpSpPr>
        <p:grpSpPr bwMode="auto">
          <a:xfrm>
            <a:off x="700376" y="3678579"/>
            <a:ext cx="200688" cy="289943"/>
            <a:chOff x="429" y="306"/>
            <a:chExt cx="353" cy="510"/>
          </a:xfrm>
        </p:grpSpPr>
        <p:sp>
          <p:nvSpPr>
            <p:cNvPr id="68" name="Freeform 6"/>
            <p:cNvSpPr>
              <a:spLocks/>
            </p:cNvSpPr>
            <p:nvPr/>
          </p:nvSpPr>
          <p:spPr bwMode="auto">
            <a:xfrm>
              <a:off x="429" y="306"/>
              <a:ext cx="353" cy="420"/>
            </a:xfrm>
            <a:custGeom>
              <a:avLst/>
              <a:gdLst>
                <a:gd name="T0" fmla="*/ 116 w 180"/>
                <a:gd name="T1" fmla="*/ 215 h 215"/>
                <a:gd name="T2" fmla="*/ 138 w 180"/>
                <a:gd name="T3" fmla="*/ 215 h 215"/>
                <a:gd name="T4" fmla="*/ 180 w 180"/>
                <a:gd name="T5" fmla="*/ 167 h 215"/>
                <a:gd name="T6" fmla="*/ 180 w 180"/>
                <a:gd name="T7" fmla="*/ 39 h 215"/>
                <a:gd name="T8" fmla="*/ 156 w 180"/>
                <a:gd name="T9" fmla="*/ 14 h 215"/>
                <a:gd name="T10" fmla="*/ 132 w 180"/>
                <a:gd name="T11" fmla="*/ 14 h 215"/>
                <a:gd name="T12" fmla="*/ 114 w 180"/>
                <a:gd name="T13" fmla="*/ 0 h 215"/>
                <a:gd name="T14" fmla="*/ 111 w 180"/>
                <a:gd name="T15" fmla="*/ 0 h 215"/>
                <a:gd name="T16" fmla="*/ 110 w 180"/>
                <a:gd name="T17" fmla="*/ 0 h 215"/>
                <a:gd name="T18" fmla="*/ 66 w 180"/>
                <a:gd name="T19" fmla="*/ 0 h 215"/>
                <a:gd name="T20" fmla="*/ 48 w 180"/>
                <a:gd name="T21" fmla="*/ 14 h 215"/>
                <a:gd name="T22" fmla="*/ 24 w 180"/>
                <a:gd name="T23" fmla="*/ 14 h 215"/>
                <a:gd name="T24" fmla="*/ 0 w 180"/>
                <a:gd name="T25" fmla="*/ 39 h 215"/>
                <a:gd name="T26" fmla="*/ 0 w 180"/>
                <a:gd name="T27" fmla="*/ 167 h 215"/>
                <a:gd name="T28" fmla="*/ 42 w 180"/>
                <a:gd name="T29" fmla="*/ 215 h 215"/>
                <a:gd name="T30" fmla="*/ 106 w 180"/>
                <a:gd name="T31" fmla="*/ 215 h 215"/>
                <a:gd name="T32" fmla="*/ 116 w 180"/>
                <a:gd name="T33"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215">
                  <a:moveTo>
                    <a:pt x="116" y="215"/>
                  </a:moveTo>
                  <a:cubicBezTo>
                    <a:pt x="116" y="215"/>
                    <a:pt x="133" y="215"/>
                    <a:pt x="138" y="215"/>
                  </a:cubicBezTo>
                  <a:cubicBezTo>
                    <a:pt x="160" y="215"/>
                    <a:pt x="180" y="189"/>
                    <a:pt x="180" y="167"/>
                  </a:cubicBezTo>
                  <a:cubicBezTo>
                    <a:pt x="180" y="167"/>
                    <a:pt x="180" y="60"/>
                    <a:pt x="180" y="39"/>
                  </a:cubicBezTo>
                  <a:cubicBezTo>
                    <a:pt x="180" y="12"/>
                    <a:pt x="156" y="14"/>
                    <a:pt x="156" y="14"/>
                  </a:cubicBezTo>
                  <a:cubicBezTo>
                    <a:pt x="132" y="14"/>
                    <a:pt x="132" y="14"/>
                    <a:pt x="132" y="14"/>
                  </a:cubicBezTo>
                  <a:cubicBezTo>
                    <a:pt x="132" y="14"/>
                    <a:pt x="128" y="0"/>
                    <a:pt x="114" y="0"/>
                  </a:cubicBezTo>
                  <a:cubicBezTo>
                    <a:pt x="111" y="0"/>
                    <a:pt x="111" y="0"/>
                    <a:pt x="111" y="0"/>
                  </a:cubicBezTo>
                  <a:cubicBezTo>
                    <a:pt x="110" y="0"/>
                    <a:pt x="110" y="0"/>
                    <a:pt x="110" y="0"/>
                  </a:cubicBezTo>
                  <a:cubicBezTo>
                    <a:pt x="110" y="0"/>
                    <a:pt x="79" y="0"/>
                    <a:pt x="66" y="0"/>
                  </a:cubicBezTo>
                  <a:cubicBezTo>
                    <a:pt x="52" y="0"/>
                    <a:pt x="48" y="14"/>
                    <a:pt x="48" y="14"/>
                  </a:cubicBezTo>
                  <a:cubicBezTo>
                    <a:pt x="24" y="14"/>
                    <a:pt x="24" y="14"/>
                    <a:pt x="24" y="14"/>
                  </a:cubicBezTo>
                  <a:cubicBezTo>
                    <a:pt x="24" y="14"/>
                    <a:pt x="0" y="12"/>
                    <a:pt x="0" y="39"/>
                  </a:cubicBezTo>
                  <a:cubicBezTo>
                    <a:pt x="0" y="60"/>
                    <a:pt x="0" y="167"/>
                    <a:pt x="0" y="167"/>
                  </a:cubicBezTo>
                  <a:cubicBezTo>
                    <a:pt x="0" y="189"/>
                    <a:pt x="20" y="215"/>
                    <a:pt x="42" y="215"/>
                  </a:cubicBezTo>
                  <a:cubicBezTo>
                    <a:pt x="81" y="215"/>
                    <a:pt x="106" y="215"/>
                    <a:pt x="106" y="215"/>
                  </a:cubicBezTo>
                  <a:lnTo>
                    <a:pt x="116" y="215"/>
                  </a:lnTo>
                  <a:close/>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1C44"/>
                </a:solidFill>
                <a:effectLst/>
                <a:uLnTx/>
                <a:uFillTx/>
                <a:latin typeface="Neo Sans Light"/>
                <a:ea typeface="+mn-ea"/>
                <a:cs typeface="+mn-cs"/>
                <a:sym typeface="Neo Sans"/>
              </a:endParaRPr>
            </a:p>
          </p:txBody>
        </p:sp>
        <p:sp>
          <p:nvSpPr>
            <p:cNvPr id="69" name="Line 7"/>
            <p:cNvSpPr>
              <a:spLocks noChangeShapeType="1"/>
            </p:cNvSpPr>
            <p:nvPr/>
          </p:nvSpPr>
          <p:spPr bwMode="auto">
            <a:xfrm>
              <a:off x="554" y="372"/>
              <a:ext cx="102" cy="0"/>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1C44"/>
                </a:solidFill>
                <a:effectLst/>
                <a:uLnTx/>
                <a:uFillTx/>
                <a:latin typeface="Neo Sans Light"/>
                <a:ea typeface="+mn-ea"/>
                <a:cs typeface="+mn-cs"/>
                <a:sym typeface="Neo Sans"/>
              </a:endParaRPr>
            </a:p>
          </p:txBody>
        </p:sp>
        <p:sp>
          <p:nvSpPr>
            <p:cNvPr id="70" name="Freeform 8"/>
            <p:cNvSpPr>
              <a:spLocks/>
            </p:cNvSpPr>
            <p:nvPr/>
          </p:nvSpPr>
          <p:spPr bwMode="auto">
            <a:xfrm>
              <a:off x="480" y="417"/>
              <a:ext cx="251" cy="81"/>
            </a:xfrm>
            <a:custGeom>
              <a:avLst/>
              <a:gdLst>
                <a:gd name="T0" fmla="*/ 121 w 128"/>
                <a:gd name="T1" fmla="*/ 41 h 41"/>
                <a:gd name="T2" fmla="*/ 7 w 128"/>
                <a:gd name="T3" fmla="*/ 41 h 41"/>
                <a:gd name="T4" fmla="*/ 0 w 128"/>
                <a:gd name="T5" fmla="*/ 34 h 41"/>
                <a:gd name="T6" fmla="*/ 0 w 128"/>
                <a:gd name="T7" fmla="*/ 7 h 41"/>
                <a:gd name="T8" fmla="*/ 7 w 128"/>
                <a:gd name="T9" fmla="*/ 0 h 41"/>
                <a:gd name="T10" fmla="*/ 121 w 128"/>
                <a:gd name="T11" fmla="*/ 0 h 41"/>
                <a:gd name="T12" fmla="*/ 128 w 128"/>
                <a:gd name="T13" fmla="*/ 7 h 41"/>
                <a:gd name="T14" fmla="*/ 128 w 128"/>
                <a:gd name="T15" fmla="*/ 34 h 41"/>
                <a:gd name="T16" fmla="*/ 121 w 128"/>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41">
                  <a:moveTo>
                    <a:pt x="121" y="41"/>
                  </a:moveTo>
                  <a:cubicBezTo>
                    <a:pt x="7" y="41"/>
                    <a:pt x="7" y="41"/>
                    <a:pt x="7" y="41"/>
                  </a:cubicBezTo>
                  <a:cubicBezTo>
                    <a:pt x="3" y="41"/>
                    <a:pt x="0" y="38"/>
                    <a:pt x="0" y="34"/>
                  </a:cubicBezTo>
                  <a:cubicBezTo>
                    <a:pt x="0" y="7"/>
                    <a:pt x="0" y="7"/>
                    <a:pt x="0" y="7"/>
                  </a:cubicBezTo>
                  <a:cubicBezTo>
                    <a:pt x="0" y="3"/>
                    <a:pt x="3" y="0"/>
                    <a:pt x="7" y="0"/>
                  </a:cubicBezTo>
                  <a:cubicBezTo>
                    <a:pt x="121" y="0"/>
                    <a:pt x="121" y="0"/>
                    <a:pt x="121" y="0"/>
                  </a:cubicBezTo>
                  <a:cubicBezTo>
                    <a:pt x="125" y="0"/>
                    <a:pt x="128" y="3"/>
                    <a:pt x="128" y="7"/>
                  </a:cubicBezTo>
                  <a:cubicBezTo>
                    <a:pt x="128" y="34"/>
                    <a:pt x="128" y="34"/>
                    <a:pt x="128" y="34"/>
                  </a:cubicBezTo>
                  <a:cubicBezTo>
                    <a:pt x="128" y="38"/>
                    <a:pt x="125" y="41"/>
                    <a:pt x="121" y="41"/>
                  </a:cubicBezTo>
                  <a:close/>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1C44"/>
                </a:solidFill>
                <a:effectLst/>
                <a:uLnTx/>
                <a:uFillTx/>
                <a:latin typeface="Neo Sans Light"/>
                <a:ea typeface="+mn-ea"/>
                <a:cs typeface="+mn-cs"/>
                <a:sym typeface="Neo Sans"/>
              </a:endParaRPr>
            </a:p>
          </p:txBody>
        </p:sp>
        <p:sp>
          <p:nvSpPr>
            <p:cNvPr id="71" name="Oval 9"/>
            <p:cNvSpPr>
              <a:spLocks noChangeArrowheads="1"/>
            </p:cNvSpPr>
            <p:nvPr/>
          </p:nvSpPr>
          <p:spPr bwMode="auto">
            <a:xfrm>
              <a:off x="470" y="607"/>
              <a:ext cx="57" cy="59"/>
            </a:xfrm>
            <a:prstGeom prst="ellipse">
              <a:avLst/>
            </a:pr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1C44"/>
                </a:solidFill>
                <a:effectLst/>
                <a:uLnTx/>
                <a:uFillTx/>
                <a:latin typeface="Neo Sans Light"/>
                <a:ea typeface="+mn-ea"/>
                <a:cs typeface="+mn-cs"/>
                <a:sym typeface="Neo Sans"/>
              </a:endParaRPr>
            </a:p>
          </p:txBody>
        </p:sp>
        <p:sp>
          <p:nvSpPr>
            <p:cNvPr id="72" name="Oval 10"/>
            <p:cNvSpPr>
              <a:spLocks noChangeArrowheads="1"/>
            </p:cNvSpPr>
            <p:nvPr/>
          </p:nvSpPr>
          <p:spPr bwMode="auto">
            <a:xfrm>
              <a:off x="682" y="607"/>
              <a:ext cx="59" cy="59"/>
            </a:xfrm>
            <a:prstGeom prst="ellipse">
              <a:avLst/>
            </a:pr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1C44"/>
                </a:solidFill>
                <a:effectLst/>
                <a:uLnTx/>
                <a:uFillTx/>
                <a:latin typeface="Neo Sans Light"/>
                <a:ea typeface="+mn-ea"/>
                <a:cs typeface="+mn-cs"/>
                <a:sym typeface="Neo Sans"/>
              </a:endParaRPr>
            </a:p>
          </p:txBody>
        </p:sp>
        <p:sp>
          <p:nvSpPr>
            <p:cNvPr id="73" name="Line 11"/>
            <p:cNvSpPr>
              <a:spLocks noChangeShapeType="1"/>
            </p:cNvSpPr>
            <p:nvPr/>
          </p:nvSpPr>
          <p:spPr bwMode="auto">
            <a:xfrm flipV="1">
              <a:off x="466" y="728"/>
              <a:ext cx="41" cy="88"/>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1C44"/>
                </a:solidFill>
                <a:effectLst/>
                <a:uLnTx/>
                <a:uFillTx/>
                <a:latin typeface="Neo Sans Light"/>
                <a:ea typeface="+mn-ea"/>
                <a:cs typeface="+mn-cs"/>
                <a:sym typeface="Neo Sans"/>
              </a:endParaRPr>
            </a:p>
          </p:txBody>
        </p:sp>
        <p:sp>
          <p:nvSpPr>
            <p:cNvPr id="74" name="Freeform 12"/>
            <p:cNvSpPr>
              <a:spLocks/>
            </p:cNvSpPr>
            <p:nvPr/>
          </p:nvSpPr>
          <p:spPr bwMode="auto">
            <a:xfrm>
              <a:off x="704" y="728"/>
              <a:ext cx="39" cy="88"/>
            </a:xfrm>
            <a:custGeom>
              <a:avLst/>
              <a:gdLst>
                <a:gd name="T0" fmla="*/ 0 w 39"/>
                <a:gd name="T1" fmla="*/ 0 h 88"/>
                <a:gd name="T2" fmla="*/ 37 w 39"/>
                <a:gd name="T3" fmla="*/ 86 h 88"/>
                <a:gd name="T4" fmla="*/ 39 w 39"/>
                <a:gd name="T5" fmla="*/ 88 h 88"/>
              </a:gdLst>
              <a:ahLst/>
              <a:cxnLst>
                <a:cxn ang="0">
                  <a:pos x="T0" y="T1"/>
                </a:cxn>
                <a:cxn ang="0">
                  <a:pos x="T2" y="T3"/>
                </a:cxn>
                <a:cxn ang="0">
                  <a:pos x="T4" y="T5"/>
                </a:cxn>
              </a:cxnLst>
              <a:rect l="0" t="0" r="r" b="b"/>
              <a:pathLst>
                <a:path w="39" h="88">
                  <a:moveTo>
                    <a:pt x="0" y="0"/>
                  </a:moveTo>
                  <a:lnTo>
                    <a:pt x="37" y="86"/>
                  </a:lnTo>
                  <a:lnTo>
                    <a:pt x="39" y="88"/>
                  </a:ln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1C44"/>
                </a:solidFill>
                <a:effectLst/>
                <a:uLnTx/>
                <a:uFillTx/>
                <a:latin typeface="Neo Sans Light"/>
                <a:ea typeface="+mn-ea"/>
                <a:cs typeface="+mn-cs"/>
                <a:sym typeface="Neo Sans"/>
              </a:endParaRPr>
            </a:p>
          </p:txBody>
        </p:sp>
        <p:sp>
          <p:nvSpPr>
            <p:cNvPr id="75" name="Line 13"/>
            <p:cNvSpPr>
              <a:spLocks noChangeShapeType="1"/>
            </p:cNvSpPr>
            <p:nvPr/>
          </p:nvSpPr>
          <p:spPr bwMode="auto">
            <a:xfrm>
              <a:off x="492" y="767"/>
              <a:ext cx="227" cy="0"/>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1C44"/>
                </a:solidFill>
                <a:effectLst/>
                <a:uLnTx/>
                <a:uFillTx/>
                <a:latin typeface="Neo Sans Light"/>
                <a:ea typeface="+mn-ea"/>
                <a:cs typeface="+mn-cs"/>
                <a:sym typeface="Neo Sans"/>
              </a:endParaRPr>
            </a:p>
          </p:txBody>
        </p:sp>
      </p:grpSp>
      <p:sp>
        <p:nvSpPr>
          <p:cNvPr id="76" name="Freeform 65"/>
          <p:cNvSpPr>
            <a:spLocks noChangeAspect="1" noEditPoints="1"/>
          </p:cNvSpPr>
          <p:nvPr/>
        </p:nvSpPr>
        <p:spPr bwMode="auto">
          <a:xfrm>
            <a:off x="699761" y="4074304"/>
            <a:ext cx="201826" cy="242756"/>
          </a:xfrm>
          <a:custGeom>
            <a:avLst/>
            <a:gdLst>
              <a:gd name="T0" fmla="*/ 72 w 183"/>
              <a:gd name="T1" fmla="*/ 2 h 220"/>
              <a:gd name="T2" fmla="*/ 69 w 183"/>
              <a:gd name="T3" fmla="*/ 3 h 220"/>
              <a:gd name="T4" fmla="*/ 9 w 183"/>
              <a:gd name="T5" fmla="*/ 33 h 220"/>
              <a:gd name="T6" fmla="*/ 0 w 183"/>
              <a:gd name="T7" fmla="*/ 102 h 220"/>
              <a:gd name="T8" fmla="*/ 0 w 183"/>
              <a:gd name="T9" fmla="*/ 196 h 220"/>
              <a:gd name="T10" fmla="*/ 16 w 183"/>
              <a:gd name="T11" fmla="*/ 196 h 220"/>
              <a:gd name="T12" fmla="*/ 16 w 183"/>
              <a:gd name="T13" fmla="*/ 202 h 220"/>
              <a:gd name="T14" fmla="*/ 42 w 183"/>
              <a:gd name="T15" fmla="*/ 202 h 220"/>
              <a:gd name="T16" fmla="*/ 42 w 183"/>
              <a:gd name="T17" fmla="*/ 196 h 220"/>
              <a:gd name="T18" fmla="*/ 74 w 183"/>
              <a:gd name="T19" fmla="*/ 196 h 220"/>
              <a:gd name="T20" fmla="*/ 107 w 183"/>
              <a:gd name="T21" fmla="*/ 196 h 220"/>
              <a:gd name="T22" fmla="*/ 142 w 183"/>
              <a:gd name="T23" fmla="*/ 196 h 220"/>
              <a:gd name="T24" fmla="*/ 142 w 183"/>
              <a:gd name="T25" fmla="*/ 202 h 220"/>
              <a:gd name="T26" fmla="*/ 168 w 183"/>
              <a:gd name="T27" fmla="*/ 202 h 220"/>
              <a:gd name="T28" fmla="*/ 168 w 183"/>
              <a:gd name="T29" fmla="*/ 196 h 220"/>
              <a:gd name="T30" fmla="*/ 183 w 183"/>
              <a:gd name="T31" fmla="*/ 196 h 220"/>
              <a:gd name="T32" fmla="*/ 183 w 183"/>
              <a:gd name="T33" fmla="*/ 102 h 220"/>
              <a:gd name="T34" fmla="*/ 175 w 183"/>
              <a:gd name="T35" fmla="*/ 33 h 220"/>
              <a:gd name="T36" fmla="*/ 152 w 183"/>
              <a:gd name="T37" fmla="*/ 11 h 220"/>
              <a:gd name="T38" fmla="*/ 72 w 183"/>
              <a:gd name="T39" fmla="*/ 2 h 220"/>
              <a:gd name="T40" fmla="*/ 69 w 183"/>
              <a:gd name="T41" fmla="*/ 18 h 220"/>
              <a:gd name="T42" fmla="*/ 94 w 183"/>
              <a:gd name="T43" fmla="*/ 18 h 220"/>
              <a:gd name="T44" fmla="*/ 120 w 183"/>
              <a:gd name="T45" fmla="*/ 18 h 220"/>
              <a:gd name="T46" fmla="*/ 120 w 183"/>
              <a:gd name="T47" fmla="*/ 34 h 220"/>
              <a:gd name="T48" fmla="*/ 94 w 183"/>
              <a:gd name="T49" fmla="*/ 34 h 220"/>
              <a:gd name="T50" fmla="*/ 69 w 183"/>
              <a:gd name="T51" fmla="*/ 34 h 220"/>
              <a:gd name="T52" fmla="*/ 69 w 183"/>
              <a:gd name="T53" fmla="*/ 18 h 220"/>
              <a:gd name="T54" fmla="*/ 29 w 183"/>
              <a:gd name="T55" fmla="*/ 167 h 220"/>
              <a:gd name="T56" fmla="*/ 17 w 183"/>
              <a:gd name="T57" fmla="*/ 151 h 220"/>
              <a:gd name="T58" fmla="*/ 25 w 183"/>
              <a:gd name="T59" fmla="*/ 142 h 220"/>
              <a:gd name="T60" fmla="*/ 41 w 183"/>
              <a:gd name="T61" fmla="*/ 154 h 220"/>
              <a:gd name="T62" fmla="*/ 29 w 183"/>
              <a:gd name="T63" fmla="*/ 167 h 220"/>
              <a:gd name="T64" fmla="*/ 91 w 183"/>
              <a:gd name="T65" fmla="*/ 120 h 220"/>
              <a:gd name="T66" fmla="*/ 24 w 183"/>
              <a:gd name="T67" fmla="*/ 120 h 220"/>
              <a:gd name="T68" fmla="*/ 16 w 183"/>
              <a:gd name="T69" fmla="*/ 111 h 220"/>
              <a:gd name="T70" fmla="*/ 23 w 183"/>
              <a:gd name="T71" fmla="*/ 61 h 220"/>
              <a:gd name="T72" fmla="*/ 34 w 183"/>
              <a:gd name="T73" fmla="*/ 51 h 220"/>
              <a:gd name="T74" fmla="*/ 91 w 183"/>
              <a:gd name="T75" fmla="*/ 51 h 220"/>
              <a:gd name="T76" fmla="*/ 149 w 183"/>
              <a:gd name="T77" fmla="*/ 51 h 220"/>
              <a:gd name="T78" fmla="*/ 160 w 183"/>
              <a:gd name="T79" fmla="*/ 61 h 220"/>
              <a:gd name="T80" fmla="*/ 167 w 183"/>
              <a:gd name="T81" fmla="*/ 111 h 220"/>
              <a:gd name="T82" fmla="*/ 160 w 183"/>
              <a:gd name="T83" fmla="*/ 120 h 220"/>
              <a:gd name="T84" fmla="*/ 91 w 183"/>
              <a:gd name="T85" fmla="*/ 120 h 220"/>
              <a:gd name="T86" fmla="*/ 155 w 183"/>
              <a:gd name="T87" fmla="*/ 167 h 220"/>
              <a:gd name="T88" fmla="*/ 143 w 183"/>
              <a:gd name="T89" fmla="*/ 151 h 220"/>
              <a:gd name="T90" fmla="*/ 151 w 183"/>
              <a:gd name="T91" fmla="*/ 142 h 220"/>
              <a:gd name="T92" fmla="*/ 168 w 183"/>
              <a:gd name="T93" fmla="*/ 154 h 220"/>
              <a:gd name="T94" fmla="*/ 155 w 183"/>
              <a:gd name="T95" fmla="*/ 16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 h="220">
                <a:moveTo>
                  <a:pt x="72" y="2"/>
                </a:moveTo>
                <a:cubicBezTo>
                  <a:pt x="71" y="2"/>
                  <a:pt x="70" y="2"/>
                  <a:pt x="69" y="3"/>
                </a:cubicBezTo>
                <a:cubicBezTo>
                  <a:pt x="49" y="4"/>
                  <a:pt x="14" y="9"/>
                  <a:pt x="9" y="33"/>
                </a:cubicBezTo>
                <a:cubicBezTo>
                  <a:pt x="0" y="102"/>
                  <a:pt x="0" y="102"/>
                  <a:pt x="0" y="102"/>
                </a:cubicBezTo>
                <a:cubicBezTo>
                  <a:pt x="0" y="196"/>
                  <a:pt x="0" y="196"/>
                  <a:pt x="0" y="196"/>
                </a:cubicBezTo>
                <a:cubicBezTo>
                  <a:pt x="16" y="196"/>
                  <a:pt x="16" y="196"/>
                  <a:pt x="16" y="196"/>
                </a:cubicBezTo>
                <a:cubicBezTo>
                  <a:pt x="16" y="202"/>
                  <a:pt x="16" y="202"/>
                  <a:pt x="16" y="202"/>
                </a:cubicBezTo>
                <a:cubicBezTo>
                  <a:pt x="16" y="220"/>
                  <a:pt x="42" y="220"/>
                  <a:pt x="42" y="202"/>
                </a:cubicBezTo>
                <a:cubicBezTo>
                  <a:pt x="42" y="196"/>
                  <a:pt x="42" y="196"/>
                  <a:pt x="42" y="196"/>
                </a:cubicBezTo>
                <a:cubicBezTo>
                  <a:pt x="74" y="196"/>
                  <a:pt x="74" y="196"/>
                  <a:pt x="74" y="196"/>
                </a:cubicBezTo>
                <a:cubicBezTo>
                  <a:pt x="107" y="196"/>
                  <a:pt x="107" y="196"/>
                  <a:pt x="107" y="196"/>
                </a:cubicBezTo>
                <a:cubicBezTo>
                  <a:pt x="142" y="196"/>
                  <a:pt x="142" y="196"/>
                  <a:pt x="142" y="196"/>
                </a:cubicBezTo>
                <a:cubicBezTo>
                  <a:pt x="142" y="202"/>
                  <a:pt x="142" y="202"/>
                  <a:pt x="142" y="202"/>
                </a:cubicBezTo>
                <a:cubicBezTo>
                  <a:pt x="142" y="220"/>
                  <a:pt x="168" y="220"/>
                  <a:pt x="168" y="202"/>
                </a:cubicBezTo>
                <a:cubicBezTo>
                  <a:pt x="168" y="196"/>
                  <a:pt x="168" y="196"/>
                  <a:pt x="168" y="196"/>
                </a:cubicBezTo>
                <a:cubicBezTo>
                  <a:pt x="183" y="196"/>
                  <a:pt x="183" y="196"/>
                  <a:pt x="183" y="196"/>
                </a:cubicBezTo>
                <a:cubicBezTo>
                  <a:pt x="183" y="102"/>
                  <a:pt x="183" y="102"/>
                  <a:pt x="183" y="102"/>
                </a:cubicBezTo>
                <a:cubicBezTo>
                  <a:pt x="175" y="33"/>
                  <a:pt x="175" y="33"/>
                  <a:pt x="175" y="33"/>
                </a:cubicBezTo>
                <a:cubicBezTo>
                  <a:pt x="172" y="21"/>
                  <a:pt x="164" y="16"/>
                  <a:pt x="152" y="11"/>
                </a:cubicBezTo>
                <a:cubicBezTo>
                  <a:pt x="127" y="1"/>
                  <a:pt x="98" y="0"/>
                  <a:pt x="72" y="2"/>
                </a:cubicBezTo>
                <a:close/>
                <a:moveTo>
                  <a:pt x="69" y="18"/>
                </a:moveTo>
                <a:cubicBezTo>
                  <a:pt x="94" y="18"/>
                  <a:pt x="94" y="18"/>
                  <a:pt x="94" y="18"/>
                </a:cubicBezTo>
                <a:cubicBezTo>
                  <a:pt x="120" y="18"/>
                  <a:pt x="120" y="18"/>
                  <a:pt x="120" y="18"/>
                </a:cubicBezTo>
                <a:cubicBezTo>
                  <a:pt x="125" y="18"/>
                  <a:pt x="125" y="34"/>
                  <a:pt x="120" y="34"/>
                </a:cubicBezTo>
                <a:cubicBezTo>
                  <a:pt x="94" y="34"/>
                  <a:pt x="94" y="34"/>
                  <a:pt x="94" y="34"/>
                </a:cubicBezTo>
                <a:cubicBezTo>
                  <a:pt x="69" y="34"/>
                  <a:pt x="69" y="34"/>
                  <a:pt x="69" y="34"/>
                </a:cubicBezTo>
                <a:cubicBezTo>
                  <a:pt x="64" y="34"/>
                  <a:pt x="64" y="18"/>
                  <a:pt x="69" y="18"/>
                </a:cubicBezTo>
                <a:close/>
                <a:moveTo>
                  <a:pt x="29" y="167"/>
                </a:moveTo>
                <a:cubicBezTo>
                  <a:pt x="21" y="167"/>
                  <a:pt x="14" y="159"/>
                  <a:pt x="17" y="151"/>
                </a:cubicBezTo>
                <a:cubicBezTo>
                  <a:pt x="18" y="146"/>
                  <a:pt x="21" y="143"/>
                  <a:pt x="25" y="142"/>
                </a:cubicBezTo>
                <a:cubicBezTo>
                  <a:pt x="34" y="140"/>
                  <a:pt x="41" y="146"/>
                  <a:pt x="41" y="154"/>
                </a:cubicBezTo>
                <a:cubicBezTo>
                  <a:pt x="41" y="161"/>
                  <a:pt x="36" y="167"/>
                  <a:pt x="29" y="167"/>
                </a:cubicBezTo>
                <a:close/>
                <a:moveTo>
                  <a:pt x="91" y="120"/>
                </a:moveTo>
                <a:cubicBezTo>
                  <a:pt x="24" y="120"/>
                  <a:pt x="24" y="120"/>
                  <a:pt x="24" y="120"/>
                </a:cubicBezTo>
                <a:cubicBezTo>
                  <a:pt x="17" y="120"/>
                  <a:pt x="16" y="115"/>
                  <a:pt x="16" y="111"/>
                </a:cubicBezTo>
                <a:cubicBezTo>
                  <a:pt x="23" y="61"/>
                  <a:pt x="23" y="61"/>
                  <a:pt x="23" y="61"/>
                </a:cubicBezTo>
                <a:cubicBezTo>
                  <a:pt x="24" y="55"/>
                  <a:pt x="26" y="51"/>
                  <a:pt x="34" y="51"/>
                </a:cubicBezTo>
                <a:cubicBezTo>
                  <a:pt x="91" y="51"/>
                  <a:pt x="91" y="51"/>
                  <a:pt x="91" y="51"/>
                </a:cubicBezTo>
                <a:cubicBezTo>
                  <a:pt x="149" y="51"/>
                  <a:pt x="149" y="51"/>
                  <a:pt x="149" y="51"/>
                </a:cubicBezTo>
                <a:cubicBezTo>
                  <a:pt x="157" y="51"/>
                  <a:pt x="159" y="55"/>
                  <a:pt x="160" y="61"/>
                </a:cubicBezTo>
                <a:cubicBezTo>
                  <a:pt x="167" y="111"/>
                  <a:pt x="167" y="111"/>
                  <a:pt x="167" y="111"/>
                </a:cubicBezTo>
                <a:cubicBezTo>
                  <a:pt x="168" y="116"/>
                  <a:pt x="167" y="120"/>
                  <a:pt x="160" y="120"/>
                </a:cubicBezTo>
                <a:lnTo>
                  <a:pt x="91" y="120"/>
                </a:lnTo>
                <a:close/>
                <a:moveTo>
                  <a:pt x="155" y="167"/>
                </a:moveTo>
                <a:cubicBezTo>
                  <a:pt x="147" y="167"/>
                  <a:pt x="140" y="159"/>
                  <a:pt x="143" y="151"/>
                </a:cubicBezTo>
                <a:cubicBezTo>
                  <a:pt x="144" y="146"/>
                  <a:pt x="147" y="143"/>
                  <a:pt x="151" y="142"/>
                </a:cubicBezTo>
                <a:cubicBezTo>
                  <a:pt x="160" y="140"/>
                  <a:pt x="168" y="146"/>
                  <a:pt x="168" y="154"/>
                </a:cubicBezTo>
                <a:cubicBezTo>
                  <a:pt x="168" y="161"/>
                  <a:pt x="162" y="167"/>
                  <a:pt x="155" y="167"/>
                </a:cubicBezTo>
                <a:close/>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1C44"/>
              </a:solidFill>
              <a:effectLst/>
              <a:uLnTx/>
              <a:uFillTx/>
              <a:latin typeface="Neo Sans Light"/>
              <a:ea typeface="+mn-ea"/>
              <a:cs typeface="+mn-cs"/>
              <a:sym typeface="Neo Sans"/>
            </a:endParaRPr>
          </a:p>
        </p:txBody>
      </p:sp>
      <p:grpSp>
        <p:nvGrpSpPr>
          <p:cNvPr id="98" name="Group 377"/>
          <p:cNvGrpSpPr>
            <a:grpSpLocks noChangeAspect="1"/>
          </p:cNvGrpSpPr>
          <p:nvPr/>
        </p:nvGrpSpPr>
        <p:grpSpPr bwMode="auto">
          <a:xfrm>
            <a:off x="664641" y="5177465"/>
            <a:ext cx="243326" cy="263790"/>
            <a:chOff x="5863" y="329"/>
            <a:chExt cx="428" cy="464"/>
          </a:xfrm>
        </p:grpSpPr>
        <p:sp>
          <p:nvSpPr>
            <p:cNvPr id="99" name="Freeform 378"/>
            <p:cNvSpPr>
              <a:spLocks/>
            </p:cNvSpPr>
            <p:nvPr/>
          </p:nvSpPr>
          <p:spPr bwMode="auto">
            <a:xfrm>
              <a:off x="5863" y="758"/>
              <a:ext cx="428" cy="35"/>
            </a:xfrm>
            <a:custGeom>
              <a:avLst/>
              <a:gdLst>
                <a:gd name="T0" fmla="*/ 0 w 229"/>
                <a:gd name="T1" fmla="*/ 19 h 19"/>
                <a:gd name="T2" fmla="*/ 19 w 229"/>
                <a:gd name="T3" fmla="*/ 13 h 19"/>
                <a:gd name="T4" fmla="*/ 37 w 229"/>
                <a:gd name="T5" fmla="*/ 0 h 19"/>
                <a:gd name="T6" fmla="*/ 76 w 229"/>
                <a:gd name="T7" fmla="*/ 19 h 19"/>
                <a:gd name="T8" fmla="*/ 115 w 229"/>
                <a:gd name="T9" fmla="*/ 0 h 19"/>
                <a:gd name="T10" fmla="*/ 154 w 229"/>
                <a:gd name="T11" fmla="*/ 18 h 19"/>
                <a:gd name="T12" fmla="*/ 194 w 229"/>
                <a:gd name="T13" fmla="*/ 0 h 19"/>
                <a:gd name="T14" fmla="*/ 213 w 229"/>
                <a:gd name="T15" fmla="*/ 15 h 19"/>
                <a:gd name="T16" fmla="*/ 229 w 22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19">
                  <a:moveTo>
                    <a:pt x="0" y="19"/>
                  </a:moveTo>
                  <a:cubicBezTo>
                    <a:pt x="0" y="19"/>
                    <a:pt x="10" y="18"/>
                    <a:pt x="19" y="13"/>
                  </a:cubicBezTo>
                  <a:cubicBezTo>
                    <a:pt x="27" y="8"/>
                    <a:pt x="37" y="0"/>
                    <a:pt x="37" y="0"/>
                  </a:cubicBezTo>
                  <a:cubicBezTo>
                    <a:pt x="37" y="0"/>
                    <a:pt x="52" y="19"/>
                    <a:pt x="76" y="19"/>
                  </a:cubicBezTo>
                  <a:cubicBezTo>
                    <a:pt x="100" y="19"/>
                    <a:pt x="115" y="0"/>
                    <a:pt x="115" y="0"/>
                  </a:cubicBezTo>
                  <a:cubicBezTo>
                    <a:pt x="115" y="0"/>
                    <a:pt x="134" y="18"/>
                    <a:pt x="154" y="18"/>
                  </a:cubicBezTo>
                  <a:cubicBezTo>
                    <a:pt x="174" y="18"/>
                    <a:pt x="194" y="0"/>
                    <a:pt x="194" y="0"/>
                  </a:cubicBezTo>
                  <a:cubicBezTo>
                    <a:pt x="194" y="0"/>
                    <a:pt x="202" y="10"/>
                    <a:pt x="213" y="15"/>
                  </a:cubicBezTo>
                  <a:cubicBezTo>
                    <a:pt x="224" y="19"/>
                    <a:pt x="229" y="19"/>
                    <a:pt x="229" y="19"/>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1C44"/>
                </a:solidFill>
                <a:effectLst/>
                <a:uLnTx/>
                <a:uFillTx/>
                <a:latin typeface="Neo Sans Light"/>
                <a:ea typeface="+mn-ea"/>
                <a:cs typeface="+mn-cs"/>
                <a:sym typeface="Neo Sans"/>
              </a:endParaRPr>
            </a:p>
          </p:txBody>
        </p:sp>
        <p:sp>
          <p:nvSpPr>
            <p:cNvPr id="100" name="Freeform 379"/>
            <p:cNvSpPr>
              <a:spLocks/>
            </p:cNvSpPr>
            <p:nvPr/>
          </p:nvSpPr>
          <p:spPr bwMode="auto">
            <a:xfrm>
              <a:off x="6040" y="540"/>
              <a:ext cx="15" cy="15"/>
            </a:xfrm>
            <a:custGeom>
              <a:avLst/>
              <a:gdLst>
                <a:gd name="T0" fmla="*/ 8 w 8"/>
                <a:gd name="T1" fmla="*/ 4 h 8"/>
                <a:gd name="T2" fmla="*/ 3 w 8"/>
                <a:gd name="T3" fmla="*/ 8 h 8"/>
                <a:gd name="T4" fmla="*/ 0 w 8"/>
                <a:gd name="T5" fmla="*/ 4 h 8"/>
                <a:gd name="T6" fmla="*/ 4 w 8"/>
                <a:gd name="T7" fmla="*/ 0 h 8"/>
                <a:gd name="T8" fmla="*/ 8 w 8"/>
                <a:gd name="T9" fmla="*/ 4 h 8"/>
              </a:gdLst>
              <a:ahLst/>
              <a:cxnLst>
                <a:cxn ang="0">
                  <a:pos x="T0" y="T1"/>
                </a:cxn>
                <a:cxn ang="0">
                  <a:pos x="T2" y="T3"/>
                </a:cxn>
                <a:cxn ang="0">
                  <a:pos x="T4" y="T5"/>
                </a:cxn>
                <a:cxn ang="0">
                  <a:pos x="T6" y="T7"/>
                </a:cxn>
                <a:cxn ang="0">
                  <a:pos x="T8" y="T9"/>
                </a:cxn>
              </a:cxnLst>
              <a:rect l="0" t="0" r="r" b="b"/>
              <a:pathLst>
                <a:path w="8" h="8">
                  <a:moveTo>
                    <a:pt x="8" y="4"/>
                  </a:moveTo>
                  <a:cubicBezTo>
                    <a:pt x="8" y="6"/>
                    <a:pt x="6" y="8"/>
                    <a:pt x="3" y="8"/>
                  </a:cubicBezTo>
                  <a:cubicBezTo>
                    <a:pt x="2" y="8"/>
                    <a:pt x="0" y="6"/>
                    <a:pt x="0" y="4"/>
                  </a:cubicBezTo>
                  <a:cubicBezTo>
                    <a:pt x="0" y="2"/>
                    <a:pt x="2" y="0"/>
                    <a:pt x="4" y="0"/>
                  </a:cubicBezTo>
                  <a:cubicBezTo>
                    <a:pt x="6" y="0"/>
                    <a:pt x="8" y="1"/>
                    <a:pt x="8" y="4"/>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1C44"/>
                </a:solidFill>
                <a:effectLst/>
                <a:uLnTx/>
                <a:uFillTx/>
                <a:latin typeface="Neo Sans Light"/>
                <a:ea typeface="+mn-ea"/>
                <a:cs typeface="+mn-cs"/>
                <a:sym typeface="Neo Sans"/>
              </a:endParaRPr>
            </a:p>
          </p:txBody>
        </p:sp>
        <p:sp>
          <p:nvSpPr>
            <p:cNvPr id="101" name="Freeform 380"/>
            <p:cNvSpPr>
              <a:spLocks/>
            </p:cNvSpPr>
            <p:nvPr/>
          </p:nvSpPr>
          <p:spPr bwMode="auto">
            <a:xfrm>
              <a:off x="6098" y="540"/>
              <a:ext cx="15" cy="15"/>
            </a:xfrm>
            <a:custGeom>
              <a:avLst/>
              <a:gdLst>
                <a:gd name="T0" fmla="*/ 8 w 8"/>
                <a:gd name="T1" fmla="*/ 4 h 8"/>
                <a:gd name="T2" fmla="*/ 4 w 8"/>
                <a:gd name="T3" fmla="*/ 8 h 8"/>
                <a:gd name="T4" fmla="*/ 0 w 8"/>
                <a:gd name="T5" fmla="*/ 4 h 8"/>
                <a:gd name="T6" fmla="*/ 4 w 8"/>
                <a:gd name="T7" fmla="*/ 0 h 8"/>
                <a:gd name="T8" fmla="*/ 8 w 8"/>
                <a:gd name="T9" fmla="*/ 4 h 8"/>
              </a:gdLst>
              <a:ahLst/>
              <a:cxnLst>
                <a:cxn ang="0">
                  <a:pos x="T0" y="T1"/>
                </a:cxn>
                <a:cxn ang="0">
                  <a:pos x="T2" y="T3"/>
                </a:cxn>
                <a:cxn ang="0">
                  <a:pos x="T4" y="T5"/>
                </a:cxn>
                <a:cxn ang="0">
                  <a:pos x="T6" y="T7"/>
                </a:cxn>
                <a:cxn ang="0">
                  <a:pos x="T8" y="T9"/>
                </a:cxn>
              </a:cxnLst>
              <a:rect l="0" t="0" r="r" b="b"/>
              <a:pathLst>
                <a:path w="8" h="8">
                  <a:moveTo>
                    <a:pt x="8" y="4"/>
                  </a:moveTo>
                  <a:cubicBezTo>
                    <a:pt x="8" y="6"/>
                    <a:pt x="6" y="8"/>
                    <a:pt x="4" y="8"/>
                  </a:cubicBezTo>
                  <a:cubicBezTo>
                    <a:pt x="2" y="8"/>
                    <a:pt x="0" y="6"/>
                    <a:pt x="0" y="4"/>
                  </a:cubicBezTo>
                  <a:cubicBezTo>
                    <a:pt x="0" y="2"/>
                    <a:pt x="2" y="0"/>
                    <a:pt x="4" y="0"/>
                  </a:cubicBezTo>
                  <a:cubicBezTo>
                    <a:pt x="7" y="0"/>
                    <a:pt x="8" y="1"/>
                    <a:pt x="8" y="4"/>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1C44"/>
                </a:solidFill>
                <a:effectLst/>
                <a:uLnTx/>
                <a:uFillTx/>
                <a:latin typeface="Neo Sans Light"/>
                <a:ea typeface="+mn-ea"/>
                <a:cs typeface="+mn-cs"/>
                <a:sym typeface="Neo Sans"/>
              </a:endParaRPr>
            </a:p>
          </p:txBody>
        </p:sp>
        <p:sp>
          <p:nvSpPr>
            <p:cNvPr id="102" name="Freeform 381"/>
            <p:cNvSpPr>
              <a:spLocks/>
            </p:cNvSpPr>
            <p:nvPr/>
          </p:nvSpPr>
          <p:spPr bwMode="auto">
            <a:xfrm>
              <a:off x="5932" y="584"/>
              <a:ext cx="289" cy="77"/>
            </a:xfrm>
            <a:custGeom>
              <a:avLst/>
              <a:gdLst>
                <a:gd name="T0" fmla="*/ 155 w 155"/>
                <a:gd name="T1" fmla="*/ 41 h 41"/>
                <a:gd name="T2" fmla="*/ 122 w 155"/>
                <a:gd name="T3" fmla="*/ 20 h 41"/>
                <a:gd name="T4" fmla="*/ 78 w 155"/>
                <a:gd name="T5" fmla="*/ 0 h 41"/>
                <a:gd name="T6" fmla="*/ 33 w 155"/>
                <a:gd name="T7" fmla="*/ 20 h 41"/>
                <a:gd name="T8" fmla="*/ 0 w 155"/>
                <a:gd name="T9" fmla="*/ 41 h 41"/>
              </a:gdLst>
              <a:ahLst/>
              <a:cxnLst>
                <a:cxn ang="0">
                  <a:pos x="T0" y="T1"/>
                </a:cxn>
                <a:cxn ang="0">
                  <a:pos x="T2" y="T3"/>
                </a:cxn>
                <a:cxn ang="0">
                  <a:pos x="T4" y="T5"/>
                </a:cxn>
                <a:cxn ang="0">
                  <a:pos x="T6" y="T7"/>
                </a:cxn>
                <a:cxn ang="0">
                  <a:pos x="T8" y="T9"/>
                </a:cxn>
              </a:cxnLst>
              <a:rect l="0" t="0" r="r" b="b"/>
              <a:pathLst>
                <a:path w="155" h="41">
                  <a:moveTo>
                    <a:pt x="155" y="41"/>
                  </a:moveTo>
                  <a:cubicBezTo>
                    <a:pt x="155" y="41"/>
                    <a:pt x="138" y="27"/>
                    <a:pt x="122" y="20"/>
                  </a:cubicBezTo>
                  <a:cubicBezTo>
                    <a:pt x="78" y="0"/>
                    <a:pt x="78" y="0"/>
                    <a:pt x="78" y="0"/>
                  </a:cubicBezTo>
                  <a:cubicBezTo>
                    <a:pt x="78" y="0"/>
                    <a:pt x="49" y="12"/>
                    <a:pt x="33" y="20"/>
                  </a:cubicBezTo>
                  <a:cubicBezTo>
                    <a:pt x="17" y="27"/>
                    <a:pt x="0" y="41"/>
                    <a:pt x="0" y="41"/>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1C44"/>
                </a:solidFill>
                <a:effectLst/>
                <a:uLnTx/>
                <a:uFillTx/>
                <a:latin typeface="Neo Sans Light"/>
                <a:ea typeface="+mn-ea"/>
                <a:cs typeface="+mn-cs"/>
                <a:sym typeface="Neo Sans"/>
              </a:endParaRPr>
            </a:p>
          </p:txBody>
        </p:sp>
        <p:sp>
          <p:nvSpPr>
            <p:cNvPr id="103" name="Freeform 382"/>
            <p:cNvSpPr>
              <a:spLocks/>
            </p:cNvSpPr>
            <p:nvPr/>
          </p:nvSpPr>
          <p:spPr bwMode="auto">
            <a:xfrm>
              <a:off x="5893" y="485"/>
              <a:ext cx="368" cy="262"/>
            </a:xfrm>
            <a:custGeom>
              <a:avLst/>
              <a:gdLst>
                <a:gd name="T0" fmla="*/ 150 w 197"/>
                <a:gd name="T1" fmla="*/ 140 h 140"/>
                <a:gd name="T2" fmla="*/ 197 w 197"/>
                <a:gd name="T3" fmla="*/ 58 h 140"/>
                <a:gd name="T4" fmla="*/ 157 w 197"/>
                <a:gd name="T5" fmla="*/ 24 h 140"/>
                <a:gd name="T6" fmla="*/ 98 w 197"/>
                <a:gd name="T7" fmla="*/ 0 h 140"/>
                <a:gd name="T8" fmla="*/ 98 w 197"/>
                <a:gd name="T9" fmla="*/ 0 h 140"/>
                <a:gd name="T10" fmla="*/ 40 w 197"/>
                <a:gd name="T11" fmla="*/ 24 h 140"/>
                <a:gd name="T12" fmla="*/ 0 w 197"/>
                <a:gd name="T13" fmla="*/ 58 h 140"/>
                <a:gd name="T14" fmla="*/ 47 w 197"/>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140">
                  <a:moveTo>
                    <a:pt x="150" y="140"/>
                  </a:moveTo>
                  <a:cubicBezTo>
                    <a:pt x="197" y="58"/>
                    <a:pt x="197" y="58"/>
                    <a:pt x="197" y="58"/>
                  </a:cubicBezTo>
                  <a:cubicBezTo>
                    <a:pt x="197" y="58"/>
                    <a:pt x="185" y="37"/>
                    <a:pt x="157" y="24"/>
                  </a:cubicBezTo>
                  <a:cubicBezTo>
                    <a:pt x="130" y="10"/>
                    <a:pt x="98" y="0"/>
                    <a:pt x="98" y="0"/>
                  </a:cubicBezTo>
                  <a:cubicBezTo>
                    <a:pt x="98" y="0"/>
                    <a:pt x="98" y="0"/>
                    <a:pt x="98" y="0"/>
                  </a:cubicBezTo>
                  <a:cubicBezTo>
                    <a:pt x="98" y="0"/>
                    <a:pt x="68" y="10"/>
                    <a:pt x="40" y="24"/>
                  </a:cubicBezTo>
                  <a:cubicBezTo>
                    <a:pt x="12" y="37"/>
                    <a:pt x="0" y="58"/>
                    <a:pt x="0" y="58"/>
                  </a:cubicBezTo>
                  <a:cubicBezTo>
                    <a:pt x="47" y="140"/>
                    <a:pt x="47" y="140"/>
                    <a:pt x="47" y="140"/>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1C44"/>
                </a:solidFill>
                <a:effectLst/>
                <a:uLnTx/>
                <a:uFillTx/>
                <a:latin typeface="Neo Sans Light"/>
                <a:ea typeface="+mn-ea"/>
                <a:cs typeface="+mn-cs"/>
                <a:sym typeface="Neo Sans"/>
              </a:endParaRPr>
            </a:p>
          </p:txBody>
        </p:sp>
        <p:sp>
          <p:nvSpPr>
            <p:cNvPr id="104" name="Freeform 383"/>
            <p:cNvSpPr>
              <a:spLocks/>
            </p:cNvSpPr>
            <p:nvPr/>
          </p:nvSpPr>
          <p:spPr bwMode="auto">
            <a:xfrm>
              <a:off x="5950" y="383"/>
              <a:ext cx="255" cy="155"/>
            </a:xfrm>
            <a:custGeom>
              <a:avLst/>
              <a:gdLst>
                <a:gd name="T0" fmla="*/ 136 w 136"/>
                <a:gd name="T1" fmla="*/ 83 h 83"/>
                <a:gd name="T2" fmla="*/ 136 w 136"/>
                <a:gd name="T3" fmla="*/ 48 h 83"/>
                <a:gd name="T4" fmla="*/ 132 w 136"/>
                <a:gd name="T5" fmla="*/ 42 h 83"/>
                <a:gd name="T6" fmla="*/ 116 w 136"/>
                <a:gd name="T7" fmla="*/ 33 h 83"/>
                <a:gd name="T8" fmla="*/ 116 w 136"/>
                <a:gd name="T9" fmla="*/ 13 h 83"/>
                <a:gd name="T10" fmla="*/ 92 w 136"/>
                <a:gd name="T11" fmla="*/ 4 h 83"/>
                <a:gd name="T12" fmla="*/ 67 w 136"/>
                <a:gd name="T13" fmla="*/ 0 h 83"/>
                <a:gd name="T14" fmla="*/ 67 w 136"/>
                <a:gd name="T15" fmla="*/ 1 h 83"/>
                <a:gd name="T16" fmla="*/ 43 w 136"/>
                <a:gd name="T17" fmla="*/ 4 h 83"/>
                <a:gd name="T18" fmla="*/ 19 w 136"/>
                <a:gd name="T19" fmla="*/ 12 h 83"/>
                <a:gd name="T20" fmla="*/ 19 w 136"/>
                <a:gd name="T21" fmla="*/ 33 h 83"/>
                <a:gd name="T22" fmla="*/ 3 w 136"/>
                <a:gd name="T23" fmla="*/ 42 h 83"/>
                <a:gd name="T24" fmla="*/ 0 w 136"/>
                <a:gd name="T25" fmla="*/ 48 h 83"/>
                <a:gd name="T26" fmla="*/ 0 w 136"/>
                <a:gd name="T2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 h="83">
                  <a:moveTo>
                    <a:pt x="136" y="83"/>
                  </a:moveTo>
                  <a:cubicBezTo>
                    <a:pt x="136" y="48"/>
                    <a:pt x="136" y="48"/>
                    <a:pt x="136" y="48"/>
                  </a:cubicBezTo>
                  <a:cubicBezTo>
                    <a:pt x="136" y="48"/>
                    <a:pt x="136" y="44"/>
                    <a:pt x="132" y="42"/>
                  </a:cubicBezTo>
                  <a:cubicBezTo>
                    <a:pt x="129" y="41"/>
                    <a:pt x="115" y="33"/>
                    <a:pt x="116" y="33"/>
                  </a:cubicBezTo>
                  <a:cubicBezTo>
                    <a:pt x="116" y="33"/>
                    <a:pt x="116" y="13"/>
                    <a:pt x="116" y="13"/>
                  </a:cubicBezTo>
                  <a:cubicBezTo>
                    <a:pt x="116" y="11"/>
                    <a:pt x="102" y="5"/>
                    <a:pt x="92" y="4"/>
                  </a:cubicBezTo>
                  <a:cubicBezTo>
                    <a:pt x="82" y="2"/>
                    <a:pt x="67" y="0"/>
                    <a:pt x="67" y="0"/>
                  </a:cubicBezTo>
                  <a:cubicBezTo>
                    <a:pt x="67" y="1"/>
                    <a:pt x="67" y="1"/>
                    <a:pt x="67" y="1"/>
                  </a:cubicBezTo>
                  <a:cubicBezTo>
                    <a:pt x="67" y="1"/>
                    <a:pt x="53" y="2"/>
                    <a:pt x="43" y="4"/>
                  </a:cubicBezTo>
                  <a:cubicBezTo>
                    <a:pt x="33" y="5"/>
                    <a:pt x="20" y="11"/>
                    <a:pt x="19" y="12"/>
                  </a:cubicBezTo>
                  <a:cubicBezTo>
                    <a:pt x="19" y="14"/>
                    <a:pt x="19" y="33"/>
                    <a:pt x="19" y="33"/>
                  </a:cubicBezTo>
                  <a:cubicBezTo>
                    <a:pt x="18" y="34"/>
                    <a:pt x="6" y="41"/>
                    <a:pt x="3" y="42"/>
                  </a:cubicBezTo>
                  <a:cubicBezTo>
                    <a:pt x="0" y="44"/>
                    <a:pt x="0" y="48"/>
                    <a:pt x="0" y="48"/>
                  </a:cubicBezTo>
                  <a:cubicBezTo>
                    <a:pt x="0" y="83"/>
                    <a:pt x="0" y="83"/>
                    <a:pt x="0" y="83"/>
                  </a:cubicBezTo>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1C44"/>
                </a:solidFill>
                <a:effectLst/>
                <a:uLnTx/>
                <a:uFillTx/>
                <a:latin typeface="Neo Sans Light"/>
                <a:ea typeface="+mn-ea"/>
                <a:cs typeface="+mn-cs"/>
                <a:sym typeface="Neo Sans"/>
              </a:endParaRPr>
            </a:p>
          </p:txBody>
        </p:sp>
        <p:sp>
          <p:nvSpPr>
            <p:cNvPr id="105" name="Line 384"/>
            <p:cNvSpPr>
              <a:spLocks noChangeShapeType="1"/>
            </p:cNvSpPr>
            <p:nvPr/>
          </p:nvSpPr>
          <p:spPr bwMode="auto">
            <a:xfrm flipV="1">
              <a:off x="6078" y="329"/>
              <a:ext cx="0" cy="50"/>
            </a:xfrm>
            <a:prstGeom prst="line">
              <a:avLst/>
            </a:prstGeom>
            <a:noFill/>
            <a:ln w="12700"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1C44"/>
                </a:solidFill>
                <a:effectLst/>
                <a:uLnTx/>
                <a:uFillTx/>
                <a:latin typeface="Neo Sans Light"/>
                <a:ea typeface="+mn-ea"/>
                <a:cs typeface="+mn-cs"/>
                <a:sym typeface="Neo Sans"/>
              </a:endParaRPr>
            </a:p>
          </p:txBody>
        </p:sp>
        <p:sp>
          <p:nvSpPr>
            <p:cNvPr id="106" name="Freeform 385"/>
            <p:cNvSpPr>
              <a:spLocks/>
            </p:cNvSpPr>
            <p:nvPr/>
          </p:nvSpPr>
          <p:spPr bwMode="auto">
            <a:xfrm>
              <a:off x="6020" y="422"/>
              <a:ext cx="16" cy="11"/>
            </a:xfrm>
            <a:custGeom>
              <a:avLst/>
              <a:gdLst>
                <a:gd name="T0" fmla="*/ 0 w 9"/>
                <a:gd name="T1" fmla="*/ 6 h 6"/>
                <a:gd name="T2" fmla="*/ 9 w 9"/>
                <a:gd name="T3" fmla="*/ 4 h 6"/>
                <a:gd name="T4" fmla="*/ 9 w 9"/>
                <a:gd name="T5" fmla="*/ 0 h 6"/>
                <a:gd name="T6" fmla="*/ 0 w 9"/>
                <a:gd name="T7" fmla="*/ 2 h 6"/>
                <a:gd name="T8" fmla="*/ 0 w 9"/>
                <a:gd name="T9" fmla="*/ 6 h 6"/>
              </a:gdLst>
              <a:ahLst/>
              <a:cxnLst>
                <a:cxn ang="0">
                  <a:pos x="T0" y="T1"/>
                </a:cxn>
                <a:cxn ang="0">
                  <a:pos x="T2" y="T3"/>
                </a:cxn>
                <a:cxn ang="0">
                  <a:pos x="T4" y="T5"/>
                </a:cxn>
                <a:cxn ang="0">
                  <a:pos x="T6" y="T7"/>
                </a:cxn>
                <a:cxn ang="0">
                  <a:pos x="T8" y="T9"/>
                </a:cxn>
              </a:cxnLst>
              <a:rect l="0" t="0" r="r" b="b"/>
              <a:pathLst>
                <a:path w="9" h="6">
                  <a:moveTo>
                    <a:pt x="0" y="6"/>
                  </a:moveTo>
                  <a:cubicBezTo>
                    <a:pt x="3" y="5"/>
                    <a:pt x="5" y="4"/>
                    <a:pt x="9" y="4"/>
                  </a:cubicBezTo>
                  <a:cubicBezTo>
                    <a:pt x="9" y="0"/>
                    <a:pt x="9" y="0"/>
                    <a:pt x="9" y="0"/>
                  </a:cubicBezTo>
                  <a:cubicBezTo>
                    <a:pt x="6" y="0"/>
                    <a:pt x="4" y="1"/>
                    <a:pt x="0" y="2"/>
                  </a:cubicBezTo>
                  <a:lnTo>
                    <a:pt x="0" y="6"/>
                  </a:lnTo>
                  <a:close/>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1C44"/>
                </a:solidFill>
                <a:effectLst/>
                <a:uLnTx/>
                <a:uFillTx/>
                <a:latin typeface="Neo Sans Light"/>
                <a:ea typeface="+mn-ea"/>
                <a:cs typeface="+mn-cs"/>
                <a:sym typeface="Neo Sans"/>
              </a:endParaRPr>
            </a:p>
          </p:txBody>
        </p:sp>
        <p:sp>
          <p:nvSpPr>
            <p:cNvPr id="107" name="Freeform 386"/>
            <p:cNvSpPr>
              <a:spLocks/>
            </p:cNvSpPr>
            <p:nvPr/>
          </p:nvSpPr>
          <p:spPr bwMode="auto">
            <a:xfrm>
              <a:off x="6117" y="422"/>
              <a:ext cx="17" cy="11"/>
            </a:xfrm>
            <a:custGeom>
              <a:avLst/>
              <a:gdLst>
                <a:gd name="T0" fmla="*/ 9 w 9"/>
                <a:gd name="T1" fmla="*/ 6 h 6"/>
                <a:gd name="T2" fmla="*/ 0 w 9"/>
                <a:gd name="T3" fmla="*/ 4 h 6"/>
                <a:gd name="T4" fmla="*/ 1 w 9"/>
                <a:gd name="T5" fmla="*/ 0 h 6"/>
                <a:gd name="T6" fmla="*/ 9 w 9"/>
                <a:gd name="T7" fmla="*/ 2 h 6"/>
                <a:gd name="T8" fmla="*/ 9 w 9"/>
                <a:gd name="T9" fmla="*/ 6 h 6"/>
              </a:gdLst>
              <a:ahLst/>
              <a:cxnLst>
                <a:cxn ang="0">
                  <a:pos x="T0" y="T1"/>
                </a:cxn>
                <a:cxn ang="0">
                  <a:pos x="T2" y="T3"/>
                </a:cxn>
                <a:cxn ang="0">
                  <a:pos x="T4" y="T5"/>
                </a:cxn>
                <a:cxn ang="0">
                  <a:pos x="T6" y="T7"/>
                </a:cxn>
                <a:cxn ang="0">
                  <a:pos x="T8" y="T9"/>
                </a:cxn>
              </a:cxnLst>
              <a:rect l="0" t="0" r="r" b="b"/>
              <a:pathLst>
                <a:path w="9" h="6">
                  <a:moveTo>
                    <a:pt x="9" y="6"/>
                  </a:moveTo>
                  <a:cubicBezTo>
                    <a:pt x="7" y="5"/>
                    <a:pt x="4" y="4"/>
                    <a:pt x="0" y="4"/>
                  </a:cubicBezTo>
                  <a:cubicBezTo>
                    <a:pt x="1" y="0"/>
                    <a:pt x="1" y="0"/>
                    <a:pt x="1" y="0"/>
                  </a:cubicBezTo>
                  <a:cubicBezTo>
                    <a:pt x="3" y="0"/>
                    <a:pt x="5" y="1"/>
                    <a:pt x="9" y="2"/>
                  </a:cubicBezTo>
                  <a:lnTo>
                    <a:pt x="9" y="6"/>
                  </a:lnTo>
                  <a:close/>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1C44"/>
                </a:solidFill>
                <a:effectLst/>
                <a:uLnTx/>
                <a:uFillTx/>
                <a:latin typeface="Neo Sans Light"/>
                <a:ea typeface="+mn-ea"/>
                <a:cs typeface="+mn-cs"/>
                <a:sym typeface="Neo Sans"/>
              </a:endParaRPr>
            </a:p>
          </p:txBody>
        </p:sp>
        <p:sp>
          <p:nvSpPr>
            <p:cNvPr id="108" name="Freeform 387"/>
            <p:cNvSpPr>
              <a:spLocks/>
            </p:cNvSpPr>
            <p:nvPr/>
          </p:nvSpPr>
          <p:spPr bwMode="auto">
            <a:xfrm>
              <a:off x="6065" y="418"/>
              <a:ext cx="24" cy="10"/>
            </a:xfrm>
            <a:custGeom>
              <a:avLst/>
              <a:gdLst>
                <a:gd name="T0" fmla="*/ 7 w 13"/>
                <a:gd name="T1" fmla="*/ 0 h 5"/>
                <a:gd name="T2" fmla="*/ 0 w 13"/>
                <a:gd name="T3" fmla="*/ 2 h 5"/>
                <a:gd name="T4" fmla="*/ 0 w 13"/>
                <a:gd name="T5" fmla="*/ 5 h 5"/>
                <a:gd name="T6" fmla="*/ 7 w 13"/>
                <a:gd name="T7" fmla="*/ 5 h 5"/>
                <a:gd name="T8" fmla="*/ 13 w 13"/>
                <a:gd name="T9" fmla="*/ 5 h 5"/>
                <a:gd name="T10" fmla="*/ 13 w 13"/>
                <a:gd name="T11" fmla="*/ 2 h 5"/>
                <a:gd name="T12" fmla="*/ 7 w 1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3" h="5">
                  <a:moveTo>
                    <a:pt x="7" y="0"/>
                  </a:moveTo>
                  <a:cubicBezTo>
                    <a:pt x="6" y="0"/>
                    <a:pt x="3" y="0"/>
                    <a:pt x="0" y="2"/>
                  </a:cubicBezTo>
                  <a:cubicBezTo>
                    <a:pt x="0" y="5"/>
                    <a:pt x="0" y="5"/>
                    <a:pt x="0" y="5"/>
                  </a:cubicBezTo>
                  <a:cubicBezTo>
                    <a:pt x="0" y="5"/>
                    <a:pt x="4" y="5"/>
                    <a:pt x="7" y="5"/>
                  </a:cubicBezTo>
                  <a:cubicBezTo>
                    <a:pt x="9" y="5"/>
                    <a:pt x="13" y="5"/>
                    <a:pt x="13" y="5"/>
                  </a:cubicBezTo>
                  <a:cubicBezTo>
                    <a:pt x="13" y="2"/>
                    <a:pt x="13" y="2"/>
                    <a:pt x="13" y="2"/>
                  </a:cubicBezTo>
                  <a:cubicBezTo>
                    <a:pt x="10" y="1"/>
                    <a:pt x="8" y="0"/>
                    <a:pt x="7" y="0"/>
                  </a:cubicBezTo>
                  <a:close/>
                </a:path>
              </a:pathLst>
            </a:custGeom>
            <a:noFill/>
            <a:ln w="127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1C44"/>
                </a:solidFill>
                <a:effectLst/>
                <a:uLnTx/>
                <a:uFillTx/>
                <a:latin typeface="Neo Sans Light"/>
                <a:ea typeface="+mn-ea"/>
                <a:cs typeface="+mn-cs"/>
                <a:sym typeface="Neo Sans"/>
              </a:endParaRPr>
            </a:p>
          </p:txBody>
        </p:sp>
      </p:grpSp>
      <p:grpSp>
        <p:nvGrpSpPr>
          <p:cNvPr id="159" name="Grupo 401"/>
          <p:cNvGrpSpPr>
            <a:grpSpLocks noChangeAspect="1"/>
          </p:cNvGrpSpPr>
          <p:nvPr/>
        </p:nvGrpSpPr>
        <p:grpSpPr>
          <a:xfrm>
            <a:off x="633715" y="4425576"/>
            <a:ext cx="310371" cy="299887"/>
            <a:chOff x="1806576" y="4725987"/>
            <a:chExt cx="939800" cy="908050"/>
          </a:xfrm>
        </p:grpSpPr>
        <p:sp>
          <p:nvSpPr>
            <p:cNvPr id="160" name="Freeform 253"/>
            <p:cNvSpPr>
              <a:spLocks/>
            </p:cNvSpPr>
            <p:nvPr/>
          </p:nvSpPr>
          <p:spPr bwMode="auto">
            <a:xfrm>
              <a:off x="2019301" y="4725987"/>
              <a:ext cx="538163" cy="908050"/>
            </a:xfrm>
            <a:custGeom>
              <a:avLst/>
              <a:gdLst>
                <a:gd name="T0" fmla="*/ 339 w 339"/>
                <a:gd name="T1" fmla="*/ 572 h 572"/>
                <a:gd name="T2" fmla="*/ 0 w 339"/>
                <a:gd name="T3" fmla="*/ 572 h 572"/>
                <a:gd name="T4" fmla="*/ 102 w 339"/>
                <a:gd name="T5" fmla="*/ 0 h 572"/>
                <a:gd name="T6" fmla="*/ 236 w 339"/>
                <a:gd name="T7" fmla="*/ 0 h 572"/>
                <a:gd name="T8" fmla="*/ 339 w 339"/>
                <a:gd name="T9" fmla="*/ 572 h 572"/>
              </a:gdLst>
              <a:ahLst/>
              <a:cxnLst>
                <a:cxn ang="0">
                  <a:pos x="T0" y="T1"/>
                </a:cxn>
                <a:cxn ang="0">
                  <a:pos x="T2" y="T3"/>
                </a:cxn>
                <a:cxn ang="0">
                  <a:pos x="T4" y="T5"/>
                </a:cxn>
                <a:cxn ang="0">
                  <a:pos x="T6" y="T7"/>
                </a:cxn>
                <a:cxn ang="0">
                  <a:pos x="T8" y="T9"/>
                </a:cxn>
              </a:cxnLst>
              <a:rect l="0" t="0" r="r" b="b"/>
              <a:pathLst>
                <a:path w="339" h="572">
                  <a:moveTo>
                    <a:pt x="339" y="572"/>
                  </a:moveTo>
                  <a:lnTo>
                    <a:pt x="0" y="572"/>
                  </a:lnTo>
                  <a:lnTo>
                    <a:pt x="102" y="0"/>
                  </a:lnTo>
                  <a:lnTo>
                    <a:pt x="236" y="0"/>
                  </a:lnTo>
                  <a:lnTo>
                    <a:pt x="339" y="572"/>
                  </a:lnTo>
                  <a:close/>
                </a:path>
              </a:pathLst>
            </a:custGeom>
            <a:noFill/>
            <a:ln w="12700"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1C44"/>
                </a:solidFill>
                <a:effectLst/>
                <a:uLnTx/>
                <a:uFillTx/>
                <a:latin typeface="Neo Sans Light"/>
                <a:ea typeface="+mn-ea"/>
                <a:cs typeface="+mn-cs"/>
                <a:sym typeface="Neo Sans"/>
              </a:endParaRPr>
            </a:p>
          </p:txBody>
        </p:sp>
        <p:sp>
          <p:nvSpPr>
            <p:cNvPr id="161" name="Line 254"/>
            <p:cNvSpPr>
              <a:spLocks noChangeShapeType="1"/>
            </p:cNvSpPr>
            <p:nvPr/>
          </p:nvSpPr>
          <p:spPr bwMode="auto">
            <a:xfrm>
              <a:off x="1806576" y="5068887"/>
              <a:ext cx="939800" cy="0"/>
            </a:xfrm>
            <a:prstGeom prst="line">
              <a:avLst/>
            </a:prstGeom>
            <a:noFill/>
            <a:ln w="12700"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1C44"/>
                </a:solidFill>
                <a:effectLst/>
                <a:uLnTx/>
                <a:uFillTx/>
                <a:latin typeface="Neo Sans Light"/>
                <a:ea typeface="+mn-ea"/>
                <a:cs typeface="+mn-cs"/>
                <a:sym typeface="Neo Sans"/>
              </a:endParaRPr>
            </a:p>
          </p:txBody>
        </p:sp>
        <p:sp>
          <p:nvSpPr>
            <p:cNvPr id="162" name="Line 255"/>
            <p:cNvSpPr>
              <a:spLocks noChangeShapeType="1"/>
            </p:cNvSpPr>
            <p:nvPr/>
          </p:nvSpPr>
          <p:spPr bwMode="auto">
            <a:xfrm flipV="1">
              <a:off x="1939926" y="5068887"/>
              <a:ext cx="0" cy="109538"/>
            </a:xfrm>
            <a:prstGeom prst="line">
              <a:avLst/>
            </a:prstGeom>
            <a:noFill/>
            <a:ln w="12700"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1C44"/>
                </a:solidFill>
                <a:effectLst/>
                <a:uLnTx/>
                <a:uFillTx/>
                <a:latin typeface="Neo Sans Light"/>
                <a:ea typeface="+mn-ea"/>
                <a:cs typeface="+mn-cs"/>
                <a:sym typeface="Neo Sans"/>
              </a:endParaRPr>
            </a:p>
          </p:txBody>
        </p:sp>
        <p:sp>
          <p:nvSpPr>
            <p:cNvPr id="163" name="Line 256"/>
            <p:cNvSpPr>
              <a:spLocks noChangeShapeType="1"/>
            </p:cNvSpPr>
            <p:nvPr/>
          </p:nvSpPr>
          <p:spPr bwMode="auto">
            <a:xfrm flipV="1">
              <a:off x="2609851" y="5068887"/>
              <a:ext cx="0" cy="109538"/>
            </a:xfrm>
            <a:prstGeom prst="line">
              <a:avLst/>
            </a:prstGeom>
            <a:noFill/>
            <a:ln w="12700"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1C44"/>
                </a:solidFill>
                <a:effectLst/>
                <a:uLnTx/>
                <a:uFillTx/>
                <a:latin typeface="Neo Sans Light"/>
                <a:ea typeface="+mn-ea"/>
                <a:cs typeface="+mn-cs"/>
                <a:sym typeface="Neo Sans"/>
              </a:endParaRPr>
            </a:p>
          </p:txBody>
        </p:sp>
        <p:sp>
          <p:nvSpPr>
            <p:cNvPr id="164" name="Line 257"/>
            <p:cNvSpPr>
              <a:spLocks noChangeShapeType="1"/>
            </p:cNvSpPr>
            <p:nvPr/>
          </p:nvSpPr>
          <p:spPr bwMode="auto">
            <a:xfrm flipV="1">
              <a:off x="2287590" y="5566404"/>
              <a:ext cx="0" cy="60325"/>
            </a:xfrm>
            <a:prstGeom prst="line">
              <a:avLst/>
            </a:prstGeom>
            <a:noFill/>
            <a:ln w="12700"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1C44"/>
                </a:solidFill>
                <a:effectLst/>
                <a:uLnTx/>
                <a:uFillTx/>
                <a:latin typeface="Neo Sans Light"/>
                <a:ea typeface="+mn-ea"/>
                <a:cs typeface="+mn-cs"/>
                <a:sym typeface="Neo Sans"/>
              </a:endParaRPr>
            </a:p>
          </p:txBody>
        </p:sp>
        <p:sp>
          <p:nvSpPr>
            <p:cNvPr id="165" name="Line 258"/>
            <p:cNvSpPr>
              <a:spLocks noChangeShapeType="1"/>
            </p:cNvSpPr>
            <p:nvPr/>
          </p:nvSpPr>
          <p:spPr bwMode="auto">
            <a:xfrm flipV="1">
              <a:off x="2287590" y="4729641"/>
              <a:ext cx="0" cy="63500"/>
            </a:xfrm>
            <a:prstGeom prst="line">
              <a:avLst/>
            </a:prstGeom>
            <a:noFill/>
            <a:ln w="12700"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4B1C44"/>
                </a:solidFill>
                <a:effectLst/>
                <a:uLnTx/>
                <a:uFillTx/>
                <a:latin typeface="Neo Sans Light"/>
                <a:ea typeface="+mn-ea"/>
                <a:cs typeface="+mn-cs"/>
                <a:sym typeface="Neo Sans"/>
              </a:endParaRPr>
            </a:p>
          </p:txBody>
        </p:sp>
        <p:cxnSp>
          <p:nvCxnSpPr>
            <p:cNvPr id="166" name="Conector recto 409"/>
            <p:cNvCxnSpPr/>
            <p:nvPr/>
          </p:nvCxnSpPr>
          <p:spPr>
            <a:xfrm>
              <a:off x="2287590" y="4927120"/>
              <a:ext cx="0" cy="552974"/>
            </a:xfrm>
            <a:prstGeom prst="line">
              <a:avLst/>
            </a:prstGeom>
            <a:noFill/>
            <a:ln w="12700"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cxnSp>
      </p:grpSp>
      <p:sp>
        <p:nvSpPr>
          <p:cNvPr id="93" name="92 Pentágono"/>
          <p:cNvSpPr/>
          <p:nvPr/>
        </p:nvSpPr>
        <p:spPr>
          <a:xfrm>
            <a:off x="1038037" y="3747084"/>
            <a:ext cx="252000" cy="216000"/>
          </a:xfrm>
          <a:prstGeom prst="homePlate">
            <a:avLst/>
          </a:prstGeom>
          <a:solidFill>
            <a:schemeClr val="accent3">
              <a:alpha val="69804"/>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785573"/>
              </a:solidFill>
              <a:effectLst/>
              <a:uLnTx/>
              <a:uFillTx/>
              <a:latin typeface="Neo Sans Light"/>
              <a:ea typeface="+mn-ea"/>
              <a:cs typeface="+mn-cs"/>
              <a:sym typeface="Neo Sans"/>
            </a:endParaRPr>
          </a:p>
        </p:txBody>
      </p:sp>
      <p:sp>
        <p:nvSpPr>
          <p:cNvPr id="94" name="93 Pentágono"/>
          <p:cNvSpPr/>
          <p:nvPr/>
        </p:nvSpPr>
        <p:spPr>
          <a:xfrm>
            <a:off x="1038037" y="4110841"/>
            <a:ext cx="252000" cy="216000"/>
          </a:xfrm>
          <a:prstGeom prst="homePlate">
            <a:avLst/>
          </a:prstGeom>
          <a:solidFill>
            <a:schemeClr val="accent3">
              <a:lumMod val="85000"/>
              <a:alpha val="69804"/>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785573"/>
              </a:solidFill>
              <a:effectLst/>
              <a:uLnTx/>
              <a:uFillTx/>
              <a:latin typeface="Neo Sans Light"/>
              <a:ea typeface="+mn-ea"/>
              <a:cs typeface="+mn-cs"/>
              <a:sym typeface="Neo Sans"/>
            </a:endParaRPr>
          </a:p>
        </p:txBody>
      </p:sp>
      <p:sp>
        <p:nvSpPr>
          <p:cNvPr id="95" name="6156 Pentágono"/>
          <p:cNvSpPr/>
          <p:nvPr/>
        </p:nvSpPr>
        <p:spPr>
          <a:xfrm>
            <a:off x="1038037" y="4474598"/>
            <a:ext cx="252000" cy="216000"/>
          </a:xfrm>
          <a:prstGeom prst="homePlate">
            <a:avLst/>
          </a:prstGeom>
          <a:solidFill>
            <a:schemeClr val="accent3">
              <a:alpha val="69804"/>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785573"/>
              </a:solidFill>
              <a:effectLst/>
              <a:uLnTx/>
              <a:uFillTx/>
              <a:latin typeface="Neo Sans Light"/>
              <a:ea typeface="+mn-ea"/>
              <a:cs typeface="+mn-cs"/>
              <a:sym typeface="Neo Sans"/>
            </a:endParaRPr>
          </a:p>
        </p:txBody>
      </p:sp>
      <p:sp>
        <p:nvSpPr>
          <p:cNvPr id="96" name="46 Pentágono"/>
          <p:cNvSpPr/>
          <p:nvPr/>
        </p:nvSpPr>
        <p:spPr>
          <a:xfrm>
            <a:off x="1038037" y="4838355"/>
            <a:ext cx="252000" cy="216000"/>
          </a:xfrm>
          <a:prstGeom prst="homePlate">
            <a:avLst/>
          </a:prstGeom>
          <a:solidFill>
            <a:schemeClr val="accent3">
              <a:lumMod val="85000"/>
              <a:alpha val="69804"/>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785573"/>
              </a:solidFill>
              <a:effectLst/>
              <a:uLnTx/>
              <a:uFillTx/>
              <a:latin typeface="Neo Sans Light"/>
              <a:ea typeface="+mn-ea"/>
              <a:cs typeface="+mn-cs"/>
              <a:sym typeface="Neo Sans"/>
            </a:endParaRPr>
          </a:p>
        </p:txBody>
      </p:sp>
      <p:sp>
        <p:nvSpPr>
          <p:cNvPr id="97" name="6156 Pentágono"/>
          <p:cNvSpPr/>
          <p:nvPr/>
        </p:nvSpPr>
        <p:spPr>
          <a:xfrm>
            <a:off x="1038037" y="5202112"/>
            <a:ext cx="252000" cy="216000"/>
          </a:xfrm>
          <a:prstGeom prst="homePlate">
            <a:avLst/>
          </a:prstGeom>
          <a:solidFill>
            <a:schemeClr val="accent3">
              <a:alpha val="69804"/>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785573"/>
              </a:solidFill>
              <a:effectLst/>
              <a:uLnTx/>
              <a:uFillTx/>
              <a:latin typeface="Neo Sans Light"/>
              <a:ea typeface="+mn-ea"/>
              <a:cs typeface="+mn-cs"/>
              <a:sym typeface="Neo Sans"/>
            </a:endParaRPr>
          </a:p>
        </p:txBody>
      </p:sp>
      <p:sp>
        <p:nvSpPr>
          <p:cNvPr id="10" name="9 Rectángulo"/>
          <p:cNvSpPr/>
          <p:nvPr/>
        </p:nvSpPr>
        <p:spPr>
          <a:xfrm>
            <a:off x="1410714" y="2554136"/>
            <a:ext cx="1374545" cy="3237063"/>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785573"/>
              </a:solidFill>
              <a:effectLst/>
              <a:uLnTx/>
              <a:uFillTx/>
              <a:latin typeface="Neo Sans Light"/>
              <a:ea typeface="+mn-ea"/>
              <a:cs typeface="+mn-cs"/>
              <a:sym typeface="Neo Sans"/>
            </a:endParaRPr>
          </a:p>
        </p:txBody>
      </p:sp>
      <p:sp>
        <p:nvSpPr>
          <p:cNvPr id="7" name="CuadroTexto 6"/>
          <p:cNvSpPr txBox="1"/>
          <p:nvPr/>
        </p:nvSpPr>
        <p:spPr>
          <a:xfrm>
            <a:off x="1463145" y="3698319"/>
            <a:ext cx="1332000" cy="2092881"/>
          </a:xfrm>
          <a:prstGeom prst="rect">
            <a:avLst/>
          </a:prstGeom>
        </p:spPr>
        <p:txBody>
          <a:bodyPr wrap="square" lIns="36000" rIns="36000" rtlCol="0">
            <a:spAutoFit/>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0" lang="es-ES" sz="1000" b="0"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rPr>
              <a:t>Mayor colaboración y comunicación entre participantes de la red logística. Permite compartir  datos, coordinar y planificar actividades, asegurando los interesados tengan la misma información disponible</a:t>
            </a:r>
          </a:p>
          <a:p>
            <a:pPr marL="0" marR="0" lvl="0" indent="0" algn="l" defTabSz="914400" rtl="0" eaLnBrk="1" fontAlgn="auto" latinLnBrk="0" hangingPunct="1">
              <a:lnSpc>
                <a:spcPts val="13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4254"/>
              </a:solidFill>
              <a:effectLst/>
              <a:uLnTx/>
              <a:uFillTx/>
              <a:latin typeface="Neo Sans Light"/>
              <a:ea typeface="+mn-ea"/>
              <a:cs typeface="+mn-cs"/>
              <a:sym typeface="Neo Sans"/>
            </a:endParaRPr>
          </a:p>
        </p:txBody>
      </p:sp>
      <p:cxnSp>
        <p:nvCxnSpPr>
          <p:cNvPr id="4" name="Conector recto 3"/>
          <p:cNvCxnSpPr/>
          <p:nvPr/>
        </p:nvCxnSpPr>
        <p:spPr>
          <a:xfrm flipV="1">
            <a:off x="1497143" y="3655339"/>
            <a:ext cx="30571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4" name="53 Rectángulo"/>
          <p:cNvSpPr/>
          <p:nvPr/>
        </p:nvSpPr>
        <p:spPr>
          <a:xfrm>
            <a:off x="2873907" y="2554497"/>
            <a:ext cx="1374545" cy="3236703"/>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785573"/>
              </a:solidFill>
              <a:effectLst/>
              <a:uLnTx/>
              <a:uFillTx/>
              <a:latin typeface="Neo Sans Light"/>
              <a:ea typeface="+mn-ea"/>
              <a:cs typeface="+mn-cs"/>
              <a:sym typeface="Neo Sans"/>
            </a:endParaRPr>
          </a:p>
        </p:txBody>
      </p:sp>
      <p:sp>
        <p:nvSpPr>
          <p:cNvPr id="34" name="CuadroTexto 33"/>
          <p:cNvSpPr txBox="1"/>
          <p:nvPr/>
        </p:nvSpPr>
        <p:spPr>
          <a:xfrm>
            <a:off x="2926337" y="3698319"/>
            <a:ext cx="1332000" cy="1426031"/>
          </a:xfrm>
          <a:prstGeom prst="rect">
            <a:avLst/>
          </a:prstGeom>
        </p:spPr>
        <p:txBody>
          <a:bodyPr wrap="square" lIns="36000" rIns="36000" rtlCol="0">
            <a:spAutoFit/>
          </a:bodyPr>
          <a:lstStyle>
            <a:defPPr>
              <a:defRPr lang="es-ES"/>
            </a:defPPr>
            <a:lvl1pPr algn="ctr">
              <a:defRPr sz="1300">
                <a:solidFill>
                  <a:schemeClr val="bg1"/>
                </a:solidFill>
              </a:defRPr>
            </a:lvl1p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0" lang="es-ES" sz="1000" b="0"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rPr>
              <a:t>Detección anticipada de conflictos: reduce ineficiencias y tiempos de espera debido a la posibilidad de planificación anticipada</a:t>
            </a:r>
          </a:p>
          <a:p>
            <a:pPr marL="0" marR="0" lvl="0" indent="0" algn="l" defTabSz="914400" rtl="0" eaLnBrk="1" fontAlgn="auto" latinLnBrk="0" hangingPunct="1">
              <a:lnSpc>
                <a:spcPts val="13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4254"/>
              </a:solidFill>
              <a:effectLst/>
              <a:uLnTx/>
              <a:uFillTx/>
              <a:latin typeface="Neo Sans Light"/>
              <a:ea typeface="+mn-ea"/>
              <a:cs typeface="+mn-cs"/>
              <a:sym typeface="Neo Sans"/>
            </a:endParaRPr>
          </a:p>
        </p:txBody>
      </p:sp>
      <p:pic>
        <p:nvPicPr>
          <p:cNvPr id="45" name="Picture 5"/>
          <p:cNvPicPr>
            <a:picLocks noChangeAspect="1" noChangeArrowheads="1"/>
          </p:cNvPicPr>
          <p:nvPr/>
        </p:nvPicPr>
        <p:blipFill>
          <a:blip r:embed="rId4">
            <a:extLst>
              <a:ext uri="{28A0092B-C50C-407E-A947-70E740481C1C}">
                <a14:useLocalDpi xmlns:a14="http://schemas.microsoft.com/office/drawing/2010/main"/>
              </a:ext>
            </a:extLst>
          </a:blip>
          <a:srcRect/>
          <a:stretch/>
        </p:blipFill>
        <p:spPr bwMode="auto">
          <a:xfrm>
            <a:off x="3658102" y="2682613"/>
            <a:ext cx="360000" cy="60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7" name="Conector recto 116"/>
          <p:cNvCxnSpPr/>
          <p:nvPr/>
        </p:nvCxnSpPr>
        <p:spPr>
          <a:xfrm flipV="1">
            <a:off x="2963953" y="3655339"/>
            <a:ext cx="30571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5" name="54 Rectángulo"/>
          <p:cNvSpPr/>
          <p:nvPr/>
        </p:nvSpPr>
        <p:spPr>
          <a:xfrm>
            <a:off x="4337099" y="2554497"/>
            <a:ext cx="1374545" cy="3236703"/>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785573"/>
              </a:solidFill>
              <a:effectLst/>
              <a:uLnTx/>
              <a:uFillTx/>
              <a:latin typeface="Neo Sans Light"/>
              <a:ea typeface="+mn-ea"/>
              <a:cs typeface="+mn-cs"/>
              <a:sym typeface="Neo Sans"/>
            </a:endParaRPr>
          </a:p>
        </p:txBody>
      </p:sp>
      <p:sp>
        <p:nvSpPr>
          <p:cNvPr id="36" name="CuadroTexto 35"/>
          <p:cNvSpPr txBox="1"/>
          <p:nvPr/>
        </p:nvSpPr>
        <p:spPr>
          <a:xfrm>
            <a:off x="4409849" y="3712833"/>
            <a:ext cx="1301795" cy="1413528"/>
          </a:xfrm>
          <a:prstGeom prst="rect">
            <a:avLst/>
          </a:prstGeom>
        </p:spPr>
        <p:txBody>
          <a:bodyPr wrap="square" lIns="0" rIns="0" rtlCol="0">
            <a:spAutoFit/>
          </a:bodyPr>
          <a:lstStyle>
            <a:defPPr>
              <a:defRPr lang="es-ES"/>
            </a:defPPr>
            <a:lvl1pPr algn="ctr">
              <a:defRPr sz="1300">
                <a:solidFill>
                  <a:schemeClr val="bg1"/>
                </a:solidFill>
              </a:defRPr>
            </a:lvl1p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0" lang="es-ES" sz="1000" b="0"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rPr>
              <a:t>Mejora de la gestión del transporte de mercancías: Estimación de </a:t>
            </a:r>
            <a:br>
              <a:rPr kumimoji="0" lang="es-ES" sz="1000" b="0"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rPr>
            </a:br>
            <a:r>
              <a:rPr kumimoji="0" lang="es-ES" sz="1000" b="0"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rPr>
              <a:t>tiempos e intercambio de documentación basados en datos fidedignos y confiables</a:t>
            </a:r>
          </a:p>
        </p:txBody>
      </p:sp>
      <p:pic>
        <p:nvPicPr>
          <p:cNvPr id="66"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5124221" y="2696700"/>
            <a:ext cx="360000" cy="5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8" name="Conector recto 117"/>
          <p:cNvCxnSpPr/>
          <p:nvPr/>
        </p:nvCxnSpPr>
        <p:spPr>
          <a:xfrm flipV="1">
            <a:off x="4429529" y="3655339"/>
            <a:ext cx="30571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55 Rectángulo"/>
          <p:cNvSpPr/>
          <p:nvPr/>
        </p:nvSpPr>
        <p:spPr>
          <a:xfrm>
            <a:off x="5813407" y="2554497"/>
            <a:ext cx="1374545" cy="3236703"/>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785573"/>
              </a:solidFill>
              <a:effectLst/>
              <a:uLnTx/>
              <a:uFillTx/>
              <a:latin typeface="Neo Sans Light"/>
              <a:ea typeface="+mn-ea"/>
              <a:cs typeface="+mn-cs"/>
              <a:sym typeface="Neo Sans"/>
            </a:endParaRPr>
          </a:p>
        </p:txBody>
      </p:sp>
      <p:sp>
        <p:nvSpPr>
          <p:cNvPr id="37" name="CuadroTexto 36"/>
          <p:cNvSpPr txBox="1"/>
          <p:nvPr/>
        </p:nvSpPr>
        <p:spPr>
          <a:xfrm>
            <a:off x="5884562" y="3722806"/>
            <a:ext cx="1224000" cy="1580241"/>
          </a:xfrm>
          <a:prstGeom prst="rect">
            <a:avLst/>
          </a:prstGeom>
        </p:spPr>
        <p:txBody>
          <a:bodyPr wrap="square" lIns="0" rIns="0" rtlCol="0">
            <a:spAutoFit/>
          </a:bodyPr>
          <a:lstStyle>
            <a:defPPr>
              <a:defRPr lang="es-ES"/>
            </a:defPPr>
            <a:lvl1pPr algn="ctr">
              <a:defRPr sz="1200">
                <a:solidFill>
                  <a:schemeClr val="bg1"/>
                </a:solidFill>
              </a:defRPr>
            </a:lvl1p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0" lang="es-ES" sz="1000" b="0"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rPr>
              <a:t>Facilita la comunicación, trazabilidad y transparencia  de la información, optimizando los flujos de trabajo secuenciación en el transporte multimodal</a:t>
            </a:r>
          </a:p>
        </p:txBody>
      </p:sp>
      <p:pic>
        <p:nvPicPr>
          <p:cNvPr id="50" name="Picture 13"/>
          <p:cNvPicPr>
            <a:picLocks noChangeAspect="1" noChangeArrowheads="1"/>
          </p:cNvPicPr>
          <p:nvPr/>
        </p:nvPicPr>
        <p:blipFill>
          <a:blip r:embed="rId6" cstate="screen">
            <a:extLst>
              <a:ext uri="{28A0092B-C50C-407E-A947-70E740481C1C}">
                <a14:useLocalDpi xmlns:a14="http://schemas.microsoft.com/office/drawing/2010/main"/>
              </a:ext>
            </a:extLst>
          </a:blip>
          <a:srcRect/>
          <a:stretch/>
        </p:blipFill>
        <p:spPr bwMode="auto">
          <a:xfrm>
            <a:off x="6595749" y="2697171"/>
            <a:ext cx="360000" cy="5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9" name="Conector recto 118"/>
          <p:cNvCxnSpPr/>
          <p:nvPr/>
        </p:nvCxnSpPr>
        <p:spPr>
          <a:xfrm flipV="1">
            <a:off x="5898739" y="3655339"/>
            <a:ext cx="30571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3" name="62 Rectángulo"/>
          <p:cNvSpPr/>
          <p:nvPr/>
        </p:nvSpPr>
        <p:spPr>
          <a:xfrm>
            <a:off x="7263485" y="2554497"/>
            <a:ext cx="1374545" cy="3236703"/>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785573"/>
              </a:solidFill>
              <a:effectLst/>
              <a:uLnTx/>
              <a:uFillTx/>
              <a:latin typeface="Neo Sans Light"/>
              <a:ea typeface="+mn-ea"/>
              <a:cs typeface="+mn-cs"/>
              <a:sym typeface="Neo Sans"/>
            </a:endParaRPr>
          </a:p>
        </p:txBody>
      </p:sp>
      <p:sp>
        <p:nvSpPr>
          <p:cNvPr id="38" name="CuadroTexto 37"/>
          <p:cNvSpPr txBox="1"/>
          <p:nvPr/>
        </p:nvSpPr>
        <p:spPr>
          <a:xfrm>
            <a:off x="7315917" y="3698319"/>
            <a:ext cx="1332000" cy="925894"/>
          </a:xfrm>
          <a:prstGeom prst="rect">
            <a:avLst/>
          </a:prstGeom>
        </p:spPr>
        <p:txBody>
          <a:bodyPr wrap="square" lIns="36000" rIns="36000" rtlCol="0">
            <a:spAutoFit/>
          </a:bodyPr>
          <a:lstStyle>
            <a:defPPr>
              <a:defRPr lang="es-ES"/>
            </a:defPPr>
            <a:lvl1pPr algn="ctr">
              <a:defRPr sz="1300">
                <a:solidFill>
                  <a:schemeClr val="bg1"/>
                </a:solidFill>
              </a:defRPr>
            </a:lvl1p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0" lang="es-ES" sz="1000" b="0"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rPr>
              <a:t>Aumento de la seguridad de la información al usar redes de registro distribuido</a:t>
            </a:r>
          </a:p>
        </p:txBody>
      </p:sp>
      <p:pic>
        <p:nvPicPr>
          <p:cNvPr id="49" name="Picture 11"/>
          <p:cNvPicPr>
            <a:picLocks noChangeAspect="1" noChangeArrowheads="1"/>
          </p:cNvPicPr>
          <p:nvPr/>
        </p:nvPicPr>
        <p:blipFill>
          <a:blip r:embed="rId7">
            <a:extLst>
              <a:ext uri="{28A0092B-C50C-407E-A947-70E740481C1C}">
                <a14:useLocalDpi xmlns:a14="http://schemas.microsoft.com/office/drawing/2010/main"/>
              </a:ext>
            </a:extLst>
          </a:blip>
          <a:srcRect/>
          <a:stretch/>
        </p:blipFill>
        <p:spPr bwMode="auto">
          <a:xfrm>
            <a:off x="7999894" y="2692138"/>
            <a:ext cx="360000" cy="60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0" name="Conector recto 119"/>
          <p:cNvCxnSpPr/>
          <p:nvPr/>
        </p:nvCxnSpPr>
        <p:spPr>
          <a:xfrm flipV="1">
            <a:off x="7357450" y="3655339"/>
            <a:ext cx="30571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4" name="63 Rectángulo"/>
          <p:cNvSpPr/>
          <p:nvPr/>
        </p:nvSpPr>
        <p:spPr>
          <a:xfrm>
            <a:off x="8726678" y="2554497"/>
            <a:ext cx="1374545" cy="3236703"/>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785573"/>
              </a:solidFill>
              <a:effectLst/>
              <a:uLnTx/>
              <a:uFillTx/>
              <a:latin typeface="Neo Sans Light"/>
              <a:ea typeface="+mn-ea"/>
              <a:cs typeface="+mn-cs"/>
              <a:sym typeface="Neo Sans"/>
            </a:endParaRPr>
          </a:p>
        </p:txBody>
      </p:sp>
      <p:sp>
        <p:nvSpPr>
          <p:cNvPr id="39" name="CuadroTexto 38"/>
          <p:cNvSpPr txBox="1"/>
          <p:nvPr/>
        </p:nvSpPr>
        <p:spPr>
          <a:xfrm>
            <a:off x="8779111" y="3698319"/>
            <a:ext cx="1332000" cy="1592744"/>
          </a:xfrm>
          <a:prstGeom prst="rect">
            <a:avLst/>
          </a:prstGeom>
        </p:spPr>
        <p:txBody>
          <a:bodyPr wrap="square" lIns="36000" rIns="36000" rtlCol="0">
            <a:spAutoFit/>
          </a:bodyPr>
          <a:lstStyle>
            <a:defPPr>
              <a:defRPr lang="es-ES"/>
            </a:defPPr>
            <a:lvl1pPr algn="ctr">
              <a:defRPr sz="1300">
                <a:solidFill>
                  <a:schemeClr val="bg1"/>
                </a:solidFill>
              </a:defRPr>
            </a:lvl1p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0" lang="es-ES" sz="1000" b="0"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rPr>
              <a:t>Lenguaje y semántica común para la cadena logística multimodal: Taxonomía y ontologías de mensajería común para intercambio de información</a:t>
            </a:r>
          </a:p>
          <a:p>
            <a:pPr marL="0" marR="0" lvl="0" indent="0" algn="l" defTabSz="914400" rtl="0" eaLnBrk="1" fontAlgn="auto" latinLnBrk="0" hangingPunct="1">
              <a:lnSpc>
                <a:spcPts val="13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4254"/>
              </a:solidFill>
              <a:effectLst/>
              <a:uLnTx/>
              <a:uFillTx/>
              <a:latin typeface="Neo Sans Light"/>
              <a:ea typeface="+mn-ea"/>
              <a:cs typeface="+mn-cs"/>
              <a:sym typeface="Neo Sans"/>
            </a:endParaRPr>
          </a:p>
        </p:txBody>
      </p:sp>
      <p:pic>
        <p:nvPicPr>
          <p:cNvPr id="46" name="Picture 7"/>
          <p:cNvPicPr>
            <a:picLocks noChangeAspect="1" noChangeArrowheads="1"/>
          </p:cNvPicPr>
          <p:nvPr/>
        </p:nvPicPr>
        <p:blipFill>
          <a:blip r:embed="rId8">
            <a:extLst>
              <a:ext uri="{28A0092B-C50C-407E-A947-70E740481C1C}">
                <a14:useLocalDpi xmlns:a14="http://schemas.microsoft.com/office/drawing/2010/main"/>
              </a:ext>
            </a:extLst>
          </a:blip>
          <a:srcRect/>
          <a:stretch/>
        </p:blipFill>
        <p:spPr bwMode="auto">
          <a:xfrm>
            <a:off x="9475786" y="2691666"/>
            <a:ext cx="360000" cy="60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1" name="Conector recto 120"/>
          <p:cNvCxnSpPr/>
          <p:nvPr/>
        </p:nvCxnSpPr>
        <p:spPr>
          <a:xfrm flipV="1">
            <a:off x="8819036" y="3655339"/>
            <a:ext cx="30571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5" name="64 Rectángulo"/>
          <p:cNvSpPr/>
          <p:nvPr/>
        </p:nvSpPr>
        <p:spPr>
          <a:xfrm>
            <a:off x="10189871" y="2554497"/>
            <a:ext cx="1374545" cy="3236703"/>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785573"/>
              </a:solidFill>
              <a:effectLst/>
              <a:uLnTx/>
              <a:uFillTx/>
              <a:latin typeface="Neo Sans Light"/>
              <a:ea typeface="+mn-ea"/>
              <a:cs typeface="+mn-cs"/>
              <a:sym typeface="Neo Sans"/>
            </a:endParaRPr>
          </a:p>
        </p:txBody>
      </p:sp>
      <p:sp>
        <p:nvSpPr>
          <p:cNvPr id="40" name="CuadroTexto 39"/>
          <p:cNvSpPr txBox="1"/>
          <p:nvPr/>
        </p:nvSpPr>
        <p:spPr>
          <a:xfrm>
            <a:off x="10242303" y="3768881"/>
            <a:ext cx="1332000" cy="1259319"/>
          </a:xfrm>
          <a:prstGeom prst="rect">
            <a:avLst/>
          </a:prstGeom>
        </p:spPr>
        <p:txBody>
          <a:bodyPr wrap="square" lIns="36000" rIns="36000" rtlCol="0">
            <a:spAutoFit/>
          </a:bodyPr>
          <a:lstStyle>
            <a:defPPr>
              <a:defRPr lang="es-ES"/>
            </a:defPPr>
            <a:lvl1pPr algn="ctr">
              <a:defRPr sz="1300">
                <a:solidFill>
                  <a:schemeClr val="bg1"/>
                </a:solidFill>
              </a:defRPr>
            </a:lvl1p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0" lang="es-ES" sz="1000" b="0"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rPr>
              <a:t>Mejora en conectividad y flujo de información debido a la conexión a través de una plataforma de uso compartido</a:t>
            </a:r>
          </a:p>
          <a:p>
            <a:pPr marL="0" marR="0" lvl="0" indent="0" algn="l" defTabSz="914400" rtl="0" eaLnBrk="1" fontAlgn="auto" latinLnBrk="0" hangingPunct="1">
              <a:lnSpc>
                <a:spcPts val="13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4254"/>
              </a:solidFill>
              <a:effectLst/>
              <a:uLnTx/>
              <a:uFillTx/>
              <a:latin typeface="Neo Sans Light"/>
              <a:ea typeface="+mn-ea"/>
              <a:cs typeface="+mn-cs"/>
              <a:sym typeface="Neo Sans"/>
            </a:endParaRPr>
          </a:p>
        </p:txBody>
      </p:sp>
      <p:pic>
        <p:nvPicPr>
          <p:cNvPr id="41" name="Picture 2"/>
          <p:cNvPicPr>
            <a:picLocks noChangeAspect="1" noChangeArrowheads="1"/>
          </p:cNvPicPr>
          <p:nvPr/>
        </p:nvPicPr>
        <p:blipFill>
          <a:blip r:embed="rId9">
            <a:extLst>
              <a:ext uri="{28A0092B-C50C-407E-A947-70E740481C1C}">
                <a14:useLocalDpi xmlns:a14="http://schemas.microsoft.com/office/drawing/2010/main"/>
              </a:ext>
            </a:extLst>
          </a:blip>
          <a:srcRect/>
          <a:stretch/>
        </p:blipFill>
        <p:spPr bwMode="auto">
          <a:xfrm>
            <a:off x="10951539" y="2692138"/>
            <a:ext cx="360000" cy="60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2" name="Conector recto 121"/>
          <p:cNvCxnSpPr/>
          <p:nvPr/>
        </p:nvCxnSpPr>
        <p:spPr>
          <a:xfrm flipV="1">
            <a:off x="10279174" y="3655339"/>
            <a:ext cx="30571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1" name="6157 Rectángulo"/>
          <p:cNvSpPr/>
          <p:nvPr/>
        </p:nvSpPr>
        <p:spPr>
          <a:xfrm>
            <a:off x="1402053" y="5863021"/>
            <a:ext cx="10162363" cy="4000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370800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Neo Sans"/>
              </a:rPr>
              <a:t>PLATAFORMA TECNOLÓGICA SIMPLE</a:t>
            </a:r>
          </a:p>
        </p:txBody>
      </p:sp>
      <p:pic>
        <p:nvPicPr>
          <p:cNvPr id="112" name="Gráfico 111">
            <a:extLst>
              <a:ext uri="{FF2B5EF4-FFF2-40B4-BE49-F238E27FC236}">
                <a16:creationId xmlns:a16="http://schemas.microsoft.com/office/drawing/2014/main" id="{50B4DEC6-6663-0B4C-B178-45FCB14EA736}"/>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06605" y="4695000"/>
            <a:ext cx="366850" cy="492783"/>
          </a:xfrm>
          <a:prstGeom prst="rect">
            <a:avLst/>
          </a:prstGeom>
        </p:spPr>
      </p:pic>
      <p:pic>
        <p:nvPicPr>
          <p:cNvPr id="114" name="Picture 2">
            <a:extLst>
              <a:ext uri="{FF2B5EF4-FFF2-40B4-BE49-F238E27FC236}">
                <a16:creationId xmlns:a16="http://schemas.microsoft.com/office/drawing/2014/main" id="{15458CFF-C3B5-504C-8A5C-7C3D26B0A700}"/>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p:blipFill>
        <p:spPr bwMode="auto">
          <a:xfrm>
            <a:off x="2204197" y="2700622"/>
            <a:ext cx="360000" cy="60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 name="6157 Rectángulo">
            <a:extLst>
              <a:ext uri="{FF2B5EF4-FFF2-40B4-BE49-F238E27FC236}">
                <a16:creationId xmlns:a16="http://schemas.microsoft.com/office/drawing/2014/main" id="{E52B77A6-A2EE-9943-B42B-67501B8C744B}"/>
              </a:ext>
            </a:extLst>
          </p:cNvPr>
          <p:cNvSpPr/>
          <p:nvPr/>
        </p:nvSpPr>
        <p:spPr>
          <a:xfrm>
            <a:off x="1410714" y="1524000"/>
            <a:ext cx="1374545" cy="2063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684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4254"/>
                </a:solidFill>
                <a:effectLst/>
                <a:uLnTx/>
                <a:uFillTx/>
                <a:latin typeface="Arial" panose="020B0604020202020204" pitchFamily="34" charset="0"/>
                <a:ea typeface="+mn-ea"/>
                <a:cs typeface="Arial" panose="020B0604020202020204" pitchFamily="34" charset="0"/>
                <a:sym typeface="Neo Sans"/>
              </a:rPr>
              <a:t>Colaboración</a:t>
            </a:r>
            <a:endParaRPr kumimoji="0" lang="en-US" sz="1400" b="0"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endParaRPr>
          </a:p>
        </p:txBody>
      </p:sp>
      <p:sp>
        <p:nvSpPr>
          <p:cNvPr id="123" name="56 Rectángulo">
            <a:extLst>
              <a:ext uri="{FF2B5EF4-FFF2-40B4-BE49-F238E27FC236}">
                <a16:creationId xmlns:a16="http://schemas.microsoft.com/office/drawing/2014/main" id="{A0FF97D6-DD70-194B-A6A8-2E8004E91105}"/>
              </a:ext>
            </a:extLst>
          </p:cNvPr>
          <p:cNvSpPr/>
          <p:nvPr/>
        </p:nvSpPr>
        <p:spPr>
          <a:xfrm>
            <a:off x="2873907" y="1524000"/>
            <a:ext cx="1374545" cy="2063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684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4254"/>
                </a:solidFill>
                <a:effectLst/>
                <a:uLnTx/>
                <a:uFillTx/>
                <a:latin typeface="Arial" panose="020B0604020202020204" pitchFamily="34" charset="0"/>
                <a:ea typeface="+mn-ea"/>
                <a:cs typeface="Arial" panose="020B0604020202020204" pitchFamily="34" charset="0"/>
                <a:sym typeface="Neo Sans"/>
              </a:rPr>
              <a:t>Previsión</a:t>
            </a:r>
            <a:endParaRPr kumimoji="0" lang="en-US" sz="1400" b="0"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endParaRPr>
          </a:p>
        </p:txBody>
      </p:sp>
      <p:sp>
        <p:nvSpPr>
          <p:cNvPr id="126" name="57 Rectángulo">
            <a:extLst>
              <a:ext uri="{FF2B5EF4-FFF2-40B4-BE49-F238E27FC236}">
                <a16:creationId xmlns:a16="http://schemas.microsoft.com/office/drawing/2014/main" id="{785915BC-5578-8D46-A469-F01EEFFB3975}"/>
              </a:ext>
            </a:extLst>
          </p:cNvPr>
          <p:cNvSpPr/>
          <p:nvPr/>
        </p:nvSpPr>
        <p:spPr>
          <a:xfrm>
            <a:off x="4337100" y="1524000"/>
            <a:ext cx="1374545" cy="2063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684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4254"/>
                </a:solidFill>
                <a:effectLst/>
                <a:uLnTx/>
                <a:uFillTx/>
                <a:latin typeface="Arial" panose="020B0604020202020204" pitchFamily="34" charset="0"/>
                <a:ea typeface="+mn-ea"/>
                <a:cs typeface="Arial" panose="020B0604020202020204" pitchFamily="34" charset="0"/>
                <a:sym typeface="Neo Sans"/>
              </a:rPr>
              <a:t>Gestión</a:t>
            </a:r>
            <a:endParaRPr kumimoji="0" lang="en-US" sz="1400" b="0"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endParaRPr>
          </a:p>
        </p:txBody>
      </p:sp>
      <p:sp>
        <p:nvSpPr>
          <p:cNvPr id="127" name="58 Rectángulo">
            <a:extLst>
              <a:ext uri="{FF2B5EF4-FFF2-40B4-BE49-F238E27FC236}">
                <a16:creationId xmlns:a16="http://schemas.microsoft.com/office/drawing/2014/main" id="{A0D6F046-C908-D346-96B1-7645A829B859}"/>
              </a:ext>
            </a:extLst>
          </p:cNvPr>
          <p:cNvSpPr/>
          <p:nvPr/>
        </p:nvSpPr>
        <p:spPr>
          <a:xfrm>
            <a:off x="5800293" y="1524000"/>
            <a:ext cx="1374545" cy="2063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684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4254"/>
                </a:solidFill>
                <a:effectLst/>
                <a:uLnTx/>
                <a:uFillTx/>
                <a:latin typeface="Arial" panose="020B0604020202020204" pitchFamily="34" charset="0"/>
                <a:ea typeface="+mn-ea"/>
                <a:cs typeface="Arial" panose="020B0604020202020204" pitchFamily="34" charset="0"/>
                <a:sym typeface="Neo Sans"/>
              </a:rPr>
              <a:t>Optimización</a:t>
            </a:r>
            <a:endParaRPr kumimoji="0" lang="en-US" sz="1400" b="0"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endParaRPr>
          </a:p>
        </p:txBody>
      </p:sp>
      <p:sp>
        <p:nvSpPr>
          <p:cNvPr id="128" name="59 Rectángulo">
            <a:extLst>
              <a:ext uri="{FF2B5EF4-FFF2-40B4-BE49-F238E27FC236}">
                <a16:creationId xmlns:a16="http://schemas.microsoft.com/office/drawing/2014/main" id="{D6D1E686-1576-F441-8D13-6BD852D5DF52}"/>
              </a:ext>
            </a:extLst>
          </p:cNvPr>
          <p:cNvSpPr/>
          <p:nvPr/>
        </p:nvSpPr>
        <p:spPr>
          <a:xfrm>
            <a:off x="7263486" y="1524000"/>
            <a:ext cx="1374545" cy="2063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684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4254"/>
                </a:solidFill>
                <a:effectLst/>
                <a:uLnTx/>
                <a:uFillTx/>
                <a:latin typeface="Arial" panose="020B0604020202020204" pitchFamily="34" charset="0"/>
                <a:ea typeface="+mn-ea"/>
                <a:cs typeface="Arial" panose="020B0604020202020204" pitchFamily="34" charset="0"/>
                <a:sym typeface="Neo Sans"/>
              </a:rPr>
              <a:t>Seguridad</a:t>
            </a:r>
            <a:endParaRPr kumimoji="0" lang="en-US" sz="1400" b="0"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endParaRPr>
          </a:p>
        </p:txBody>
      </p:sp>
      <p:sp>
        <p:nvSpPr>
          <p:cNvPr id="129" name="60 Rectángulo">
            <a:extLst>
              <a:ext uri="{FF2B5EF4-FFF2-40B4-BE49-F238E27FC236}">
                <a16:creationId xmlns:a16="http://schemas.microsoft.com/office/drawing/2014/main" id="{CDEA25E8-2BAE-E144-A29F-BF8579BE8708}"/>
              </a:ext>
            </a:extLst>
          </p:cNvPr>
          <p:cNvSpPr/>
          <p:nvPr/>
        </p:nvSpPr>
        <p:spPr>
          <a:xfrm>
            <a:off x="8726679" y="1524000"/>
            <a:ext cx="1374545" cy="2063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684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4254"/>
              </a:solidFill>
              <a:effectLst/>
              <a:uLnTx/>
              <a:uFillTx/>
              <a:latin typeface="Neo Sans Medium" panose="020B0604020202020204" pitchFamily="34" charset="0"/>
              <a:ea typeface="+mn-ea"/>
              <a:cs typeface="+mn-cs"/>
              <a:sym typeface="Neo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rPr>
              <a:t>Multimodal</a:t>
            </a:r>
          </a:p>
        </p:txBody>
      </p:sp>
      <p:sp>
        <p:nvSpPr>
          <p:cNvPr id="130" name="61 Rectángulo">
            <a:extLst>
              <a:ext uri="{FF2B5EF4-FFF2-40B4-BE49-F238E27FC236}">
                <a16:creationId xmlns:a16="http://schemas.microsoft.com/office/drawing/2014/main" id="{C5DD9CFF-3BB7-2541-ADFF-0E3CFEB643C4}"/>
              </a:ext>
            </a:extLst>
          </p:cNvPr>
          <p:cNvSpPr/>
          <p:nvPr/>
        </p:nvSpPr>
        <p:spPr>
          <a:xfrm>
            <a:off x="10189871" y="1524000"/>
            <a:ext cx="1374545" cy="2063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6840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4254"/>
              </a:solidFill>
              <a:effectLst/>
              <a:uLnTx/>
              <a:uFillTx/>
              <a:latin typeface="Neo Sans Medium" panose="020B0604020202020204" pitchFamily="34" charset="0"/>
              <a:ea typeface="+mn-ea"/>
              <a:cs typeface="+mn-cs"/>
              <a:sym typeface="Neo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4254"/>
                </a:solidFill>
                <a:effectLst/>
                <a:uLnTx/>
                <a:uFillTx/>
                <a:latin typeface="Arial" panose="020B0604020202020204" pitchFamily="34" charset="0"/>
                <a:ea typeface="+mn-ea"/>
                <a:cs typeface="Arial" panose="020B0604020202020204" pitchFamily="34" charset="0"/>
                <a:sym typeface="Neo Sans"/>
              </a:rPr>
              <a:t>Conectividad</a:t>
            </a:r>
            <a:endParaRPr kumimoji="0" lang="en-US" sz="1400" b="0"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endParaRPr>
          </a:p>
        </p:txBody>
      </p:sp>
    </p:spTree>
    <p:extLst>
      <p:ext uri="{BB962C8B-B14F-4D97-AF65-F5344CB8AC3E}">
        <p14:creationId xmlns:p14="http://schemas.microsoft.com/office/powerpoint/2010/main" val="362806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ounded Rectangle 176">
            <a:extLst>
              <a:ext uri="{FF2B5EF4-FFF2-40B4-BE49-F238E27FC236}">
                <a16:creationId xmlns:a16="http://schemas.microsoft.com/office/drawing/2014/main" id="{97E47CFF-F20F-0946-A748-A40597B587BF}"/>
              </a:ext>
            </a:extLst>
          </p:cNvPr>
          <p:cNvSpPr/>
          <p:nvPr/>
        </p:nvSpPr>
        <p:spPr>
          <a:xfrm>
            <a:off x="3898613" y="1893402"/>
            <a:ext cx="4273178" cy="4278798"/>
          </a:xfrm>
          <a:prstGeom prst="roundRect">
            <a:avLst>
              <a:gd name="adj" fmla="val 6610"/>
            </a:avLst>
          </a:prstGeom>
          <a:solidFill>
            <a:schemeClr val="accent3"/>
          </a:solidFill>
          <a:ln>
            <a:solidFill>
              <a:schemeClr val="accent3">
                <a:lumMod val="95000"/>
              </a:schemeClr>
            </a:solidFill>
          </a:ln>
          <a:effectLst>
            <a:outerShdw blurRad="63500" dist="25400" dir="5400000" algn="tl" rotWithShape="0">
              <a:prstClr val="black">
                <a:alpha val="50000"/>
              </a:prstClr>
            </a:outerShdw>
          </a:effectLst>
        </p:spPr>
        <p:txBody>
          <a:bodyPr lIns="45718" tIns="45718" rIns="45718" bIns="45718"/>
          <a:lstStyle/>
          <a:p>
            <a:pPr marL="0" marR="0" lvl="0" indent="0" algn="ctr" defTabSz="914400" rtl="0" eaLnBrk="1" fontAlgn="auto" latinLnBrk="0" hangingPunct="0">
              <a:lnSpc>
                <a:spcPct val="100000"/>
              </a:lnSpc>
              <a:spcBef>
                <a:spcPts val="0"/>
              </a:spcBef>
              <a:spcAft>
                <a:spcPts val="0"/>
              </a:spcAft>
              <a:buClrTx/>
              <a:buSzTx/>
              <a:buFontTx/>
              <a:buNone/>
              <a:tabLst/>
              <a:defRPr sz="1200">
                <a:latin typeface="Neo Sans Light"/>
                <a:ea typeface="Neo Sans Light"/>
                <a:cs typeface="Neo Sans Light"/>
                <a:sym typeface="Neo Sans Light"/>
              </a:defRPr>
            </a:pPr>
            <a:endParaRPr kumimoji="0" sz="1200" b="0" i="0" u="none" strike="noStrike" kern="0" cap="none" spc="0" normalizeH="0" baseline="0" noProof="0">
              <a:ln>
                <a:noFill/>
              </a:ln>
              <a:solidFill>
                <a:srgbClr val="004254"/>
              </a:solidFill>
              <a:effectLst/>
              <a:uLnTx/>
              <a:uFillTx/>
              <a:latin typeface="Neo Sans Light"/>
              <a:sym typeface="Neo Sans Light"/>
            </a:endParaRPr>
          </a:p>
        </p:txBody>
      </p:sp>
      <p:sp>
        <p:nvSpPr>
          <p:cNvPr id="16" name="Título 1">
            <a:extLst>
              <a:ext uri="{FF2B5EF4-FFF2-40B4-BE49-F238E27FC236}">
                <a16:creationId xmlns:a16="http://schemas.microsoft.com/office/drawing/2014/main" id="{CF6CDC16-BB97-784A-A1F8-3977FE316AA4}"/>
              </a:ext>
            </a:extLst>
          </p:cNvPr>
          <p:cNvSpPr txBox="1">
            <a:spLocks/>
          </p:cNvSpPr>
          <p:nvPr/>
        </p:nvSpPr>
        <p:spPr>
          <a:xfrm>
            <a:off x="550863" y="476251"/>
            <a:ext cx="5545137" cy="6492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400" b="0" i="0" u="none" strike="noStrike" kern="1200" cap="none" spc="0" normalizeH="0" baseline="0" noProof="0" dirty="0">
                <a:ln>
                  <a:noFill/>
                </a:ln>
                <a:solidFill>
                  <a:srgbClr val="004254"/>
                </a:solidFill>
                <a:effectLst/>
                <a:uLnTx/>
                <a:uFillTx/>
                <a:latin typeface="Georgia" panose="02040502050405020303" pitchFamily="18" charset="0"/>
                <a:ea typeface="+mj-ea"/>
                <a:cs typeface="+mj-cs"/>
                <a:sym typeface="Neo Sans"/>
              </a:rPr>
              <a:t>Eventos vs Mensajes</a:t>
            </a:r>
          </a:p>
        </p:txBody>
      </p:sp>
      <p:sp>
        <p:nvSpPr>
          <p:cNvPr id="17" name="CuadroTexto 6">
            <a:extLst>
              <a:ext uri="{FF2B5EF4-FFF2-40B4-BE49-F238E27FC236}">
                <a16:creationId xmlns:a16="http://schemas.microsoft.com/office/drawing/2014/main" id="{A3FF78F2-439E-4221-AED5-4BA698358992}"/>
              </a:ext>
            </a:extLst>
          </p:cNvPr>
          <p:cNvSpPr txBox="1"/>
          <p:nvPr/>
        </p:nvSpPr>
        <p:spPr>
          <a:xfrm>
            <a:off x="550863" y="1219200"/>
            <a:ext cx="8720951" cy="349702"/>
          </a:xfrm>
          <a:prstGeom prst="rect">
            <a:avLst/>
          </a:prstGeom>
          <a:noFill/>
        </p:spPr>
        <p:txBody>
          <a:bodyPr wrap="square" t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srgbClr val="004254"/>
                </a:solidFill>
                <a:effectLst/>
                <a:uLnTx/>
                <a:uFillTx/>
                <a:latin typeface="Neo Sans Light"/>
                <a:ea typeface="Roboto" panose="02000000000000000000" pitchFamily="2" charset="0"/>
                <a:sym typeface="Neo Sans"/>
              </a:rPr>
              <a:t>Armonización de Interfaces</a:t>
            </a:r>
          </a:p>
        </p:txBody>
      </p:sp>
      <p:sp>
        <p:nvSpPr>
          <p:cNvPr id="18" name="Rounded Rectangle 102">
            <a:extLst>
              <a:ext uri="{FF2B5EF4-FFF2-40B4-BE49-F238E27FC236}">
                <a16:creationId xmlns:a16="http://schemas.microsoft.com/office/drawing/2014/main" id="{30025DD4-2D62-CC4B-81D8-3F72DA641E5A}"/>
              </a:ext>
            </a:extLst>
          </p:cNvPr>
          <p:cNvSpPr/>
          <p:nvPr/>
        </p:nvSpPr>
        <p:spPr bwMode="auto">
          <a:xfrm>
            <a:off x="4327185" y="2649247"/>
            <a:ext cx="3546947"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Órdenes de transporte</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19" name="Rounded Rectangle 102">
            <a:extLst>
              <a:ext uri="{FF2B5EF4-FFF2-40B4-BE49-F238E27FC236}">
                <a16:creationId xmlns:a16="http://schemas.microsoft.com/office/drawing/2014/main" id="{F53BBA40-A34A-0146-9479-69574593E694}"/>
              </a:ext>
            </a:extLst>
          </p:cNvPr>
          <p:cNvSpPr/>
          <p:nvPr/>
        </p:nvSpPr>
        <p:spPr bwMode="auto">
          <a:xfrm>
            <a:off x="4330498" y="3433074"/>
            <a:ext cx="3553876"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Órdenes de admisión</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20" name="Rounded Rectangle 102">
            <a:extLst>
              <a:ext uri="{FF2B5EF4-FFF2-40B4-BE49-F238E27FC236}">
                <a16:creationId xmlns:a16="http://schemas.microsoft.com/office/drawing/2014/main" id="{C9232AA8-11FD-3F40-BE16-3D6E7A885AEE}"/>
              </a:ext>
            </a:extLst>
          </p:cNvPr>
          <p:cNvSpPr/>
          <p:nvPr/>
        </p:nvSpPr>
        <p:spPr bwMode="auto">
          <a:xfrm>
            <a:off x="4327186" y="4627987"/>
            <a:ext cx="1214564"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Confirmación de admisión</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21" name="Rounded Rectangle 102">
            <a:extLst>
              <a:ext uri="{FF2B5EF4-FFF2-40B4-BE49-F238E27FC236}">
                <a16:creationId xmlns:a16="http://schemas.microsoft.com/office/drawing/2014/main" id="{C1597395-EF07-644A-898B-1D6EDBA5DEFB}"/>
              </a:ext>
            </a:extLst>
          </p:cNvPr>
          <p:cNvSpPr/>
          <p:nvPr/>
        </p:nvSpPr>
        <p:spPr bwMode="auto">
          <a:xfrm>
            <a:off x="5555002" y="4627987"/>
            <a:ext cx="1129748"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Confirmación de entrega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22" name="Rounded Rectangle 102">
            <a:extLst>
              <a:ext uri="{FF2B5EF4-FFF2-40B4-BE49-F238E27FC236}">
                <a16:creationId xmlns:a16="http://schemas.microsoft.com/office/drawing/2014/main" id="{11C57EA8-5854-CF46-BFBD-4F0C543FB01C}"/>
              </a:ext>
            </a:extLst>
          </p:cNvPr>
          <p:cNvSpPr/>
          <p:nvPr/>
        </p:nvSpPr>
        <p:spPr bwMode="auto">
          <a:xfrm>
            <a:off x="4327186" y="3041307"/>
            <a:ext cx="1747965"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Asignación medio de transporte</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23" name="Rounded Rectangle 102">
            <a:extLst>
              <a:ext uri="{FF2B5EF4-FFF2-40B4-BE49-F238E27FC236}">
                <a16:creationId xmlns:a16="http://schemas.microsoft.com/office/drawing/2014/main" id="{DC1645E4-47D9-9540-AE5D-FC1CB8E9EA63}"/>
              </a:ext>
            </a:extLst>
          </p:cNvPr>
          <p:cNvSpPr/>
          <p:nvPr/>
        </p:nvSpPr>
        <p:spPr bwMode="auto">
          <a:xfrm>
            <a:off x="6151350" y="3041307"/>
            <a:ext cx="1720586"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Asignación conductor</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24" name="Rounded Rectangle 102">
            <a:extLst>
              <a:ext uri="{FF2B5EF4-FFF2-40B4-BE49-F238E27FC236}">
                <a16:creationId xmlns:a16="http://schemas.microsoft.com/office/drawing/2014/main" id="{4A9B3CFE-64E7-1843-ACF4-626097CE045B}"/>
              </a:ext>
            </a:extLst>
          </p:cNvPr>
          <p:cNvSpPr/>
          <p:nvPr/>
        </p:nvSpPr>
        <p:spPr bwMode="auto">
          <a:xfrm>
            <a:off x="6121700" y="5021053"/>
            <a:ext cx="1750236"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 de carga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25" name="Rounded Rectangle 102">
            <a:extLst>
              <a:ext uri="{FF2B5EF4-FFF2-40B4-BE49-F238E27FC236}">
                <a16:creationId xmlns:a16="http://schemas.microsoft.com/office/drawing/2014/main" id="{DB917643-96E8-504E-B9AD-D74831EACE17}"/>
              </a:ext>
            </a:extLst>
          </p:cNvPr>
          <p:cNvSpPr/>
          <p:nvPr/>
        </p:nvSpPr>
        <p:spPr bwMode="auto">
          <a:xfrm>
            <a:off x="4327185" y="5021053"/>
            <a:ext cx="1747966"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 de descarga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27" name="Rounded Rectangle 102">
            <a:extLst>
              <a:ext uri="{FF2B5EF4-FFF2-40B4-BE49-F238E27FC236}">
                <a16:creationId xmlns:a16="http://schemas.microsoft.com/office/drawing/2014/main" id="{F173A3DD-81BE-014D-99F0-9405D8B89D67}"/>
              </a:ext>
            </a:extLst>
          </p:cNvPr>
          <p:cNvSpPr/>
          <p:nvPr/>
        </p:nvSpPr>
        <p:spPr bwMode="auto">
          <a:xfrm>
            <a:off x="4327185" y="4222634"/>
            <a:ext cx="3546947"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 de recogida/ Pré Aviso</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28" name="Rounded Rectangle 102">
            <a:extLst>
              <a:ext uri="{FF2B5EF4-FFF2-40B4-BE49-F238E27FC236}">
                <a16:creationId xmlns:a16="http://schemas.microsoft.com/office/drawing/2014/main" id="{C76295E9-0D4C-3F40-8235-6E073C14C866}"/>
              </a:ext>
            </a:extLst>
          </p:cNvPr>
          <p:cNvSpPr/>
          <p:nvPr/>
        </p:nvSpPr>
        <p:spPr bwMode="auto">
          <a:xfrm>
            <a:off x="6129650" y="5431200"/>
            <a:ext cx="1742286"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Operación carga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29" name="Rounded Rectangle 102">
            <a:extLst>
              <a:ext uri="{FF2B5EF4-FFF2-40B4-BE49-F238E27FC236}">
                <a16:creationId xmlns:a16="http://schemas.microsoft.com/office/drawing/2014/main" id="{DEEE58EC-BFEB-B643-A4A9-4239FF140094}"/>
              </a:ext>
            </a:extLst>
          </p:cNvPr>
          <p:cNvSpPr/>
          <p:nvPr/>
        </p:nvSpPr>
        <p:spPr bwMode="auto">
          <a:xfrm>
            <a:off x="4327185" y="5431200"/>
            <a:ext cx="1747966"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Operación descarga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30" name="Rounded Rectangle 102">
            <a:extLst>
              <a:ext uri="{FF2B5EF4-FFF2-40B4-BE49-F238E27FC236}">
                <a16:creationId xmlns:a16="http://schemas.microsoft.com/office/drawing/2014/main" id="{9AB414E8-AF2C-2243-A603-58CA07F162A1}"/>
              </a:ext>
            </a:extLst>
          </p:cNvPr>
          <p:cNvSpPr/>
          <p:nvPr/>
        </p:nvSpPr>
        <p:spPr bwMode="auto">
          <a:xfrm>
            <a:off x="4327185" y="3826140"/>
            <a:ext cx="3546947"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 de entrega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31" name="Rounded Rectangle 102">
            <a:extLst>
              <a:ext uri="{FF2B5EF4-FFF2-40B4-BE49-F238E27FC236}">
                <a16:creationId xmlns:a16="http://schemas.microsoft.com/office/drawing/2014/main" id="{801ED171-D0F0-5147-8EBB-1C13D26E42C7}"/>
              </a:ext>
            </a:extLst>
          </p:cNvPr>
          <p:cNvSpPr/>
          <p:nvPr/>
        </p:nvSpPr>
        <p:spPr bwMode="auto">
          <a:xfrm>
            <a:off x="6706032" y="4627987"/>
            <a:ext cx="1168101"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Confirmación de recogida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32" name="Rectángulo 37">
            <a:extLst>
              <a:ext uri="{FF2B5EF4-FFF2-40B4-BE49-F238E27FC236}">
                <a16:creationId xmlns:a16="http://schemas.microsoft.com/office/drawing/2014/main" id="{2147A677-4778-C34A-B4D3-8BA7FC2806CA}"/>
              </a:ext>
            </a:extLst>
          </p:cNvPr>
          <p:cNvSpPr>
            <a:spLocks noChangeAspect="1"/>
          </p:cNvSpPr>
          <p:nvPr/>
        </p:nvSpPr>
        <p:spPr>
          <a:xfrm>
            <a:off x="4327186" y="2209800"/>
            <a:ext cx="3585051" cy="324000"/>
          </a:xfrm>
          <a:prstGeom prst="rect">
            <a:avLst/>
          </a:prstGeom>
          <a:solidFill>
            <a:schemeClr val="accent1"/>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Neo Sans"/>
              </a:rPr>
              <a:t>Eventos</a:t>
            </a:r>
            <a:r>
              <a:rPr kumimoji="0" lang="es-ES" sz="1600" b="0" i="0" u="none" strike="noStrike" kern="0" cap="none" spc="0" normalizeH="0" baseline="0" noProof="0" dirty="0">
                <a:ln>
                  <a:noFill/>
                </a:ln>
                <a:solidFill>
                  <a:srgbClr val="785573"/>
                </a:solidFill>
                <a:effectLst/>
                <a:uLnTx/>
                <a:uFillTx/>
                <a:latin typeface="Arial" panose="020B0604020202020204" pitchFamily="34" charset="0"/>
                <a:ea typeface="+mn-ea"/>
                <a:cs typeface="Arial" panose="020B0604020202020204" pitchFamily="34" charset="0"/>
                <a:sym typeface="Neo Sans"/>
              </a:rPr>
              <a:t> </a:t>
            </a:r>
          </a:p>
        </p:txBody>
      </p:sp>
      <p:sp>
        <p:nvSpPr>
          <p:cNvPr id="33" name="Rounded Rectangle 175">
            <a:extLst>
              <a:ext uri="{FF2B5EF4-FFF2-40B4-BE49-F238E27FC236}">
                <a16:creationId xmlns:a16="http://schemas.microsoft.com/office/drawing/2014/main" id="{44145F3E-571B-3743-A181-FAECC2D2914F}"/>
              </a:ext>
            </a:extLst>
          </p:cNvPr>
          <p:cNvSpPr/>
          <p:nvPr/>
        </p:nvSpPr>
        <p:spPr>
          <a:xfrm>
            <a:off x="762000" y="1758436"/>
            <a:ext cx="1247720" cy="4722169"/>
          </a:xfrm>
          <a:prstGeom prst="roundRect">
            <a:avLst>
              <a:gd name="adj" fmla="val 6610"/>
            </a:avLst>
          </a:prstGeom>
          <a:ln>
            <a:solidFill>
              <a:schemeClr val="accent4">
                <a:lumOff val="-18196"/>
              </a:schemeClr>
            </a:solidFill>
            <a:prstDash val="sysDot"/>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sz="1000">
                <a:solidFill>
                  <a:srgbClr val="FFFFFF">
                    <a:lumOff val="-11215"/>
                  </a:srgbClr>
                </a:solidFill>
                <a:latin typeface="Neo Sans Light"/>
                <a:ea typeface="Neo Sans Light"/>
                <a:cs typeface="Neo Sans Light"/>
                <a:sym typeface="Neo Sans Light"/>
              </a:defRPr>
            </a:pPr>
            <a:endParaRPr kumimoji="0" sz="1000" b="0" i="0" u="none" strike="noStrike" kern="0" cap="none" spc="0" normalizeH="0" baseline="0" noProof="0">
              <a:ln>
                <a:noFill/>
              </a:ln>
              <a:solidFill>
                <a:srgbClr val="FFFFFF">
                  <a:lumOff val="-11215"/>
                </a:srgbClr>
              </a:solidFill>
              <a:effectLst/>
              <a:uLnTx/>
              <a:uFillTx/>
              <a:latin typeface="Neo Sans Light"/>
              <a:sym typeface="Neo Sans Light"/>
            </a:endParaRPr>
          </a:p>
        </p:txBody>
      </p:sp>
      <p:sp>
        <p:nvSpPr>
          <p:cNvPr id="34" name="Rectangle 6">
            <a:extLst>
              <a:ext uri="{FF2B5EF4-FFF2-40B4-BE49-F238E27FC236}">
                <a16:creationId xmlns:a16="http://schemas.microsoft.com/office/drawing/2014/main" id="{6C922E0C-B1AA-5949-8DFC-BDEFFA0248E3}"/>
              </a:ext>
            </a:extLst>
          </p:cNvPr>
          <p:cNvSpPr/>
          <p:nvPr/>
        </p:nvSpPr>
        <p:spPr>
          <a:xfrm>
            <a:off x="2398089" y="3373129"/>
            <a:ext cx="635830" cy="1139343"/>
          </a:xfrm>
          <a:prstGeom prst="rect">
            <a:avLst/>
          </a:prstGeom>
          <a:ln>
            <a:solidFill>
              <a:schemeClr val="accent1"/>
            </a:solidFill>
          </a:ln>
        </p:spPr>
        <p:txBody>
          <a:bodyPr lIns="45718" tIns="45718" rIns="45718" bIns="45718"/>
          <a:lstStyle/>
          <a:p>
            <a:pPr marL="0" marR="0" lvl="0" indent="0" algn="ctr" defTabSz="914400" rtl="0" eaLnBrk="1" fontAlgn="auto" latinLnBrk="0" hangingPunct="0">
              <a:lnSpc>
                <a:spcPct val="100000"/>
              </a:lnSpc>
              <a:spcBef>
                <a:spcPts val="0"/>
              </a:spcBef>
              <a:spcAft>
                <a:spcPts val="0"/>
              </a:spcAft>
              <a:buClrTx/>
              <a:buSzTx/>
              <a:buFontTx/>
              <a:buNone/>
              <a:tabLst/>
              <a:defRPr sz="600">
                <a:latin typeface="Neo Sans Light"/>
                <a:ea typeface="Neo Sans Light"/>
                <a:cs typeface="Neo Sans Light"/>
                <a:sym typeface="Neo Sans Light"/>
              </a:defRPr>
            </a:pPr>
            <a:endParaRPr kumimoji="0" sz="600" b="0" i="0" u="none" strike="noStrike" kern="0" cap="none" spc="0" normalizeH="0" baseline="0" noProof="0">
              <a:ln>
                <a:noFill/>
              </a:ln>
              <a:solidFill>
                <a:srgbClr val="004254"/>
              </a:solidFill>
              <a:effectLst/>
              <a:uLnTx/>
              <a:uFillTx/>
              <a:latin typeface="Neo Sans Light"/>
              <a:sym typeface="Neo Sans Light"/>
            </a:endParaRPr>
          </a:p>
        </p:txBody>
      </p:sp>
      <p:sp>
        <p:nvSpPr>
          <p:cNvPr id="35" name="Rectángulo redondeado">
            <a:extLst>
              <a:ext uri="{FF2B5EF4-FFF2-40B4-BE49-F238E27FC236}">
                <a16:creationId xmlns:a16="http://schemas.microsoft.com/office/drawing/2014/main" id="{C1746FE2-9F2C-3D49-AEA2-240784EA3571}"/>
              </a:ext>
            </a:extLst>
          </p:cNvPr>
          <p:cNvSpPr/>
          <p:nvPr/>
        </p:nvSpPr>
        <p:spPr>
          <a:xfrm>
            <a:off x="3321559" y="2550432"/>
            <a:ext cx="194627" cy="3072839"/>
          </a:xfrm>
          <a:prstGeom prst="roundRect">
            <a:avLst>
              <a:gd name="adj" fmla="val 16667"/>
            </a:avLst>
          </a:prstGeom>
          <a:solidFill>
            <a:schemeClr val="accent4"/>
          </a:solidFill>
          <a:ln>
            <a:solidFill>
              <a:srgbClr val="E3E3E3"/>
            </a:solidFill>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36" name="Servicios de comunicación">
            <a:extLst>
              <a:ext uri="{FF2B5EF4-FFF2-40B4-BE49-F238E27FC236}">
                <a16:creationId xmlns:a16="http://schemas.microsoft.com/office/drawing/2014/main" id="{38DBC194-881C-AD4F-9F43-CB4D93285370}"/>
              </a:ext>
            </a:extLst>
          </p:cNvPr>
          <p:cNvSpPr txBox="1"/>
          <p:nvPr/>
        </p:nvSpPr>
        <p:spPr>
          <a:xfrm rot="16200000">
            <a:off x="1944024" y="3963741"/>
            <a:ext cx="2949697"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449262">
              <a:defRPr sz="1000" b="1">
                <a:latin typeface="Arial"/>
                <a:ea typeface="Arial"/>
                <a:cs typeface="Arial"/>
                <a:sym typeface="Arial"/>
              </a:defRPr>
            </a:lvl1pPr>
          </a:lstStyle>
          <a:p>
            <a:pPr marL="0" marR="0" lvl="0" indent="0" algn="ctr" defTabSz="449262" rtl="0" eaLnBrk="1" fontAlgn="auto" latinLnBrk="0" hangingPunct="0">
              <a:lnSpc>
                <a:spcPct val="100000"/>
              </a:lnSpc>
              <a:spcBef>
                <a:spcPts val="0"/>
              </a:spcBef>
              <a:spcAft>
                <a:spcPts val="0"/>
              </a:spcAft>
              <a:buClrTx/>
              <a:buSzTx/>
              <a:buFontTx/>
              <a:buNone/>
              <a:tabLst/>
              <a:defRPr/>
            </a:pPr>
            <a:r>
              <a:rPr kumimoji="0" sz="1000" b="0" i="0" u="none" strike="noStrike" kern="0" cap="none" spc="0" normalizeH="0" baseline="0" noProof="0" dirty="0" err="1">
                <a:ln>
                  <a:noFill/>
                </a:ln>
                <a:solidFill>
                  <a:srgbClr val="004254"/>
                </a:solidFill>
                <a:effectLst/>
                <a:uLnTx/>
                <a:uFillTx/>
                <a:latin typeface="Arial"/>
                <a:cs typeface="Arial"/>
                <a:sym typeface="Arial"/>
              </a:rPr>
              <a:t>Servicios</a:t>
            </a:r>
            <a:r>
              <a:rPr kumimoji="0" sz="1000" b="0" i="0" u="none" strike="noStrike" kern="0" cap="none" spc="0" normalizeH="0" baseline="0" noProof="0" dirty="0">
                <a:ln>
                  <a:noFill/>
                </a:ln>
                <a:solidFill>
                  <a:srgbClr val="004254"/>
                </a:solidFill>
                <a:effectLst/>
                <a:uLnTx/>
                <a:uFillTx/>
                <a:latin typeface="Arial"/>
                <a:cs typeface="Arial"/>
                <a:sym typeface="Arial"/>
              </a:rPr>
              <a:t> de </a:t>
            </a:r>
            <a:r>
              <a:rPr kumimoji="0" sz="1000" b="0" i="0" u="none" strike="noStrike" kern="0" cap="none" spc="0" normalizeH="0" baseline="0" noProof="0" dirty="0" err="1">
                <a:ln>
                  <a:noFill/>
                </a:ln>
                <a:solidFill>
                  <a:srgbClr val="004254"/>
                </a:solidFill>
                <a:effectLst/>
                <a:uLnTx/>
                <a:uFillTx/>
                <a:latin typeface="Arial"/>
                <a:cs typeface="Arial"/>
                <a:sym typeface="Arial"/>
              </a:rPr>
              <a:t>comunicación</a:t>
            </a:r>
            <a:endParaRPr kumimoji="0" sz="1000" b="0" i="0" u="none" strike="noStrike" kern="0" cap="none" spc="0" normalizeH="0" baseline="0" noProof="0" dirty="0">
              <a:ln>
                <a:noFill/>
              </a:ln>
              <a:solidFill>
                <a:srgbClr val="004254"/>
              </a:solidFill>
              <a:effectLst/>
              <a:uLnTx/>
              <a:uFillTx/>
              <a:latin typeface="Arial"/>
              <a:cs typeface="Arial"/>
              <a:sym typeface="Arial"/>
            </a:endParaRPr>
          </a:p>
        </p:txBody>
      </p:sp>
      <p:grpSp>
        <p:nvGrpSpPr>
          <p:cNvPr id="37" name="Rounded Rectangle 110">
            <a:extLst>
              <a:ext uri="{FF2B5EF4-FFF2-40B4-BE49-F238E27FC236}">
                <a16:creationId xmlns:a16="http://schemas.microsoft.com/office/drawing/2014/main" id="{4F5FF836-63D6-6548-BF1B-A3E66F0B083E}"/>
              </a:ext>
            </a:extLst>
          </p:cNvPr>
          <p:cNvGrpSpPr/>
          <p:nvPr/>
        </p:nvGrpSpPr>
        <p:grpSpPr>
          <a:xfrm>
            <a:off x="2491880" y="3532536"/>
            <a:ext cx="454128" cy="338063"/>
            <a:chOff x="0" y="0"/>
            <a:chExt cx="454126" cy="338061"/>
          </a:xfrm>
        </p:grpSpPr>
        <p:sp>
          <p:nvSpPr>
            <p:cNvPr id="38" name="Rectángulo redondeado">
              <a:extLst>
                <a:ext uri="{FF2B5EF4-FFF2-40B4-BE49-F238E27FC236}">
                  <a16:creationId xmlns:a16="http://schemas.microsoft.com/office/drawing/2014/main" id="{3A6A49F4-D37F-D94F-93E3-59A738D5EDBD}"/>
                </a:ext>
              </a:extLst>
            </p:cNvPr>
            <p:cNvSpPr/>
            <p:nvPr/>
          </p:nvSpPr>
          <p:spPr>
            <a:xfrm>
              <a:off x="0" y="0"/>
              <a:ext cx="454127" cy="338062"/>
            </a:xfrm>
            <a:prstGeom prst="roundRect">
              <a:avLst>
                <a:gd name="adj" fmla="val 16667"/>
              </a:avLst>
            </a:prstGeom>
            <a:solidFill>
              <a:schemeClr val="accent1"/>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39" name="AAPP">
              <a:extLst>
                <a:ext uri="{FF2B5EF4-FFF2-40B4-BE49-F238E27FC236}">
                  <a16:creationId xmlns:a16="http://schemas.microsoft.com/office/drawing/2014/main" id="{BCF670B1-E261-C541-AB3E-A8BE375943F4}"/>
                </a:ext>
              </a:extLst>
            </p:cNvPr>
            <p:cNvSpPr txBox="1"/>
            <p:nvPr/>
          </p:nvSpPr>
          <p:spPr>
            <a:xfrm>
              <a:off x="62223" y="80314"/>
              <a:ext cx="329680" cy="1774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700">
                  <a:solidFill>
                    <a:schemeClr val="accent4"/>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700" b="0" i="0" u="none" strike="noStrike" kern="0" cap="none" spc="0" normalizeH="0" baseline="0" noProof="0" dirty="0">
                  <a:ln>
                    <a:noFill/>
                  </a:ln>
                  <a:solidFill>
                    <a:srgbClr val="E8E8E8"/>
                  </a:solidFill>
                  <a:effectLst/>
                  <a:uLnTx/>
                  <a:uFillTx/>
                  <a:latin typeface="Arial"/>
                  <a:cs typeface="Arial"/>
                  <a:sym typeface="Arial"/>
                </a:rPr>
                <a:t>AAPP</a:t>
              </a:r>
            </a:p>
          </p:txBody>
        </p:sp>
      </p:grpSp>
      <p:grpSp>
        <p:nvGrpSpPr>
          <p:cNvPr id="40" name="Rounded Rectangle 110">
            <a:extLst>
              <a:ext uri="{FF2B5EF4-FFF2-40B4-BE49-F238E27FC236}">
                <a16:creationId xmlns:a16="http://schemas.microsoft.com/office/drawing/2014/main" id="{F67C2704-45CD-0F41-9CD7-706330FC3525}"/>
              </a:ext>
            </a:extLst>
          </p:cNvPr>
          <p:cNvGrpSpPr/>
          <p:nvPr/>
        </p:nvGrpSpPr>
        <p:grpSpPr>
          <a:xfrm>
            <a:off x="2491880" y="3979975"/>
            <a:ext cx="454129" cy="338063"/>
            <a:chOff x="0" y="0"/>
            <a:chExt cx="454127" cy="338062"/>
          </a:xfrm>
        </p:grpSpPr>
        <p:sp>
          <p:nvSpPr>
            <p:cNvPr id="41" name="Rectángulo redondeado">
              <a:extLst>
                <a:ext uri="{FF2B5EF4-FFF2-40B4-BE49-F238E27FC236}">
                  <a16:creationId xmlns:a16="http://schemas.microsoft.com/office/drawing/2014/main" id="{91D2123F-D467-A945-A1B3-7EC8A434A425}"/>
                </a:ext>
              </a:extLst>
            </p:cNvPr>
            <p:cNvSpPr/>
            <p:nvPr/>
          </p:nvSpPr>
          <p:spPr>
            <a:xfrm>
              <a:off x="0" y="0"/>
              <a:ext cx="454127" cy="338062"/>
            </a:xfrm>
            <a:prstGeom prst="roundRect">
              <a:avLst>
                <a:gd name="adj" fmla="val 16667"/>
              </a:avLst>
            </a:prstGeom>
            <a:solidFill>
              <a:schemeClr val="accent1"/>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42" name="TBD">
              <a:extLst>
                <a:ext uri="{FF2B5EF4-FFF2-40B4-BE49-F238E27FC236}">
                  <a16:creationId xmlns:a16="http://schemas.microsoft.com/office/drawing/2014/main" id="{C73269C3-0988-5C43-921F-1B764C946B4D}"/>
                </a:ext>
              </a:extLst>
            </p:cNvPr>
            <p:cNvSpPr txBox="1"/>
            <p:nvPr/>
          </p:nvSpPr>
          <p:spPr>
            <a:xfrm>
              <a:off x="62223" y="69005"/>
              <a:ext cx="329680" cy="2000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700">
                  <a:solidFill>
                    <a:schemeClr val="accent4"/>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PT" sz="700" b="0" i="0" u="none" strike="noStrike" kern="0" cap="none" spc="0" normalizeH="0" baseline="0" noProof="0" dirty="0">
                  <a:ln>
                    <a:noFill/>
                  </a:ln>
                  <a:solidFill>
                    <a:srgbClr val="E8E8E8"/>
                  </a:solidFill>
                  <a:effectLst/>
                  <a:uLnTx/>
                  <a:uFillTx/>
                  <a:latin typeface="Arial"/>
                  <a:cs typeface="Arial"/>
                  <a:sym typeface="Arial"/>
                </a:rPr>
                <a:t>Otros</a:t>
              </a:r>
              <a:endParaRPr kumimoji="0" sz="700" b="0" i="0" u="none" strike="noStrike" kern="0" cap="none" spc="0" normalizeH="0" baseline="0" noProof="0" dirty="0">
                <a:ln>
                  <a:noFill/>
                </a:ln>
                <a:solidFill>
                  <a:srgbClr val="E8E8E8"/>
                </a:solidFill>
                <a:effectLst/>
                <a:uLnTx/>
                <a:uFillTx/>
                <a:latin typeface="Arial"/>
                <a:cs typeface="Arial"/>
                <a:sym typeface="Arial"/>
              </a:endParaRPr>
            </a:p>
          </p:txBody>
        </p:sp>
      </p:grpSp>
      <p:sp>
        <p:nvSpPr>
          <p:cNvPr id="43" name="Straight Connector 45">
            <a:extLst>
              <a:ext uri="{FF2B5EF4-FFF2-40B4-BE49-F238E27FC236}">
                <a16:creationId xmlns:a16="http://schemas.microsoft.com/office/drawing/2014/main" id="{7D8D8DD0-DAD7-4941-9914-C53976D66754}"/>
              </a:ext>
            </a:extLst>
          </p:cNvPr>
          <p:cNvSpPr/>
          <p:nvPr/>
        </p:nvSpPr>
        <p:spPr>
          <a:xfrm flipH="1">
            <a:off x="2057053" y="4207422"/>
            <a:ext cx="310690" cy="2"/>
          </a:xfrm>
          <a:prstGeom prst="line">
            <a:avLst/>
          </a:prstGeom>
          <a:ln w="12700">
            <a:solidFill>
              <a:srgbClr val="BFBFBF"/>
            </a:solidFill>
            <a:miter/>
            <a:headEnd type="triangle"/>
            <a:tailEnd type="triangle"/>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44" name="Straight Connector 45">
            <a:extLst>
              <a:ext uri="{FF2B5EF4-FFF2-40B4-BE49-F238E27FC236}">
                <a16:creationId xmlns:a16="http://schemas.microsoft.com/office/drawing/2014/main" id="{D299188B-2EF6-8944-988B-8AFBBDCCF486}"/>
              </a:ext>
            </a:extLst>
          </p:cNvPr>
          <p:cNvSpPr/>
          <p:nvPr/>
        </p:nvSpPr>
        <p:spPr>
          <a:xfrm>
            <a:off x="2043307" y="3759982"/>
            <a:ext cx="324435" cy="1"/>
          </a:xfrm>
          <a:prstGeom prst="line">
            <a:avLst/>
          </a:prstGeom>
          <a:ln w="12700">
            <a:solidFill>
              <a:srgbClr val="BFBFBF"/>
            </a:solidFill>
            <a:miter/>
            <a:headEnd type="triangle"/>
            <a:tailEnd type="triangle"/>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45" name="Straight Connector 45">
            <a:extLst>
              <a:ext uri="{FF2B5EF4-FFF2-40B4-BE49-F238E27FC236}">
                <a16:creationId xmlns:a16="http://schemas.microsoft.com/office/drawing/2014/main" id="{DF415FEF-A091-E741-B832-97455BC21196}"/>
              </a:ext>
            </a:extLst>
          </p:cNvPr>
          <p:cNvSpPr/>
          <p:nvPr/>
        </p:nvSpPr>
        <p:spPr>
          <a:xfrm flipH="1">
            <a:off x="3042016" y="4149008"/>
            <a:ext cx="271768" cy="0"/>
          </a:xfrm>
          <a:prstGeom prst="line">
            <a:avLst/>
          </a:prstGeom>
          <a:ln w="12700">
            <a:solidFill>
              <a:srgbClr val="BFBFBF"/>
            </a:solidFill>
            <a:miter/>
            <a:headEnd type="triangle"/>
            <a:tailEnd type="triangle"/>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grpSp>
        <p:nvGrpSpPr>
          <p:cNvPr id="46" name="Rounded Rectangle 160">
            <a:extLst>
              <a:ext uri="{FF2B5EF4-FFF2-40B4-BE49-F238E27FC236}">
                <a16:creationId xmlns:a16="http://schemas.microsoft.com/office/drawing/2014/main" id="{04356932-FAD7-2241-A1A9-BB5601E91323}"/>
              </a:ext>
            </a:extLst>
          </p:cNvPr>
          <p:cNvGrpSpPr/>
          <p:nvPr/>
        </p:nvGrpSpPr>
        <p:grpSpPr>
          <a:xfrm>
            <a:off x="1901208" y="2578323"/>
            <a:ext cx="246219" cy="3072841"/>
            <a:chOff x="-9616" y="0"/>
            <a:chExt cx="246218" cy="3072839"/>
          </a:xfrm>
        </p:grpSpPr>
        <p:sp>
          <p:nvSpPr>
            <p:cNvPr id="47" name="Rectángulo redondeado">
              <a:extLst>
                <a:ext uri="{FF2B5EF4-FFF2-40B4-BE49-F238E27FC236}">
                  <a16:creationId xmlns:a16="http://schemas.microsoft.com/office/drawing/2014/main" id="{E5578390-4BD6-6A4A-AF6A-BE3388AAC4F1}"/>
                </a:ext>
              </a:extLst>
            </p:cNvPr>
            <p:cNvSpPr/>
            <p:nvPr/>
          </p:nvSpPr>
          <p:spPr>
            <a:xfrm>
              <a:off x="16179" y="0"/>
              <a:ext cx="194627" cy="3072839"/>
            </a:xfrm>
            <a:prstGeom prst="roundRect">
              <a:avLst>
                <a:gd name="adj" fmla="val 16667"/>
              </a:avLst>
            </a:prstGeom>
            <a:solidFill>
              <a:schemeClr val="accent4"/>
            </a:solidFill>
            <a:ln w="9525" cap="flat">
              <a:solidFill>
                <a:srgbClr val="E3E3E3"/>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48" name="Sistemas propios">
              <a:extLst>
                <a:ext uri="{FF2B5EF4-FFF2-40B4-BE49-F238E27FC236}">
                  <a16:creationId xmlns:a16="http://schemas.microsoft.com/office/drawing/2014/main" id="{DC17E48A-A7C2-C646-9FBC-824483DBA89D}"/>
                </a:ext>
              </a:extLst>
            </p:cNvPr>
            <p:cNvSpPr txBox="1"/>
            <p:nvPr/>
          </p:nvSpPr>
          <p:spPr>
            <a:xfrm rot="16200000">
              <a:off x="-1361356" y="1413311"/>
              <a:ext cx="2949698" cy="2462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449262">
                <a:defRPr sz="1000" b="1">
                  <a:latin typeface="Arial"/>
                  <a:ea typeface="Arial"/>
                  <a:cs typeface="Arial"/>
                  <a:sym typeface="Arial"/>
                </a:defRPr>
              </a:lvl1pPr>
            </a:lstStyle>
            <a:p>
              <a:pPr marL="0" marR="0" lvl="0" indent="0" algn="ctr" defTabSz="449262" rtl="0" eaLnBrk="1" fontAlgn="auto" latinLnBrk="0" hangingPunct="0">
                <a:lnSpc>
                  <a:spcPct val="100000"/>
                </a:lnSpc>
                <a:spcBef>
                  <a:spcPts val="0"/>
                </a:spcBef>
                <a:spcAft>
                  <a:spcPts val="0"/>
                </a:spcAft>
                <a:buClrTx/>
                <a:buSzTx/>
                <a:buFontTx/>
                <a:buNone/>
                <a:tabLst/>
                <a:defRPr/>
              </a:pPr>
              <a:r>
                <a:rPr kumimoji="0" sz="1000" b="0" i="0" u="none" strike="noStrike" kern="0" cap="none" spc="0" normalizeH="0" baseline="0" noProof="0" dirty="0" err="1">
                  <a:ln>
                    <a:noFill/>
                  </a:ln>
                  <a:solidFill>
                    <a:srgbClr val="004254"/>
                  </a:solidFill>
                  <a:effectLst/>
                  <a:uLnTx/>
                  <a:uFillTx/>
                  <a:latin typeface="Arial"/>
                  <a:cs typeface="Arial"/>
                  <a:sym typeface="Arial"/>
                </a:rPr>
                <a:t>Sistemas</a:t>
              </a:r>
              <a:r>
                <a:rPr kumimoji="0" sz="1000" b="0" i="0" u="none" strike="noStrike" kern="0" cap="none" spc="0" normalizeH="0" baseline="0" noProof="0" dirty="0">
                  <a:ln>
                    <a:noFill/>
                  </a:ln>
                  <a:solidFill>
                    <a:srgbClr val="004254"/>
                  </a:solidFill>
                  <a:effectLst/>
                  <a:uLnTx/>
                  <a:uFillTx/>
                  <a:latin typeface="Arial"/>
                  <a:cs typeface="Arial"/>
                  <a:sym typeface="Arial"/>
                </a:rPr>
                <a:t> </a:t>
              </a:r>
              <a:r>
                <a:rPr kumimoji="0" sz="1000" b="0" i="0" u="none" strike="noStrike" kern="0" cap="none" spc="0" normalizeH="0" baseline="0" noProof="0" dirty="0" err="1">
                  <a:ln>
                    <a:noFill/>
                  </a:ln>
                  <a:solidFill>
                    <a:srgbClr val="004254"/>
                  </a:solidFill>
                  <a:effectLst/>
                  <a:uLnTx/>
                  <a:uFillTx/>
                  <a:latin typeface="Arial"/>
                  <a:cs typeface="Arial"/>
                  <a:sym typeface="Arial"/>
                </a:rPr>
                <a:t>propios</a:t>
              </a:r>
              <a:endParaRPr kumimoji="0" sz="1000" b="0" i="0" u="none" strike="noStrike" kern="0" cap="none" spc="0" normalizeH="0" baseline="0" noProof="0" dirty="0">
                <a:ln>
                  <a:noFill/>
                </a:ln>
                <a:solidFill>
                  <a:srgbClr val="004254"/>
                </a:solidFill>
                <a:effectLst/>
                <a:uLnTx/>
                <a:uFillTx/>
                <a:latin typeface="Arial"/>
                <a:cs typeface="Arial"/>
                <a:sym typeface="Arial"/>
              </a:endParaRPr>
            </a:p>
          </p:txBody>
        </p:sp>
      </p:grpSp>
      <p:grpSp>
        <p:nvGrpSpPr>
          <p:cNvPr id="49" name="Rounded Rectangle 110">
            <a:extLst>
              <a:ext uri="{FF2B5EF4-FFF2-40B4-BE49-F238E27FC236}">
                <a16:creationId xmlns:a16="http://schemas.microsoft.com/office/drawing/2014/main" id="{2371E3DF-0E92-F347-86A3-A366E163B1E4}"/>
              </a:ext>
            </a:extLst>
          </p:cNvPr>
          <p:cNvGrpSpPr/>
          <p:nvPr/>
        </p:nvGrpSpPr>
        <p:grpSpPr>
          <a:xfrm>
            <a:off x="892295" y="1840736"/>
            <a:ext cx="934103" cy="338062"/>
            <a:chOff x="0" y="0"/>
            <a:chExt cx="934101" cy="338061"/>
          </a:xfrm>
        </p:grpSpPr>
        <p:sp>
          <p:nvSpPr>
            <p:cNvPr id="50" name="Rectángulo redondeado">
              <a:extLst>
                <a:ext uri="{FF2B5EF4-FFF2-40B4-BE49-F238E27FC236}">
                  <a16:creationId xmlns:a16="http://schemas.microsoft.com/office/drawing/2014/main" id="{72172484-7BAF-4243-B6E8-83E7A6D7BE6A}"/>
                </a:ext>
              </a:extLst>
            </p:cNvPr>
            <p:cNvSpPr/>
            <p:nvPr/>
          </p:nvSpPr>
          <p:spPr>
            <a:xfrm>
              <a:off x="0" y="0"/>
              <a:ext cx="934102" cy="338062"/>
            </a:xfrm>
            <a:prstGeom prst="roundRect">
              <a:avLst>
                <a:gd name="adj" fmla="val 16667"/>
              </a:avLst>
            </a:prstGeom>
            <a:solidFill>
              <a:schemeClr val="accent1">
                <a:lumOff val="-3294"/>
              </a:schemeClr>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51" name="Transportistas">
              <a:extLst>
                <a:ext uri="{FF2B5EF4-FFF2-40B4-BE49-F238E27FC236}">
                  <a16:creationId xmlns:a16="http://schemas.microsoft.com/office/drawing/2014/main" id="{1358F0A3-7EBE-6C42-BD09-FEFF704C58A4}"/>
                </a:ext>
              </a:extLst>
            </p:cNvPr>
            <p:cNvSpPr txBox="1"/>
            <p:nvPr/>
          </p:nvSpPr>
          <p:spPr>
            <a:xfrm>
              <a:off x="62223" y="59810"/>
              <a:ext cx="809656" cy="218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800">
                  <a:solidFill>
                    <a:srgbClr val="E8E8E8"/>
                  </a:solidFill>
                  <a:latin typeface="Arial"/>
                  <a:ea typeface="Arial"/>
                  <a:cs typeface="Arial"/>
                  <a:sym typeface="Arial"/>
                </a:defRPr>
              </a:pPr>
              <a:r>
                <a:rPr kumimoji="0" sz="800" b="0" i="0" u="none" strike="noStrike" kern="0" cap="none" spc="0" normalizeH="0" baseline="0" noProof="0" dirty="0" err="1">
                  <a:ln>
                    <a:noFill/>
                  </a:ln>
                  <a:solidFill>
                    <a:srgbClr val="E8E8E8"/>
                  </a:solidFill>
                  <a:effectLst/>
                  <a:uLnTx/>
                  <a:uFillTx/>
                  <a:latin typeface="Arial"/>
                  <a:cs typeface="Arial"/>
                  <a:sym typeface="Arial"/>
                </a:rPr>
                <a:t>Transportistas</a:t>
              </a:r>
              <a:r>
                <a:rPr kumimoji="0" sz="800" b="0" i="0" u="none" strike="noStrike" kern="0" cap="none" spc="0" normalizeH="0" baseline="0" noProof="0" dirty="0">
                  <a:ln>
                    <a:noFill/>
                  </a:ln>
                  <a:solidFill>
                    <a:srgbClr val="E8E8E8"/>
                  </a:solidFill>
                  <a:effectLst/>
                  <a:uLnTx/>
                  <a:uFillTx/>
                  <a:latin typeface="Neo Sans Light"/>
                  <a:ea typeface="Neo Sans Light"/>
                  <a:cs typeface="Neo Sans Light"/>
                  <a:sym typeface="Neo Sans Light"/>
                </a:rPr>
                <a:t> </a:t>
              </a:r>
            </a:p>
          </p:txBody>
        </p:sp>
      </p:grpSp>
      <p:grpSp>
        <p:nvGrpSpPr>
          <p:cNvPr id="52" name="Rounded Rectangle 111">
            <a:extLst>
              <a:ext uri="{FF2B5EF4-FFF2-40B4-BE49-F238E27FC236}">
                <a16:creationId xmlns:a16="http://schemas.microsoft.com/office/drawing/2014/main" id="{5A652032-6077-8B48-883F-F8FB2A05ECBC}"/>
              </a:ext>
            </a:extLst>
          </p:cNvPr>
          <p:cNvGrpSpPr/>
          <p:nvPr/>
        </p:nvGrpSpPr>
        <p:grpSpPr>
          <a:xfrm>
            <a:off x="892295" y="2240686"/>
            <a:ext cx="934103" cy="338062"/>
            <a:chOff x="0" y="0"/>
            <a:chExt cx="934101" cy="338061"/>
          </a:xfrm>
        </p:grpSpPr>
        <p:sp>
          <p:nvSpPr>
            <p:cNvPr id="53" name="Rectángulo redondeado">
              <a:extLst>
                <a:ext uri="{FF2B5EF4-FFF2-40B4-BE49-F238E27FC236}">
                  <a16:creationId xmlns:a16="http://schemas.microsoft.com/office/drawing/2014/main" id="{65D48DA7-F77D-AC4D-89D9-48997A756491}"/>
                </a:ext>
              </a:extLst>
            </p:cNvPr>
            <p:cNvSpPr/>
            <p:nvPr/>
          </p:nvSpPr>
          <p:spPr>
            <a:xfrm>
              <a:off x="0" y="0"/>
              <a:ext cx="934102" cy="338062"/>
            </a:xfrm>
            <a:prstGeom prst="roundRect">
              <a:avLst>
                <a:gd name="adj" fmla="val 16667"/>
              </a:avLst>
            </a:prstGeom>
            <a:solidFill>
              <a:schemeClr val="accent1">
                <a:lumOff val="-3294"/>
              </a:schemeClr>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54" name="Transitarios">
              <a:extLst>
                <a:ext uri="{FF2B5EF4-FFF2-40B4-BE49-F238E27FC236}">
                  <a16:creationId xmlns:a16="http://schemas.microsoft.com/office/drawing/2014/main" id="{E8A5374F-E466-8E4F-ADD5-78F5A70DFF7E}"/>
                </a:ext>
              </a:extLst>
            </p:cNvPr>
            <p:cNvSpPr txBox="1"/>
            <p:nvPr/>
          </p:nvSpPr>
          <p:spPr>
            <a:xfrm>
              <a:off x="62223" y="67822"/>
              <a:ext cx="809656" cy="2024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800">
                  <a:solidFill>
                    <a:schemeClr val="accent4"/>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800" b="0" i="0" u="none" strike="noStrike" kern="0" cap="none" spc="0" normalizeH="0" baseline="0" noProof="0" dirty="0" err="1">
                  <a:ln>
                    <a:noFill/>
                  </a:ln>
                  <a:solidFill>
                    <a:srgbClr val="E8E8E8"/>
                  </a:solidFill>
                  <a:effectLst/>
                  <a:uLnTx/>
                  <a:uFillTx/>
                  <a:latin typeface="Arial"/>
                  <a:cs typeface="Arial"/>
                  <a:sym typeface="Arial"/>
                </a:rPr>
                <a:t>Transitarios</a:t>
              </a:r>
              <a:endParaRPr kumimoji="0" sz="800" b="0" i="0" u="none" strike="noStrike" kern="0" cap="none" spc="0" normalizeH="0" baseline="0" noProof="0" dirty="0">
                <a:ln>
                  <a:noFill/>
                </a:ln>
                <a:solidFill>
                  <a:srgbClr val="E8E8E8"/>
                </a:solidFill>
                <a:effectLst/>
                <a:uLnTx/>
                <a:uFillTx/>
                <a:latin typeface="Arial"/>
                <a:cs typeface="Arial"/>
                <a:sym typeface="Arial"/>
              </a:endParaRPr>
            </a:p>
          </p:txBody>
        </p:sp>
      </p:grpSp>
      <p:grpSp>
        <p:nvGrpSpPr>
          <p:cNvPr id="55" name="Rounded Rectangle 112">
            <a:extLst>
              <a:ext uri="{FF2B5EF4-FFF2-40B4-BE49-F238E27FC236}">
                <a16:creationId xmlns:a16="http://schemas.microsoft.com/office/drawing/2014/main" id="{913C06BA-21E7-314F-BE97-2D961239150B}"/>
              </a:ext>
            </a:extLst>
          </p:cNvPr>
          <p:cNvGrpSpPr/>
          <p:nvPr/>
        </p:nvGrpSpPr>
        <p:grpSpPr>
          <a:xfrm>
            <a:off x="892295" y="3533487"/>
            <a:ext cx="934104" cy="441693"/>
            <a:chOff x="0" y="-4"/>
            <a:chExt cx="934102" cy="441692"/>
          </a:xfrm>
        </p:grpSpPr>
        <p:sp>
          <p:nvSpPr>
            <p:cNvPr id="56" name="Rectángulo redondeado">
              <a:extLst>
                <a:ext uri="{FF2B5EF4-FFF2-40B4-BE49-F238E27FC236}">
                  <a16:creationId xmlns:a16="http://schemas.microsoft.com/office/drawing/2014/main" id="{5B3D335F-CBC2-044D-9D7F-609F797CB8BF}"/>
                </a:ext>
              </a:extLst>
            </p:cNvPr>
            <p:cNvSpPr/>
            <p:nvPr/>
          </p:nvSpPr>
          <p:spPr>
            <a:xfrm>
              <a:off x="0" y="-4"/>
              <a:ext cx="934102" cy="441692"/>
            </a:xfrm>
            <a:prstGeom prst="roundRect">
              <a:avLst>
                <a:gd name="adj" fmla="val 16667"/>
              </a:avLst>
            </a:prstGeom>
            <a:solidFill>
              <a:schemeClr val="accent1">
                <a:lumOff val="-3294"/>
              </a:schemeClr>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dirty="0">
                <a:ln>
                  <a:noFill/>
                </a:ln>
                <a:solidFill>
                  <a:srgbClr val="004254"/>
                </a:solidFill>
                <a:effectLst/>
                <a:uLnTx/>
                <a:uFillTx/>
                <a:latin typeface="Neo Sans"/>
                <a:sym typeface="Neo Sans"/>
              </a:endParaRPr>
            </a:p>
          </p:txBody>
        </p:sp>
        <p:sp>
          <p:nvSpPr>
            <p:cNvPr id="57" name="Operadores Privados ferrocarril">
              <a:extLst>
                <a:ext uri="{FF2B5EF4-FFF2-40B4-BE49-F238E27FC236}">
                  <a16:creationId xmlns:a16="http://schemas.microsoft.com/office/drawing/2014/main" id="{B4D9F282-A67C-1649-B78B-A5E4D9F3AAC3}"/>
                </a:ext>
              </a:extLst>
            </p:cNvPr>
            <p:cNvSpPr txBox="1"/>
            <p:nvPr/>
          </p:nvSpPr>
          <p:spPr>
            <a:xfrm>
              <a:off x="62223" y="0"/>
              <a:ext cx="809656" cy="4310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800">
                  <a:solidFill>
                    <a:schemeClr val="accent4"/>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800" b="0" i="0" u="none" strike="noStrike" kern="0" cap="none" spc="0" normalizeH="0" baseline="0" noProof="0" dirty="0" err="1">
                  <a:ln>
                    <a:noFill/>
                  </a:ln>
                  <a:solidFill>
                    <a:srgbClr val="E8E8E8"/>
                  </a:solidFill>
                  <a:effectLst/>
                  <a:uLnTx/>
                  <a:uFillTx/>
                  <a:latin typeface="Arial"/>
                  <a:cs typeface="Arial"/>
                  <a:sym typeface="Arial"/>
                </a:rPr>
                <a:t>Operadores</a:t>
              </a:r>
              <a:r>
                <a:rPr kumimoji="0" sz="800" b="0" i="0" u="none" strike="noStrike" kern="0" cap="none" spc="0" normalizeH="0" baseline="0" noProof="0" dirty="0">
                  <a:ln>
                    <a:noFill/>
                  </a:ln>
                  <a:solidFill>
                    <a:srgbClr val="E8E8E8"/>
                  </a:solidFill>
                  <a:effectLst/>
                  <a:uLnTx/>
                  <a:uFillTx/>
                  <a:latin typeface="Arial"/>
                  <a:cs typeface="Arial"/>
                  <a:sym typeface="Arial"/>
                </a:rPr>
                <a:t> Privados </a:t>
              </a:r>
              <a:r>
                <a:rPr kumimoji="0" sz="800" b="0" i="0" u="none" strike="noStrike" kern="0" cap="none" spc="0" normalizeH="0" baseline="0" noProof="0" dirty="0" err="1">
                  <a:ln>
                    <a:noFill/>
                  </a:ln>
                  <a:solidFill>
                    <a:srgbClr val="E8E8E8"/>
                  </a:solidFill>
                  <a:effectLst/>
                  <a:uLnTx/>
                  <a:uFillTx/>
                  <a:latin typeface="Arial"/>
                  <a:cs typeface="Arial"/>
                  <a:sym typeface="Arial"/>
                </a:rPr>
                <a:t>ferrocarril</a:t>
              </a:r>
              <a:endParaRPr kumimoji="0" sz="800" b="0" i="0" u="none" strike="noStrike" kern="0" cap="none" spc="0" normalizeH="0" baseline="0" noProof="0" dirty="0">
                <a:ln>
                  <a:noFill/>
                </a:ln>
                <a:solidFill>
                  <a:srgbClr val="E8E8E8"/>
                </a:solidFill>
                <a:effectLst/>
                <a:uLnTx/>
                <a:uFillTx/>
                <a:latin typeface="Arial"/>
                <a:cs typeface="Arial"/>
                <a:sym typeface="Arial"/>
              </a:endParaRPr>
            </a:p>
          </p:txBody>
        </p:sp>
      </p:grpSp>
      <p:grpSp>
        <p:nvGrpSpPr>
          <p:cNvPr id="58" name="Rounded Rectangle 113">
            <a:extLst>
              <a:ext uri="{FF2B5EF4-FFF2-40B4-BE49-F238E27FC236}">
                <a16:creationId xmlns:a16="http://schemas.microsoft.com/office/drawing/2014/main" id="{C77AA607-1655-8B42-B006-D6F013F08844}"/>
              </a:ext>
            </a:extLst>
          </p:cNvPr>
          <p:cNvGrpSpPr/>
          <p:nvPr/>
        </p:nvGrpSpPr>
        <p:grpSpPr>
          <a:xfrm>
            <a:off x="892295" y="2640636"/>
            <a:ext cx="934103" cy="338062"/>
            <a:chOff x="0" y="0"/>
            <a:chExt cx="934101" cy="338061"/>
          </a:xfrm>
        </p:grpSpPr>
        <p:sp>
          <p:nvSpPr>
            <p:cNvPr id="59" name="Rectángulo redondeado">
              <a:extLst>
                <a:ext uri="{FF2B5EF4-FFF2-40B4-BE49-F238E27FC236}">
                  <a16:creationId xmlns:a16="http://schemas.microsoft.com/office/drawing/2014/main" id="{0F0DFDD4-53FB-1B45-9C47-88ECC7D73CC5}"/>
                </a:ext>
              </a:extLst>
            </p:cNvPr>
            <p:cNvSpPr/>
            <p:nvPr/>
          </p:nvSpPr>
          <p:spPr>
            <a:xfrm>
              <a:off x="0" y="0"/>
              <a:ext cx="934102" cy="338062"/>
            </a:xfrm>
            <a:prstGeom prst="roundRect">
              <a:avLst>
                <a:gd name="adj" fmla="val 16667"/>
              </a:avLst>
            </a:prstGeom>
            <a:solidFill>
              <a:schemeClr val="accent1">
                <a:lumOff val="-3294"/>
              </a:schemeClr>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60" name="Cargadores">
              <a:extLst>
                <a:ext uri="{FF2B5EF4-FFF2-40B4-BE49-F238E27FC236}">
                  <a16:creationId xmlns:a16="http://schemas.microsoft.com/office/drawing/2014/main" id="{4921DFE2-310D-834C-844E-AF2646C4F363}"/>
                </a:ext>
              </a:extLst>
            </p:cNvPr>
            <p:cNvSpPr txBox="1"/>
            <p:nvPr/>
          </p:nvSpPr>
          <p:spPr>
            <a:xfrm>
              <a:off x="62223" y="67822"/>
              <a:ext cx="809656" cy="2024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800">
                  <a:solidFill>
                    <a:schemeClr val="accent4"/>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800" b="0" i="0" u="none" strike="noStrike" kern="0" cap="none" spc="0" normalizeH="0" baseline="0" noProof="0" dirty="0">
                  <a:ln>
                    <a:noFill/>
                  </a:ln>
                  <a:solidFill>
                    <a:srgbClr val="E8E8E8"/>
                  </a:solidFill>
                  <a:effectLst/>
                  <a:uLnTx/>
                  <a:uFillTx/>
                  <a:latin typeface="Arial"/>
                  <a:cs typeface="Arial"/>
                  <a:sym typeface="Arial"/>
                </a:rPr>
                <a:t>Cargadores</a:t>
              </a:r>
            </a:p>
          </p:txBody>
        </p:sp>
      </p:grpSp>
      <p:grpSp>
        <p:nvGrpSpPr>
          <p:cNvPr id="61" name="Rounded Rectangle 112">
            <a:extLst>
              <a:ext uri="{FF2B5EF4-FFF2-40B4-BE49-F238E27FC236}">
                <a16:creationId xmlns:a16="http://schemas.microsoft.com/office/drawing/2014/main" id="{41811271-D3E7-2340-A4E8-FB773E620771}"/>
              </a:ext>
            </a:extLst>
          </p:cNvPr>
          <p:cNvGrpSpPr/>
          <p:nvPr/>
        </p:nvGrpSpPr>
        <p:grpSpPr>
          <a:xfrm>
            <a:off x="892295" y="4026396"/>
            <a:ext cx="934103" cy="338062"/>
            <a:chOff x="0" y="0"/>
            <a:chExt cx="934101" cy="338061"/>
          </a:xfrm>
        </p:grpSpPr>
        <p:sp>
          <p:nvSpPr>
            <p:cNvPr id="62" name="Rectángulo redondeado">
              <a:extLst>
                <a:ext uri="{FF2B5EF4-FFF2-40B4-BE49-F238E27FC236}">
                  <a16:creationId xmlns:a16="http://schemas.microsoft.com/office/drawing/2014/main" id="{F682ACDB-4D71-0145-8114-EAD2F48440FA}"/>
                </a:ext>
              </a:extLst>
            </p:cNvPr>
            <p:cNvSpPr/>
            <p:nvPr/>
          </p:nvSpPr>
          <p:spPr>
            <a:xfrm>
              <a:off x="0" y="0"/>
              <a:ext cx="934102" cy="338062"/>
            </a:xfrm>
            <a:prstGeom prst="roundRect">
              <a:avLst>
                <a:gd name="adj" fmla="val 16667"/>
              </a:avLst>
            </a:prstGeom>
            <a:solidFill>
              <a:schemeClr val="accent1">
                <a:lumOff val="-3294"/>
              </a:schemeClr>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63" name="Navieras">
              <a:extLst>
                <a:ext uri="{FF2B5EF4-FFF2-40B4-BE49-F238E27FC236}">
                  <a16:creationId xmlns:a16="http://schemas.microsoft.com/office/drawing/2014/main" id="{059D92E4-7137-424F-8B62-92E958E63318}"/>
                </a:ext>
              </a:extLst>
            </p:cNvPr>
            <p:cNvSpPr txBox="1"/>
            <p:nvPr/>
          </p:nvSpPr>
          <p:spPr>
            <a:xfrm>
              <a:off x="62223" y="67822"/>
              <a:ext cx="809656" cy="2024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800">
                  <a:solidFill>
                    <a:schemeClr val="accent4"/>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800" b="0" i="0" u="none" strike="noStrike" kern="0" cap="none" spc="0" normalizeH="0" baseline="0" noProof="0" dirty="0" err="1">
                  <a:ln>
                    <a:noFill/>
                  </a:ln>
                  <a:solidFill>
                    <a:srgbClr val="E8E8E8"/>
                  </a:solidFill>
                  <a:effectLst/>
                  <a:uLnTx/>
                  <a:uFillTx/>
                  <a:latin typeface="Arial"/>
                  <a:cs typeface="Arial"/>
                  <a:sym typeface="Arial"/>
                </a:rPr>
                <a:t>Navieras</a:t>
              </a:r>
              <a:endParaRPr kumimoji="0" sz="800" b="0" i="0" u="none" strike="noStrike" kern="0" cap="none" spc="0" normalizeH="0" baseline="0" noProof="0" dirty="0">
                <a:ln>
                  <a:noFill/>
                </a:ln>
                <a:solidFill>
                  <a:srgbClr val="E8E8E8"/>
                </a:solidFill>
                <a:effectLst/>
                <a:uLnTx/>
                <a:uFillTx/>
                <a:latin typeface="Arial"/>
                <a:cs typeface="Arial"/>
                <a:sym typeface="Arial"/>
              </a:endParaRPr>
            </a:p>
          </p:txBody>
        </p:sp>
      </p:grpSp>
      <p:grpSp>
        <p:nvGrpSpPr>
          <p:cNvPr id="64" name="Rounded Rectangle 112">
            <a:extLst>
              <a:ext uri="{FF2B5EF4-FFF2-40B4-BE49-F238E27FC236}">
                <a16:creationId xmlns:a16="http://schemas.microsoft.com/office/drawing/2014/main" id="{74B94DEF-5A49-BC49-9375-30D04AA91DD8}"/>
              </a:ext>
            </a:extLst>
          </p:cNvPr>
          <p:cNvGrpSpPr/>
          <p:nvPr/>
        </p:nvGrpSpPr>
        <p:grpSpPr>
          <a:xfrm>
            <a:off x="892295" y="4426101"/>
            <a:ext cx="934104" cy="338552"/>
            <a:chOff x="0" y="-245"/>
            <a:chExt cx="934102" cy="338551"/>
          </a:xfrm>
        </p:grpSpPr>
        <p:sp>
          <p:nvSpPr>
            <p:cNvPr id="65" name="Rectángulo redondeado">
              <a:extLst>
                <a:ext uri="{FF2B5EF4-FFF2-40B4-BE49-F238E27FC236}">
                  <a16:creationId xmlns:a16="http://schemas.microsoft.com/office/drawing/2014/main" id="{21171B43-CED6-DF42-A034-A96A2D99205F}"/>
                </a:ext>
              </a:extLst>
            </p:cNvPr>
            <p:cNvSpPr/>
            <p:nvPr/>
          </p:nvSpPr>
          <p:spPr>
            <a:xfrm>
              <a:off x="0" y="0"/>
              <a:ext cx="934102" cy="338062"/>
            </a:xfrm>
            <a:prstGeom prst="roundRect">
              <a:avLst>
                <a:gd name="adj" fmla="val 16667"/>
              </a:avLst>
            </a:prstGeom>
            <a:solidFill>
              <a:schemeClr val="accent1">
                <a:lumOff val="-3294"/>
              </a:schemeClr>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66" name="RENFE mercancías">
              <a:extLst>
                <a:ext uri="{FF2B5EF4-FFF2-40B4-BE49-F238E27FC236}">
                  <a16:creationId xmlns:a16="http://schemas.microsoft.com/office/drawing/2014/main" id="{F65217D9-3922-DB42-A2D2-09EA7FABD223}"/>
                </a:ext>
              </a:extLst>
            </p:cNvPr>
            <p:cNvSpPr txBox="1"/>
            <p:nvPr/>
          </p:nvSpPr>
          <p:spPr>
            <a:xfrm>
              <a:off x="62223" y="-245"/>
              <a:ext cx="809656" cy="3385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800">
                  <a:solidFill>
                    <a:schemeClr val="accent4"/>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800" b="0" i="0" u="none" strike="noStrike" kern="0" cap="none" spc="0" normalizeH="0" baseline="0" noProof="0" dirty="0">
                  <a:ln>
                    <a:noFill/>
                  </a:ln>
                  <a:solidFill>
                    <a:srgbClr val="E8E8E8"/>
                  </a:solidFill>
                  <a:effectLst/>
                  <a:uLnTx/>
                  <a:uFillTx/>
                  <a:latin typeface="Arial"/>
                  <a:cs typeface="Arial"/>
                  <a:sym typeface="Arial"/>
                </a:rPr>
                <a:t>RENFE </a:t>
              </a:r>
              <a:r>
                <a:rPr kumimoji="0" lang="es-ES" sz="800" b="0" i="0" u="none" strike="noStrike" kern="0" cap="none" spc="0" normalizeH="0" baseline="0" noProof="0" dirty="0" err="1">
                  <a:ln>
                    <a:noFill/>
                  </a:ln>
                  <a:solidFill>
                    <a:srgbClr val="E8E8E8"/>
                  </a:solidFill>
                  <a:effectLst/>
                  <a:uLnTx/>
                  <a:uFillTx/>
                  <a:latin typeface="Arial"/>
                  <a:cs typeface="Arial"/>
                  <a:sym typeface="Arial"/>
                </a:rPr>
                <a:t>M</a:t>
              </a:r>
              <a:r>
                <a:rPr kumimoji="0" sz="800" b="0" i="0" u="none" strike="noStrike" kern="0" cap="none" spc="0" normalizeH="0" baseline="0" noProof="0" dirty="0" err="1">
                  <a:ln>
                    <a:noFill/>
                  </a:ln>
                  <a:solidFill>
                    <a:srgbClr val="E8E8E8"/>
                  </a:solidFill>
                  <a:effectLst/>
                  <a:uLnTx/>
                  <a:uFillTx/>
                  <a:latin typeface="Arial"/>
                  <a:cs typeface="Arial"/>
                  <a:sym typeface="Arial"/>
                </a:rPr>
                <a:t>ercancías</a:t>
              </a:r>
              <a:endParaRPr kumimoji="0" sz="800" b="0" i="0" u="none" strike="noStrike" kern="0" cap="none" spc="0" normalizeH="0" baseline="0" noProof="0" dirty="0">
                <a:ln>
                  <a:noFill/>
                </a:ln>
                <a:solidFill>
                  <a:srgbClr val="E8E8E8"/>
                </a:solidFill>
                <a:effectLst/>
                <a:uLnTx/>
                <a:uFillTx/>
                <a:latin typeface="Arial"/>
                <a:cs typeface="Arial"/>
                <a:sym typeface="Arial"/>
              </a:endParaRPr>
            </a:p>
          </p:txBody>
        </p:sp>
      </p:grpSp>
      <p:grpSp>
        <p:nvGrpSpPr>
          <p:cNvPr id="67" name="Rounded Rectangle 102">
            <a:extLst>
              <a:ext uri="{FF2B5EF4-FFF2-40B4-BE49-F238E27FC236}">
                <a16:creationId xmlns:a16="http://schemas.microsoft.com/office/drawing/2014/main" id="{A1D04C52-5207-944D-AE68-4038253FA595}"/>
              </a:ext>
            </a:extLst>
          </p:cNvPr>
          <p:cNvGrpSpPr/>
          <p:nvPr/>
        </p:nvGrpSpPr>
        <p:grpSpPr>
          <a:xfrm>
            <a:off x="892295" y="4826296"/>
            <a:ext cx="934103" cy="338062"/>
            <a:chOff x="0" y="0"/>
            <a:chExt cx="934101" cy="338061"/>
          </a:xfrm>
        </p:grpSpPr>
        <p:sp>
          <p:nvSpPr>
            <p:cNvPr id="68" name="Rectángulo redondeado">
              <a:extLst>
                <a:ext uri="{FF2B5EF4-FFF2-40B4-BE49-F238E27FC236}">
                  <a16:creationId xmlns:a16="http://schemas.microsoft.com/office/drawing/2014/main" id="{CEDB43F3-EEEA-FC47-ABBA-96985269ABDE}"/>
                </a:ext>
              </a:extLst>
            </p:cNvPr>
            <p:cNvSpPr/>
            <p:nvPr/>
          </p:nvSpPr>
          <p:spPr>
            <a:xfrm>
              <a:off x="0" y="0"/>
              <a:ext cx="934102" cy="338062"/>
            </a:xfrm>
            <a:prstGeom prst="roundRect">
              <a:avLst>
                <a:gd name="adj" fmla="val 16667"/>
              </a:avLst>
            </a:prstGeom>
            <a:solidFill>
              <a:schemeClr val="accent1">
                <a:lumOff val="-3294"/>
              </a:schemeClr>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69" name="Plataformas logísticas">
              <a:extLst>
                <a:ext uri="{FF2B5EF4-FFF2-40B4-BE49-F238E27FC236}">
                  <a16:creationId xmlns:a16="http://schemas.microsoft.com/office/drawing/2014/main" id="{4CEFDE7A-274D-6045-8F9B-0BA2E21D00A3}"/>
                </a:ext>
              </a:extLst>
            </p:cNvPr>
            <p:cNvSpPr txBox="1"/>
            <p:nvPr/>
          </p:nvSpPr>
          <p:spPr>
            <a:xfrm>
              <a:off x="62223" y="10672"/>
              <a:ext cx="809656" cy="3167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800">
                  <a:solidFill>
                    <a:schemeClr val="accent4"/>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800" b="0" i="0" u="none" strike="noStrike" kern="0" cap="none" spc="0" normalizeH="0" baseline="0" noProof="0" dirty="0" err="1">
                  <a:ln>
                    <a:noFill/>
                  </a:ln>
                  <a:solidFill>
                    <a:srgbClr val="E8E8E8"/>
                  </a:solidFill>
                  <a:effectLst/>
                  <a:uLnTx/>
                  <a:uFillTx/>
                  <a:latin typeface="Arial"/>
                  <a:cs typeface="Arial"/>
                  <a:sym typeface="Arial"/>
                </a:rPr>
                <a:t>Plataformas</a:t>
              </a:r>
              <a:r>
                <a:rPr kumimoji="0" sz="800" b="0" i="0" u="none" strike="noStrike" kern="0" cap="none" spc="0" normalizeH="0" baseline="0" noProof="0" dirty="0">
                  <a:ln>
                    <a:noFill/>
                  </a:ln>
                  <a:solidFill>
                    <a:srgbClr val="E8E8E8"/>
                  </a:solidFill>
                  <a:effectLst/>
                  <a:uLnTx/>
                  <a:uFillTx/>
                  <a:latin typeface="Arial"/>
                  <a:cs typeface="Arial"/>
                  <a:sym typeface="Arial"/>
                </a:rPr>
                <a:t> </a:t>
              </a:r>
              <a:r>
                <a:rPr kumimoji="0" sz="800" b="0" i="0" u="none" strike="noStrike" kern="0" cap="none" spc="0" normalizeH="0" baseline="0" noProof="0" dirty="0" err="1">
                  <a:ln>
                    <a:noFill/>
                  </a:ln>
                  <a:solidFill>
                    <a:srgbClr val="E8E8E8"/>
                  </a:solidFill>
                  <a:effectLst/>
                  <a:uLnTx/>
                  <a:uFillTx/>
                  <a:latin typeface="Arial"/>
                  <a:cs typeface="Arial"/>
                  <a:sym typeface="Arial"/>
                </a:rPr>
                <a:t>logísticas</a:t>
              </a:r>
              <a:endParaRPr kumimoji="0" sz="800" b="0" i="0" u="none" strike="noStrike" kern="0" cap="none" spc="0" normalizeH="0" baseline="0" noProof="0" dirty="0">
                <a:ln>
                  <a:noFill/>
                </a:ln>
                <a:solidFill>
                  <a:srgbClr val="E8E8E8"/>
                </a:solidFill>
                <a:effectLst/>
                <a:uLnTx/>
                <a:uFillTx/>
                <a:latin typeface="Arial"/>
                <a:cs typeface="Arial"/>
                <a:sym typeface="Arial"/>
              </a:endParaRPr>
            </a:p>
          </p:txBody>
        </p:sp>
      </p:grpSp>
      <p:grpSp>
        <p:nvGrpSpPr>
          <p:cNvPr id="70" name="Rounded Rectangle 112">
            <a:extLst>
              <a:ext uri="{FF2B5EF4-FFF2-40B4-BE49-F238E27FC236}">
                <a16:creationId xmlns:a16="http://schemas.microsoft.com/office/drawing/2014/main" id="{76F7ED16-8671-704D-8D36-DD729109BCCF}"/>
              </a:ext>
            </a:extLst>
          </p:cNvPr>
          <p:cNvGrpSpPr/>
          <p:nvPr/>
        </p:nvGrpSpPr>
        <p:grpSpPr>
          <a:xfrm>
            <a:off x="892295" y="5226246"/>
            <a:ext cx="934103" cy="338062"/>
            <a:chOff x="0" y="0"/>
            <a:chExt cx="934101" cy="338061"/>
          </a:xfrm>
        </p:grpSpPr>
        <p:sp>
          <p:nvSpPr>
            <p:cNvPr id="71" name="Rectángulo redondeado">
              <a:extLst>
                <a:ext uri="{FF2B5EF4-FFF2-40B4-BE49-F238E27FC236}">
                  <a16:creationId xmlns:a16="http://schemas.microsoft.com/office/drawing/2014/main" id="{5565776A-EE93-AB4A-B5E6-E5CA39B16968}"/>
                </a:ext>
              </a:extLst>
            </p:cNvPr>
            <p:cNvSpPr/>
            <p:nvPr/>
          </p:nvSpPr>
          <p:spPr>
            <a:xfrm>
              <a:off x="0" y="0"/>
              <a:ext cx="934102" cy="338062"/>
            </a:xfrm>
            <a:prstGeom prst="roundRect">
              <a:avLst>
                <a:gd name="adj" fmla="val 16667"/>
              </a:avLst>
            </a:prstGeom>
            <a:solidFill>
              <a:schemeClr val="accent1">
                <a:lumOff val="-3294"/>
              </a:schemeClr>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72" name="Operadores logísticos">
              <a:extLst>
                <a:ext uri="{FF2B5EF4-FFF2-40B4-BE49-F238E27FC236}">
                  <a16:creationId xmlns:a16="http://schemas.microsoft.com/office/drawing/2014/main" id="{2346F7CB-F5AC-854B-9889-5501C0518565}"/>
                </a:ext>
              </a:extLst>
            </p:cNvPr>
            <p:cNvSpPr txBox="1"/>
            <p:nvPr/>
          </p:nvSpPr>
          <p:spPr>
            <a:xfrm>
              <a:off x="62223" y="10672"/>
              <a:ext cx="809656" cy="3167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800">
                  <a:solidFill>
                    <a:schemeClr val="accent4"/>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800" b="0" i="0" u="none" strike="noStrike" kern="0" cap="none" spc="0" normalizeH="0" baseline="0" noProof="0" dirty="0" err="1">
                  <a:ln>
                    <a:noFill/>
                  </a:ln>
                  <a:solidFill>
                    <a:srgbClr val="E8E8E8"/>
                  </a:solidFill>
                  <a:effectLst/>
                  <a:uLnTx/>
                  <a:uFillTx/>
                  <a:latin typeface="Arial"/>
                  <a:cs typeface="Arial"/>
                  <a:sym typeface="Arial"/>
                </a:rPr>
                <a:t>Operadores</a:t>
              </a:r>
              <a:r>
                <a:rPr kumimoji="0" sz="800" b="0" i="0" u="none" strike="noStrike" kern="0" cap="none" spc="0" normalizeH="0" baseline="0" noProof="0" dirty="0">
                  <a:ln>
                    <a:noFill/>
                  </a:ln>
                  <a:solidFill>
                    <a:srgbClr val="E8E8E8"/>
                  </a:solidFill>
                  <a:effectLst/>
                  <a:uLnTx/>
                  <a:uFillTx/>
                  <a:latin typeface="Arial"/>
                  <a:cs typeface="Arial"/>
                  <a:sym typeface="Arial"/>
                </a:rPr>
                <a:t> </a:t>
              </a:r>
              <a:r>
                <a:rPr kumimoji="0" sz="800" b="0" i="0" u="none" strike="noStrike" kern="0" cap="none" spc="0" normalizeH="0" baseline="0" noProof="0" dirty="0" err="1">
                  <a:ln>
                    <a:noFill/>
                  </a:ln>
                  <a:solidFill>
                    <a:srgbClr val="E8E8E8"/>
                  </a:solidFill>
                  <a:effectLst/>
                  <a:uLnTx/>
                  <a:uFillTx/>
                  <a:latin typeface="Arial"/>
                  <a:cs typeface="Arial"/>
                  <a:sym typeface="Arial"/>
                </a:rPr>
                <a:t>logísticos</a:t>
              </a:r>
              <a:endParaRPr kumimoji="0" sz="800" b="0" i="0" u="none" strike="noStrike" kern="0" cap="none" spc="0" normalizeH="0" baseline="0" noProof="0" dirty="0">
                <a:ln>
                  <a:noFill/>
                </a:ln>
                <a:solidFill>
                  <a:srgbClr val="E8E8E8"/>
                </a:solidFill>
                <a:effectLst/>
                <a:uLnTx/>
                <a:uFillTx/>
                <a:latin typeface="Arial"/>
                <a:cs typeface="Arial"/>
                <a:sym typeface="Arial"/>
              </a:endParaRPr>
            </a:p>
          </p:txBody>
        </p:sp>
      </p:grpSp>
      <p:grpSp>
        <p:nvGrpSpPr>
          <p:cNvPr id="73" name="Rounded Rectangle 112">
            <a:extLst>
              <a:ext uri="{FF2B5EF4-FFF2-40B4-BE49-F238E27FC236}">
                <a16:creationId xmlns:a16="http://schemas.microsoft.com/office/drawing/2014/main" id="{F8824343-5D57-B74D-93E0-8D900F54AFBD}"/>
              </a:ext>
            </a:extLst>
          </p:cNvPr>
          <p:cNvGrpSpPr/>
          <p:nvPr/>
        </p:nvGrpSpPr>
        <p:grpSpPr>
          <a:xfrm>
            <a:off x="892295" y="5626196"/>
            <a:ext cx="934103" cy="338062"/>
            <a:chOff x="0" y="0"/>
            <a:chExt cx="934101" cy="338061"/>
          </a:xfrm>
        </p:grpSpPr>
        <p:sp>
          <p:nvSpPr>
            <p:cNvPr id="74" name="Rectángulo redondeado">
              <a:extLst>
                <a:ext uri="{FF2B5EF4-FFF2-40B4-BE49-F238E27FC236}">
                  <a16:creationId xmlns:a16="http://schemas.microsoft.com/office/drawing/2014/main" id="{B00A852D-EA73-1246-8A68-43F0FF42B929}"/>
                </a:ext>
              </a:extLst>
            </p:cNvPr>
            <p:cNvSpPr/>
            <p:nvPr/>
          </p:nvSpPr>
          <p:spPr>
            <a:xfrm>
              <a:off x="0" y="0"/>
              <a:ext cx="934102" cy="338062"/>
            </a:xfrm>
            <a:prstGeom prst="roundRect">
              <a:avLst>
                <a:gd name="adj" fmla="val 16667"/>
              </a:avLst>
            </a:prstGeom>
            <a:solidFill>
              <a:schemeClr val="accent1">
                <a:lumOff val="-3294"/>
              </a:schemeClr>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75" name="Consignatarios">
              <a:extLst>
                <a:ext uri="{FF2B5EF4-FFF2-40B4-BE49-F238E27FC236}">
                  <a16:creationId xmlns:a16="http://schemas.microsoft.com/office/drawing/2014/main" id="{68AAF348-348E-3940-910B-03889E0C0F82}"/>
                </a:ext>
              </a:extLst>
            </p:cNvPr>
            <p:cNvSpPr txBox="1"/>
            <p:nvPr/>
          </p:nvSpPr>
          <p:spPr>
            <a:xfrm>
              <a:off x="62223" y="67822"/>
              <a:ext cx="809656" cy="2024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800">
                  <a:solidFill>
                    <a:schemeClr val="accent4"/>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800" b="0" i="0" u="none" strike="noStrike" kern="0" cap="none" spc="0" normalizeH="0" baseline="0" noProof="0" dirty="0" err="1">
                  <a:ln>
                    <a:noFill/>
                  </a:ln>
                  <a:solidFill>
                    <a:srgbClr val="E8E8E8"/>
                  </a:solidFill>
                  <a:effectLst/>
                  <a:uLnTx/>
                  <a:uFillTx/>
                  <a:latin typeface="Arial"/>
                  <a:cs typeface="Arial"/>
                  <a:sym typeface="Arial"/>
                </a:rPr>
                <a:t>Consignatarios</a:t>
              </a:r>
              <a:endParaRPr kumimoji="0" sz="800" b="0" i="0" u="none" strike="noStrike" kern="0" cap="none" spc="0" normalizeH="0" baseline="0" noProof="0" dirty="0">
                <a:ln>
                  <a:noFill/>
                </a:ln>
                <a:solidFill>
                  <a:srgbClr val="E8E8E8"/>
                </a:solidFill>
                <a:effectLst/>
                <a:uLnTx/>
                <a:uFillTx/>
                <a:latin typeface="Arial"/>
                <a:cs typeface="Arial"/>
                <a:sym typeface="Arial"/>
              </a:endParaRPr>
            </a:p>
          </p:txBody>
        </p:sp>
      </p:grpSp>
      <p:grpSp>
        <p:nvGrpSpPr>
          <p:cNvPr id="76" name="Rounded Rectangle 112">
            <a:extLst>
              <a:ext uri="{FF2B5EF4-FFF2-40B4-BE49-F238E27FC236}">
                <a16:creationId xmlns:a16="http://schemas.microsoft.com/office/drawing/2014/main" id="{08FDAF6C-2F3D-7944-A958-6860FE17C9A2}"/>
              </a:ext>
            </a:extLst>
          </p:cNvPr>
          <p:cNvGrpSpPr/>
          <p:nvPr/>
        </p:nvGrpSpPr>
        <p:grpSpPr>
          <a:xfrm>
            <a:off x="892295" y="6025897"/>
            <a:ext cx="934104" cy="338552"/>
            <a:chOff x="0" y="-245"/>
            <a:chExt cx="934102" cy="338551"/>
          </a:xfrm>
        </p:grpSpPr>
        <p:sp>
          <p:nvSpPr>
            <p:cNvPr id="77" name="Rectángulo redondeado">
              <a:extLst>
                <a:ext uri="{FF2B5EF4-FFF2-40B4-BE49-F238E27FC236}">
                  <a16:creationId xmlns:a16="http://schemas.microsoft.com/office/drawing/2014/main" id="{3F46F8E2-751E-7441-88D2-AEF1497ECCF4}"/>
                </a:ext>
              </a:extLst>
            </p:cNvPr>
            <p:cNvSpPr/>
            <p:nvPr/>
          </p:nvSpPr>
          <p:spPr>
            <a:xfrm>
              <a:off x="0" y="0"/>
              <a:ext cx="934102" cy="338062"/>
            </a:xfrm>
            <a:prstGeom prst="roundRect">
              <a:avLst>
                <a:gd name="adj" fmla="val 16667"/>
              </a:avLst>
            </a:prstGeom>
            <a:solidFill>
              <a:schemeClr val="accent1">
                <a:lumOff val="-3294"/>
              </a:schemeClr>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78" name="Nodos intermodal">
              <a:extLst>
                <a:ext uri="{FF2B5EF4-FFF2-40B4-BE49-F238E27FC236}">
                  <a16:creationId xmlns:a16="http://schemas.microsoft.com/office/drawing/2014/main" id="{16C5F8D1-9975-3940-B8D1-7B3EE8957D3C}"/>
                </a:ext>
              </a:extLst>
            </p:cNvPr>
            <p:cNvSpPr txBox="1"/>
            <p:nvPr/>
          </p:nvSpPr>
          <p:spPr>
            <a:xfrm>
              <a:off x="62223" y="-245"/>
              <a:ext cx="809656" cy="3385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800">
                  <a:solidFill>
                    <a:schemeClr val="accent4"/>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800" b="0" i="0" u="none" strike="noStrike" kern="0" cap="none" spc="0" normalizeH="0" baseline="0" noProof="0" dirty="0" err="1">
                  <a:ln>
                    <a:noFill/>
                  </a:ln>
                  <a:solidFill>
                    <a:srgbClr val="E8E8E8"/>
                  </a:solidFill>
                  <a:effectLst/>
                  <a:uLnTx/>
                  <a:uFillTx/>
                  <a:latin typeface="Arial"/>
                  <a:cs typeface="Arial"/>
                  <a:sym typeface="Arial"/>
                </a:rPr>
                <a:t>Nodo</a:t>
              </a:r>
              <a:r>
                <a:rPr kumimoji="0" lang="es-ES" sz="800" b="0" i="0" u="none" strike="noStrike" kern="0" cap="none" spc="0" normalizeH="0" baseline="0" noProof="0" dirty="0">
                  <a:ln>
                    <a:noFill/>
                  </a:ln>
                  <a:solidFill>
                    <a:srgbClr val="E8E8E8"/>
                  </a:solidFill>
                  <a:effectLst/>
                  <a:uLnTx/>
                  <a:uFillTx/>
                  <a:latin typeface="Arial"/>
                  <a:cs typeface="Arial"/>
                  <a:sym typeface="Arial"/>
                </a:rPr>
                <a:t>s</a:t>
              </a:r>
              <a:r>
                <a:rPr kumimoji="0" sz="800" b="0" i="0" u="none" strike="noStrike" kern="0" cap="none" spc="0" normalizeH="0" baseline="0" noProof="0" dirty="0">
                  <a:ln>
                    <a:noFill/>
                  </a:ln>
                  <a:solidFill>
                    <a:srgbClr val="E8E8E8"/>
                  </a:solidFill>
                  <a:effectLst/>
                  <a:uLnTx/>
                  <a:uFillTx/>
                  <a:latin typeface="Arial"/>
                  <a:cs typeface="Arial"/>
                  <a:sym typeface="Arial"/>
                </a:rPr>
                <a:t> intermodal</a:t>
              </a:r>
              <a:r>
                <a:rPr kumimoji="0" lang="es-ES" sz="800" b="0" i="0" u="none" strike="noStrike" kern="0" cap="none" spc="0" normalizeH="0" baseline="0" noProof="0" dirty="0">
                  <a:ln>
                    <a:noFill/>
                  </a:ln>
                  <a:solidFill>
                    <a:srgbClr val="E8E8E8"/>
                  </a:solidFill>
                  <a:effectLst/>
                  <a:uLnTx/>
                  <a:uFillTx/>
                  <a:latin typeface="Arial"/>
                  <a:cs typeface="Arial"/>
                  <a:sym typeface="Arial"/>
                </a:rPr>
                <a:t>es</a:t>
              </a:r>
              <a:endParaRPr kumimoji="0" sz="800" b="0" i="0" u="none" strike="noStrike" kern="0" cap="none" spc="0" normalizeH="0" baseline="0" noProof="0" dirty="0">
                <a:ln>
                  <a:noFill/>
                </a:ln>
                <a:solidFill>
                  <a:srgbClr val="E8E8E8"/>
                </a:solidFill>
                <a:effectLst/>
                <a:uLnTx/>
                <a:uFillTx/>
                <a:latin typeface="Arial"/>
                <a:cs typeface="Arial"/>
                <a:sym typeface="Arial"/>
              </a:endParaRPr>
            </a:p>
          </p:txBody>
        </p:sp>
      </p:grpSp>
      <p:grpSp>
        <p:nvGrpSpPr>
          <p:cNvPr id="80" name="Rounded Rectangle 112">
            <a:extLst>
              <a:ext uri="{FF2B5EF4-FFF2-40B4-BE49-F238E27FC236}">
                <a16:creationId xmlns:a16="http://schemas.microsoft.com/office/drawing/2014/main" id="{3CF0A920-F901-8E4E-8939-0909563DFD77}"/>
              </a:ext>
            </a:extLst>
          </p:cNvPr>
          <p:cNvGrpSpPr/>
          <p:nvPr/>
        </p:nvGrpSpPr>
        <p:grpSpPr>
          <a:xfrm>
            <a:off x="892295" y="3029913"/>
            <a:ext cx="934103" cy="470872"/>
            <a:chOff x="0" y="-10673"/>
            <a:chExt cx="934102" cy="470871"/>
          </a:xfrm>
        </p:grpSpPr>
        <p:sp>
          <p:nvSpPr>
            <p:cNvPr id="81" name="Rectángulo redondeado">
              <a:extLst>
                <a:ext uri="{FF2B5EF4-FFF2-40B4-BE49-F238E27FC236}">
                  <a16:creationId xmlns:a16="http://schemas.microsoft.com/office/drawing/2014/main" id="{CDDB4395-FA91-ED43-920F-1C9034BD2601}"/>
                </a:ext>
              </a:extLst>
            </p:cNvPr>
            <p:cNvSpPr/>
            <p:nvPr/>
          </p:nvSpPr>
          <p:spPr>
            <a:xfrm>
              <a:off x="0" y="-10673"/>
              <a:ext cx="934102" cy="470871"/>
            </a:xfrm>
            <a:prstGeom prst="roundRect">
              <a:avLst>
                <a:gd name="adj" fmla="val 16667"/>
              </a:avLst>
            </a:prstGeom>
            <a:solidFill>
              <a:schemeClr val="accent1">
                <a:lumOff val="-3294"/>
              </a:schemeClr>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82" name="Intermediarios de Transporte por Carretera">
              <a:extLst>
                <a:ext uri="{FF2B5EF4-FFF2-40B4-BE49-F238E27FC236}">
                  <a16:creationId xmlns:a16="http://schemas.microsoft.com/office/drawing/2014/main" id="{ED129EA5-0AC7-FC44-874A-2A9197821AA4}"/>
                </a:ext>
              </a:extLst>
            </p:cNvPr>
            <p:cNvSpPr txBox="1"/>
            <p:nvPr/>
          </p:nvSpPr>
          <p:spPr>
            <a:xfrm>
              <a:off x="62223" y="0"/>
              <a:ext cx="809656" cy="4310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800">
                  <a:solidFill>
                    <a:schemeClr val="accent4"/>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800" b="0" i="0" u="none" strike="noStrike" kern="0" cap="none" spc="0" normalizeH="0" baseline="0" noProof="0" dirty="0" err="1">
                  <a:ln>
                    <a:noFill/>
                  </a:ln>
                  <a:solidFill>
                    <a:srgbClr val="E8E8E8"/>
                  </a:solidFill>
                  <a:effectLst/>
                  <a:uLnTx/>
                  <a:uFillTx/>
                  <a:latin typeface="Arial"/>
                  <a:cs typeface="Arial"/>
                  <a:sym typeface="Arial"/>
                </a:rPr>
                <a:t>Intermediarios</a:t>
              </a:r>
              <a:r>
                <a:rPr kumimoji="0" sz="800" b="0" i="0" u="none" strike="noStrike" kern="0" cap="none" spc="0" normalizeH="0" baseline="0" noProof="0" dirty="0">
                  <a:ln>
                    <a:noFill/>
                  </a:ln>
                  <a:solidFill>
                    <a:srgbClr val="E8E8E8"/>
                  </a:solidFill>
                  <a:effectLst/>
                  <a:uLnTx/>
                  <a:uFillTx/>
                  <a:latin typeface="Arial"/>
                  <a:cs typeface="Arial"/>
                  <a:sym typeface="Arial"/>
                </a:rPr>
                <a:t> de </a:t>
              </a:r>
              <a:r>
                <a:rPr kumimoji="0" sz="800" b="0" i="0" u="none" strike="noStrike" kern="0" cap="none" spc="0" normalizeH="0" baseline="0" noProof="0" dirty="0" err="1">
                  <a:ln>
                    <a:noFill/>
                  </a:ln>
                  <a:solidFill>
                    <a:srgbClr val="E8E8E8"/>
                  </a:solidFill>
                  <a:effectLst/>
                  <a:uLnTx/>
                  <a:uFillTx/>
                  <a:latin typeface="Arial"/>
                  <a:cs typeface="Arial"/>
                  <a:sym typeface="Arial"/>
                </a:rPr>
                <a:t>Transporte</a:t>
              </a:r>
              <a:r>
                <a:rPr kumimoji="0" sz="800" b="0" i="0" u="none" strike="noStrike" kern="0" cap="none" spc="0" normalizeH="0" baseline="0" noProof="0" dirty="0">
                  <a:ln>
                    <a:noFill/>
                  </a:ln>
                  <a:solidFill>
                    <a:srgbClr val="E8E8E8"/>
                  </a:solidFill>
                  <a:effectLst/>
                  <a:uLnTx/>
                  <a:uFillTx/>
                  <a:latin typeface="Arial"/>
                  <a:cs typeface="Arial"/>
                  <a:sym typeface="Arial"/>
                </a:rPr>
                <a:t> por Carretera</a:t>
              </a:r>
            </a:p>
          </p:txBody>
        </p:sp>
      </p:grpSp>
      <p:sp>
        <p:nvSpPr>
          <p:cNvPr id="83" name="Straight Connector 45">
            <a:extLst>
              <a:ext uri="{FF2B5EF4-FFF2-40B4-BE49-F238E27FC236}">
                <a16:creationId xmlns:a16="http://schemas.microsoft.com/office/drawing/2014/main" id="{3EDDA3D2-6FB3-724E-B0BD-6A579B9DEB8B}"/>
              </a:ext>
            </a:extLst>
          </p:cNvPr>
          <p:cNvSpPr/>
          <p:nvPr/>
        </p:nvSpPr>
        <p:spPr>
          <a:xfrm flipH="1">
            <a:off x="3018446" y="3759982"/>
            <a:ext cx="271768" cy="0"/>
          </a:xfrm>
          <a:prstGeom prst="line">
            <a:avLst/>
          </a:prstGeom>
          <a:ln w="12700">
            <a:solidFill>
              <a:srgbClr val="BFBFBF"/>
            </a:solidFill>
            <a:miter/>
            <a:headEnd type="triangle"/>
            <a:tailEnd type="triangle"/>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84" name="Straight Connector 45">
            <a:extLst>
              <a:ext uri="{FF2B5EF4-FFF2-40B4-BE49-F238E27FC236}">
                <a16:creationId xmlns:a16="http://schemas.microsoft.com/office/drawing/2014/main" id="{33499511-BE92-4147-B4E5-18CB7C856006}"/>
              </a:ext>
            </a:extLst>
          </p:cNvPr>
          <p:cNvSpPr/>
          <p:nvPr/>
        </p:nvSpPr>
        <p:spPr>
          <a:xfrm>
            <a:off x="3545829" y="3940676"/>
            <a:ext cx="329214" cy="3591"/>
          </a:xfrm>
          <a:prstGeom prst="line">
            <a:avLst/>
          </a:prstGeom>
          <a:ln w="15875">
            <a:solidFill>
              <a:srgbClr val="BFBFBF"/>
            </a:solidFill>
            <a:miter/>
            <a:headEnd type="triangle"/>
            <a:tailEnd type="triangle"/>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85" name="Rounded Rectangle 175">
            <a:extLst>
              <a:ext uri="{FF2B5EF4-FFF2-40B4-BE49-F238E27FC236}">
                <a16:creationId xmlns:a16="http://schemas.microsoft.com/office/drawing/2014/main" id="{44145F3E-571B-3743-A181-FAECC2D2914F}"/>
              </a:ext>
            </a:extLst>
          </p:cNvPr>
          <p:cNvSpPr/>
          <p:nvPr/>
        </p:nvSpPr>
        <p:spPr>
          <a:xfrm>
            <a:off x="10119694" y="1758436"/>
            <a:ext cx="1247720" cy="4722169"/>
          </a:xfrm>
          <a:prstGeom prst="roundRect">
            <a:avLst>
              <a:gd name="adj" fmla="val 6610"/>
            </a:avLst>
          </a:prstGeom>
          <a:ln>
            <a:solidFill>
              <a:schemeClr val="accent4">
                <a:lumOff val="-18196"/>
              </a:schemeClr>
            </a:solidFill>
            <a:prstDash val="sysDot"/>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sz="1000">
                <a:solidFill>
                  <a:srgbClr val="FFFFFF">
                    <a:lumOff val="-11215"/>
                  </a:srgbClr>
                </a:solidFill>
                <a:latin typeface="Neo Sans Light"/>
                <a:ea typeface="Neo Sans Light"/>
                <a:cs typeface="Neo Sans Light"/>
                <a:sym typeface="Neo Sans Light"/>
              </a:defRPr>
            </a:pPr>
            <a:endParaRPr kumimoji="0" sz="1000" b="0" i="0" u="none" strike="noStrike" kern="0" cap="none" spc="0" normalizeH="0" baseline="0" noProof="0">
              <a:ln>
                <a:noFill/>
              </a:ln>
              <a:solidFill>
                <a:srgbClr val="FFFFFF">
                  <a:lumOff val="-11215"/>
                </a:srgbClr>
              </a:solidFill>
              <a:effectLst/>
              <a:uLnTx/>
              <a:uFillTx/>
              <a:latin typeface="Neo Sans Light"/>
              <a:sym typeface="Neo Sans Light"/>
            </a:endParaRPr>
          </a:p>
        </p:txBody>
      </p:sp>
      <p:sp>
        <p:nvSpPr>
          <p:cNvPr id="86" name="Straight Connector 45">
            <a:extLst>
              <a:ext uri="{FF2B5EF4-FFF2-40B4-BE49-F238E27FC236}">
                <a16:creationId xmlns:a16="http://schemas.microsoft.com/office/drawing/2014/main" id="{7D8D8DD0-DAD7-4941-9914-C53976D66754}"/>
              </a:ext>
            </a:extLst>
          </p:cNvPr>
          <p:cNvSpPr/>
          <p:nvPr/>
        </p:nvSpPr>
        <p:spPr>
          <a:xfrm flipH="1">
            <a:off x="9749297" y="4149008"/>
            <a:ext cx="310690" cy="2"/>
          </a:xfrm>
          <a:prstGeom prst="line">
            <a:avLst/>
          </a:prstGeom>
          <a:ln w="12700">
            <a:solidFill>
              <a:srgbClr val="BFBFBF"/>
            </a:solidFill>
            <a:miter/>
            <a:headEnd type="triangle"/>
            <a:tailEnd type="triangle"/>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87" name="Straight Connector 45">
            <a:extLst>
              <a:ext uri="{FF2B5EF4-FFF2-40B4-BE49-F238E27FC236}">
                <a16:creationId xmlns:a16="http://schemas.microsoft.com/office/drawing/2014/main" id="{D299188B-2EF6-8944-988B-8AFBBDCCF486}"/>
              </a:ext>
            </a:extLst>
          </p:cNvPr>
          <p:cNvSpPr/>
          <p:nvPr/>
        </p:nvSpPr>
        <p:spPr>
          <a:xfrm>
            <a:off x="9735551" y="3701568"/>
            <a:ext cx="324435" cy="1"/>
          </a:xfrm>
          <a:prstGeom prst="line">
            <a:avLst/>
          </a:prstGeom>
          <a:ln w="12700">
            <a:solidFill>
              <a:srgbClr val="BFBFBF"/>
            </a:solidFill>
            <a:miter/>
            <a:headEnd type="triangle"/>
            <a:tailEnd type="triangle"/>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grpSp>
        <p:nvGrpSpPr>
          <p:cNvPr id="88" name="Rounded Rectangle 160">
            <a:extLst>
              <a:ext uri="{FF2B5EF4-FFF2-40B4-BE49-F238E27FC236}">
                <a16:creationId xmlns:a16="http://schemas.microsoft.com/office/drawing/2014/main" id="{04356932-FAD7-2241-A1A9-BB5601E91323}"/>
              </a:ext>
            </a:extLst>
          </p:cNvPr>
          <p:cNvGrpSpPr/>
          <p:nvPr/>
        </p:nvGrpSpPr>
        <p:grpSpPr>
          <a:xfrm>
            <a:off x="10058926" y="2563871"/>
            <a:ext cx="246219" cy="3072841"/>
            <a:chOff x="-9616" y="0"/>
            <a:chExt cx="246218" cy="3072839"/>
          </a:xfrm>
        </p:grpSpPr>
        <p:sp>
          <p:nvSpPr>
            <p:cNvPr id="89" name="Rectángulo redondeado">
              <a:extLst>
                <a:ext uri="{FF2B5EF4-FFF2-40B4-BE49-F238E27FC236}">
                  <a16:creationId xmlns:a16="http://schemas.microsoft.com/office/drawing/2014/main" id="{E5578390-4BD6-6A4A-AF6A-BE3388AAC4F1}"/>
                </a:ext>
              </a:extLst>
            </p:cNvPr>
            <p:cNvSpPr/>
            <p:nvPr/>
          </p:nvSpPr>
          <p:spPr>
            <a:xfrm>
              <a:off x="16179" y="0"/>
              <a:ext cx="194627" cy="3072839"/>
            </a:xfrm>
            <a:prstGeom prst="roundRect">
              <a:avLst>
                <a:gd name="adj" fmla="val 16667"/>
              </a:avLst>
            </a:prstGeom>
            <a:solidFill>
              <a:schemeClr val="accent4"/>
            </a:solidFill>
            <a:ln w="9525" cap="flat">
              <a:solidFill>
                <a:srgbClr val="E3E3E3"/>
              </a:solidFill>
              <a:prstDash val="solid"/>
              <a:round/>
            </a:ln>
            <a:effectLst/>
          </p:spPr>
          <p:txBody>
            <a:bodyPr wrap="square" lIns="45718" tIns="45718" rIns="45718" bIns="45718"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90" name="Sistemas propios">
              <a:extLst>
                <a:ext uri="{FF2B5EF4-FFF2-40B4-BE49-F238E27FC236}">
                  <a16:creationId xmlns:a16="http://schemas.microsoft.com/office/drawing/2014/main" id="{DC17E48A-A7C2-C646-9FBC-824483DBA89D}"/>
                </a:ext>
              </a:extLst>
            </p:cNvPr>
            <p:cNvSpPr txBox="1"/>
            <p:nvPr/>
          </p:nvSpPr>
          <p:spPr>
            <a:xfrm rot="16200000">
              <a:off x="-1361356" y="1413311"/>
              <a:ext cx="2949698" cy="2462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449262">
                <a:defRPr sz="1000" b="1">
                  <a:latin typeface="Arial"/>
                  <a:ea typeface="Arial"/>
                  <a:cs typeface="Arial"/>
                  <a:sym typeface="Arial"/>
                </a:defRPr>
              </a:lvl1pPr>
            </a:lstStyle>
            <a:p>
              <a:pPr marL="0" marR="0" lvl="0" indent="0" algn="ctr" defTabSz="449262" rtl="0" eaLnBrk="1" fontAlgn="auto" latinLnBrk="0" hangingPunct="0">
                <a:lnSpc>
                  <a:spcPct val="100000"/>
                </a:lnSpc>
                <a:spcBef>
                  <a:spcPts val="0"/>
                </a:spcBef>
                <a:spcAft>
                  <a:spcPts val="0"/>
                </a:spcAft>
                <a:buClrTx/>
                <a:buSzTx/>
                <a:buFontTx/>
                <a:buNone/>
                <a:tabLst/>
                <a:defRPr/>
              </a:pPr>
              <a:r>
                <a:rPr kumimoji="0" sz="1000" b="0" i="0" u="none" strike="noStrike" kern="0" cap="none" spc="0" normalizeH="0" baseline="0" noProof="0" dirty="0" err="1">
                  <a:ln>
                    <a:noFill/>
                  </a:ln>
                  <a:solidFill>
                    <a:srgbClr val="004254"/>
                  </a:solidFill>
                  <a:effectLst/>
                  <a:uLnTx/>
                  <a:uFillTx/>
                  <a:latin typeface="Arial"/>
                  <a:cs typeface="Arial"/>
                  <a:sym typeface="Arial"/>
                </a:rPr>
                <a:t>Sistemas</a:t>
              </a:r>
              <a:r>
                <a:rPr kumimoji="0" sz="1000" b="0" i="0" u="none" strike="noStrike" kern="0" cap="none" spc="0" normalizeH="0" baseline="0" noProof="0" dirty="0">
                  <a:ln>
                    <a:noFill/>
                  </a:ln>
                  <a:solidFill>
                    <a:srgbClr val="004254"/>
                  </a:solidFill>
                  <a:effectLst/>
                  <a:uLnTx/>
                  <a:uFillTx/>
                  <a:latin typeface="Arial"/>
                  <a:cs typeface="Arial"/>
                  <a:sym typeface="Arial"/>
                </a:rPr>
                <a:t> </a:t>
              </a:r>
              <a:r>
                <a:rPr kumimoji="0" sz="1000" b="0" i="0" u="none" strike="noStrike" kern="0" cap="none" spc="0" normalizeH="0" baseline="0" noProof="0" dirty="0" err="1">
                  <a:ln>
                    <a:noFill/>
                  </a:ln>
                  <a:solidFill>
                    <a:srgbClr val="004254"/>
                  </a:solidFill>
                  <a:effectLst/>
                  <a:uLnTx/>
                  <a:uFillTx/>
                  <a:latin typeface="Arial"/>
                  <a:cs typeface="Arial"/>
                  <a:sym typeface="Arial"/>
                </a:rPr>
                <a:t>propios</a:t>
              </a:r>
              <a:endParaRPr kumimoji="0" sz="1000" b="0" i="0" u="none" strike="noStrike" kern="0" cap="none" spc="0" normalizeH="0" baseline="0" noProof="0" dirty="0">
                <a:ln>
                  <a:noFill/>
                </a:ln>
                <a:solidFill>
                  <a:srgbClr val="004254"/>
                </a:solidFill>
                <a:effectLst/>
                <a:uLnTx/>
                <a:uFillTx/>
                <a:latin typeface="Arial"/>
                <a:cs typeface="Arial"/>
                <a:sym typeface="Arial"/>
              </a:endParaRPr>
            </a:p>
          </p:txBody>
        </p:sp>
      </p:grpSp>
      <p:grpSp>
        <p:nvGrpSpPr>
          <p:cNvPr id="91" name="Rounded Rectangle 110">
            <a:extLst>
              <a:ext uri="{FF2B5EF4-FFF2-40B4-BE49-F238E27FC236}">
                <a16:creationId xmlns:a16="http://schemas.microsoft.com/office/drawing/2014/main" id="{2371E3DF-0E92-F347-86A3-A366E163B1E4}"/>
              </a:ext>
            </a:extLst>
          </p:cNvPr>
          <p:cNvGrpSpPr/>
          <p:nvPr/>
        </p:nvGrpSpPr>
        <p:grpSpPr>
          <a:xfrm>
            <a:off x="10356759" y="1840736"/>
            <a:ext cx="934103" cy="338062"/>
            <a:chOff x="0" y="0"/>
            <a:chExt cx="934101" cy="338061"/>
          </a:xfrm>
        </p:grpSpPr>
        <p:sp>
          <p:nvSpPr>
            <p:cNvPr id="92" name="Rectángulo redondeado">
              <a:extLst>
                <a:ext uri="{FF2B5EF4-FFF2-40B4-BE49-F238E27FC236}">
                  <a16:creationId xmlns:a16="http://schemas.microsoft.com/office/drawing/2014/main" id="{72172484-7BAF-4243-B6E8-83E7A6D7BE6A}"/>
                </a:ext>
              </a:extLst>
            </p:cNvPr>
            <p:cNvSpPr/>
            <p:nvPr/>
          </p:nvSpPr>
          <p:spPr>
            <a:xfrm>
              <a:off x="0" y="0"/>
              <a:ext cx="934102" cy="338062"/>
            </a:xfrm>
            <a:prstGeom prst="roundRect">
              <a:avLst>
                <a:gd name="adj" fmla="val 16667"/>
              </a:avLst>
            </a:prstGeom>
            <a:solidFill>
              <a:schemeClr val="accent1">
                <a:lumOff val="-3294"/>
              </a:schemeClr>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93" name="Transportistas">
              <a:extLst>
                <a:ext uri="{FF2B5EF4-FFF2-40B4-BE49-F238E27FC236}">
                  <a16:creationId xmlns:a16="http://schemas.microsoft.com/office/drawing/2014/main" id="{1358F0A3-7EBE-6C42-BD09-FEFF704C58A4}"/>
                </a:ext>
              </a:extLst>
            </p:cNvPr>
            <p:cNvSpPr txBox="1"/>
            <p:nvPr/>
          </p:nvSpPr>
          <p:spPr>
            <a:xfrm>
              <a:off x="62223" y="59810"/>
              <a:ext cx="809656" cy="218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800">
                  <a:solidFill>
                    <a:srgbClr val="E8E8E8"/>
                  </a:solidFill>
                  <a:latin typeface="Arial"/>
                  <a:ea typeface="Arial"/>
                  <a:cs typeface="Arial"/>
                  <a:sym typeface="Arial"/>
                </a:defRPr>
              </a:pPr>
              <a:r>
                <a:rPr kumimoji="0" sz="800" b="0" i="0" u="none" strike="noStrike" kern="0" cap="none" spc="0" normalizeH="0" baseline="0" noProof="0" dirty="0" err="1">
                  <a:ln>
                    <a:noFill/>
                  </a:ln>
                  <a:solidFill>
                    <a:srgbClr val="E8E8E8"/>
                  </a:solidFill>
                  <a:effectLst/>
                  <a:uLnTx/>
                  <a:uFillTx/>
                  <a:latin typeface="Arial"/>
                  <a:cs typeface="Arial"/>
                  <a:sym typeface="Arial"/>
                </a:rPr>
                <a:t>Transportistas</a:t>
              </a:r>
              <a:r>
                <a:rPr kumimoji="0" sz="800" b="0" i="0" u="none" strike="noStrike" kern="0" cap="none" spc="0" normalizeH="0" baseline="0" noProof="0" dirty="0">
                  <a:ln>
                    <a:noFill/>
                  </a:ln>
                  <a:solidFill>
                    <a:srgbClr val="E8E8E8"/>
                  </a:solidFill>
                  <a:effectLst/>
                  <a:uLnTx/>
                  <a:uFillTx/>
                  <a:latin typeface="Neo Sans Light"/>
                  <a:ea typeface="Neo Sans Light"/>
                  <a:cs typeface="Neo Sans Light"/>
                  <a:sym typeface="Neo Sans Light"/>
                </a:rPr>
                <a:t> </a:t>
              </a:r>
            </a:p>
          </p:txBody>
        </p:sp>
      </p:grpSp>
      <p:grpSp>
        <p:nvGrpSpPr>
          <p:cNvPr id="94" name="Rounded Rectangle 111">
            <a:extLst>
              <a:ext uri="{FF2B5EF4-FFF2-40B4-BE49-F238E27FC236}">
                <a16:creationId xmlns:a16="http://schemas.microsoft.com/office/drawing/2014/main" id="{5A652032-6077-8B48-883F-F8FB2A05ECBC}"/>
              </a:ext>
            </a:extLst>
          </p:cNvPr>
          <p:cNvGrpSpPr/>
          <p:nvPr/>
        </p:nvGrpSpPr>
        <p:grpSpPr>
          <a:xfrm>
            <a:off x="10356759" y="2240686"/>
            <a:ext cx="934103" cy="338062"/>
            <a:chOff x="0" y="0"/>
            <a:chExt cx="934101" cy="338061"/>
          </a:xfrm>
        </p:grpSpPr>
        <p:sp>
          <p:nvSpPr>
            <p:cNvPr id="95" name="Rectángulo redondeado">
              <a:extLst>
                <a:ext uri="{FF2B5EF4-FFF2-40B4-BE49-F238E27FC236}">
                  <a16:creationId xmlns:a16="http://schemas.microsoft.com/office/drawing/2014/main" id="{65D48DA7-F77D-AC4D-89D9-48997A756491}"/>
                </a:ext>
              </a:extLst>
            </p:cNvPr>
            <p:cNvSpPr/>
            <p:nvPr/>
          </p:nvSpPr>
          <p:spPr>
            <a:xfrm>
              <a:off x="0" y="0"/>
              <a:ext cx="934102" cy="338062"/>
            </a:xfrm>
            <a:prstGeom prst="roundRect">
              <a:avLst>
                <a:gd name="adj" fmla="val 16667"/>
              </a:avLst>
            </a:prstGeom>
            <a:solidFill>
              <a:schemeClr val="accent1">
                <a:lumOff val="-3294"/>
              </a:schemeClr>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96" name="Transitarios">
              <a:extLst>
                <a:ext uri="{FF2B5EF4-FFF2-40B4-BE49-F238E27FC236}">
                  <a16:creationId xmlns:a16="http://schemas.microsoft.com/office/drawing/2014/main" id="{E8A5374F-E466-8E4F-ADD5-78F5A70DFF7E}"/>
                </a:ext>
              </a:extLst>
            </p:cNvPr>
            <p:cNvSpPr txBox="1"/>
            <p:nvPr/>
          </p:nvSpPr>
          <p:spPr>
            <a:xfrm>
              <a:off x="62223" y="67822"/>
              <a:ext cx="809656" cy="2024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800">
                  <a:solidFill>
                    <a:schemeClr val="accent4"/>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800" b="0" i="0" u="none" strike="noStrike" kern="0" cap="none" spc="0" normalizeH="0" baseline="0" noProof="0" dirty="0" err="1">
                  <a:ln>
                    <a:noFill/>
                  </a:ln>
                  <a:solidFill>
                    <a:srgbClr val="E8E8E8"/>
                  </a:solidFill>
                  <a:effectLst/>
                  <a:uLnTx/>
                  <a:uFillTx/>
                  <a:latin typeface="Arial"/>
                  <a:cs typeface="Arial"/>
                  <a:sym typeface="Arial"/>
                </a:rPr>
                <a:t>Transitarios</a:t>
              </a:r>
              <a:endParaRPr kumimoji="0" sz="800" b="0" i="0" u="none" strike="noStrike" kern="0" cap="none" spc="0" normalizeH="0" baseline="0" noProof="0" dirty="0">
                <a:ln>
                  <a:noFill/>
                </a:ln>
                <a:solidFill>
                  <a:srgbClr val="E8E8E8"/>
                </a:solidFill>
                <a:effectLst/>
                <a:uLnTx/>
                <a:uFillTx/>
                <a:latin typeface="Arial"/>
                <a:cs typeface="Arial"/>
                <a:sym typeface="Arial"/>
              </a:endParaRPr>
            </a:p>
          </p:txBody>
        </p:sp>
      </p:grpSp>
      <p:grpSp>
        <p:nvGrpSpPr>
          <p:cNvPr id="97" name="Rounded Rectangle 112">
            <a:extLst>
              <a:ext uri="{FF2B5EF4-FFF2-40B4-BE49-F238E27FC236}">
                <a16:creationId xmlns:a16="http://schemas.microsoft.com/office/drawing/2014/main" id="{913C06BA-21E7-314F-BE97-2D961239150B}"/>
              </a:ext>
            </a:extLst>
          </p:cNvPr>
          <p:cNvGrpSpPr/>
          <p:nvPr/>
        </p:nvGrpSpPr>
        <p:grpSpPr>
          <a:xfrm>
            <a:off x="10356759" y="3533487"/>
            <a:ext cx="934104" cy="441693"/>
            <a:chOff x="0" y="-4"/>
            <a:chExt cx="934102" cy="441692"/>
          </a:xfrm>
        </p:grpSpPr>
        <p:sp>
          <p:nvSpPr>
            <p:cNvPr id="98" name="Rectángulo redondeado">
              <a:extLst>
                <a:ext uri="{FF2B5EF4-FFF2-40B4-BE49-F238E27FC236}">
                  <a16:creationId xmlns:a16="http://schemas.microsoft.com/office/drawing/2014/main" id="{5B3D335F-CBC2-044D-9D7F-609F797CB8BF}"/>
                </a:ext>
              </a:extLst>
            </p:cNvPr>
            <p:cNvSpPr/>
            <p:nvPr/>
          </p:nvSpPr>
          <p:spPr>
            <a:xfrm>
              <a:off x="0" y="-4"/>
              <a:ext cx="934102" cy="441692"/>
            </a:xfrm>
            <a:prstGeom prst="roundRect">
              <a:avLst>
                <a:gd name="adj" fmla="val 16667"/>
              </a:avLst>
            </a:prstGeom>
            <a:solidFill>
              <a:schemeClr val="accent1">
                <a:lumOff val="-3294"/>
              </a:schemeClr>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dirty="0">
                <a:ln>
                  <a:noFill/>
                </a:ln>
                <a:solidFill>
                  <a:srgbClr val="004254"/>
                </a:solidFill>
                <a:effectLst/>
                <a:uLnTx/>
                <a:uFillTx/>
                <a:latin typeface="Neo Sans"/>
                <a:sym typeface="Neo Sans"/>
              </a:endParaRPr>
            </a:p>
          </p:txBody>
        </p:sp>
        <p:sp>
          <p:nvSpPr>
            <p:cNvPr id="99" name="Operadores Privados ferrocarril">
              <a:extLst>
                <a:ext uri="{FF2B5EF4-FFF2-40B4-BE49-F238E27FC236}">
                  <a16:creationId xmlns:a16="http://schemas.microsoft.com/office/drawing/2014/main" id="{B4D9F282-A67C-1649-B78B-A5E4D9F3AAC3}"/>
                </a:ext>
              </a:extLst>
            </p:cNvPr>
            <p:cNvSpPr txBox="1"/>
            <p:nvPr/>
          </p:nvSpPr>
          <p:spPr>
            <a:xfrm>
              <a:off x="62223" y="0"/>
              <a:ext cx="809656" cy="4310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800">
                  <a:solidFill>
                    <a:schemeClr val="accent4"/>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800" b="0" i="0" u="none" strike="noStrike" kern="0" cap="none" spc="0" normalizeH="0" baseline="0" noProof="0" dirty="0" err="1">
                  <a:ln>
                    <a:noFill/>
                  </a:ln>
                  <a:solidFill>
                    <a:srgbClr val="E8E8E8"/>
                  </a:solidFill>
                  <a:effectLst/>
                  <a:uLnTx/>
                  <a:uFillTx/>
                  <a:latin typeface="Arial"/>
                  <a:cs typeface="Arial"/>
                  <a:sym typeface="Arial"/>
                </a:rPr>
                <a:t>Operadores</a:t>
              </a:r>
              <a:r>
                <a:rPr kumimoji="0" sz="800" b="0" i="0" u="none" strike="noStrike" kern="0" cap="none" spc="0" normalizeH="0" baseline="0" noProof="0" dirty="0">
                  <a:ln>
                    <a:noFill/>
                  </a:ln>
                  <a:solidFill>
                    <a:srgbClr val="E8E8E8"/>
                  </a:solidFill>
                  <a:effectLst/>
                  <a:uLnTx/>
                  <a:uFillTx/>
                  <a:latin typeface="Arial"/>
                  <a:cs typeface="Arial"/>
                  <a:sym typeface="Arial"/>
                </a:rPr>
                <a:t> Privados </a:t>
              </a:r>
              <a:r>
                <a:rPr kumimoji="0" sz="800" b="0" i="0" u="none" strike="noStrike" kern="0" cap="none" spc="0" normalizeH="0" baseline="0" noProof="0" dirty="0" err="1">
                  <a:ln>
                    <a:noFill/>
                  </a:ln>
                  <a:solidFill>
                    <a:srgbClr val="E8E8E8"/>
                  </a:solidFill>
                  <a:effectLst/>
                  <a:uLnTx/>
                  <a:uFillTx/>
                  <a:latin typeface="Arial"/>
                  <a:cs typeface="Arial"/>
                  <a:sym typeface="Arial"/>
                </a:rPr>
                <a:t>ferrocarril</a:t>
              </a:r>
              <a:endParaRPr kumimoji="0" sz="800" b="0" i="0" u="none" strike="noStrike" kern="0" cap="none" spc="0" normalizeH="0" baseline="0" noProof="0" dirty="0">
                <a:ln>
                  <a:noFill/>
                </a:ln>
                <a:solidFill>
                  <a:srgbClr val="E8E8E8"/>
                </a:solidFill>
                <a:effectLst/>
                <a:uLnTx/>
                <a:uFillTx/>
                <a:latin typeface="Arial"/>
                <a:cs typeface="Arial"/>
                <a:sym typeface="Arial"/>
              </a:endParaRPr>
            </a:p>
          </p:txBody>
        </p:sp>
      </p:grpSp>
      <p:grpSp>
        <p:nvGrpSpPr>
          <p:cNvPr id="100" name="Rounded Rectangle 113">
            <a:extLst>
              <a:ext uri="{FF2B5EF4-FFF2-40B4-BE49-F238E27FC236}">
                <a16:creationId xmlns:a16="http://schemas.microsoft.com/office/drawing/2014/main" id="{C77AA607-1655-8B42-B006-D6F013F08844}"/>
              </a:ext>
            </a:extLst>
          </p:cNvPr>
          <p:cNvGrpSpPr/>
          <p:nvPr/>
        </p:nvGrpSpPr>
        <p:grpSpPr>
          <a:xfrm>
            <a:off x="10356759" y="2640636"/>
            <a:ext cx="934103" cy="338062"/>
            <a:chOff x="0" y="0"/>
            <a:chExt cx="934101" cy="338061"/>
          </a:xfrm>
        </p:grpSpPr>
        <p:sp>
          <p:nvSpPr>
            <p:cNvPr id="101" name="Rectángulo redondeado">
              <a:extLst>
                <a:ext uri="{FF2B5EF4-FFF2-40B4-BE49-F238E27FC236}">
                  <a16:creationId xmlns:a16="http://schemas.microsoft.com/office/drawing/2014/main" id="{0F0DFDD4-53FB-1B45-9C47-88ECC7D73CC5}"/>
                </a:ext>
              </a:extLst>
            </p:cNvPr>
            <p:cNvSpPr/>
            <p:nvPr/>
          </p:nvSpPr>
          <p:spPr>
            <a:xfrm>
              <a:off x="0" y="0"/>
              <a:ext cx="934102" cy="338062"/>
            </a:xfrm>
            <a:prstGeom prst="roundRect">
              <a:avLst>
                <a:gd name="adj" fmla="val 16667"/>
              </a:avLst>
            </a:prstGeom>
            <a:solidFill>
              <a:schemeClr val="accent1">
                <a:lumOff val="-3294"/>
              </a:schemeClr>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102" name="Cargadores">
              <a:extLst>
                <a:ext uri="{FF2B5EF4-FFF2-40B4-BE49-F238E27FC236}">
                  <a16:creationId xmlns:a16="http://schemas.microsoft.com/office/drawing/2014/main" id="{4921DFE2-310D-834C-844E-AF2646C4F363}"/>
                </a:ext>
              </a:extLst>
            </p:cNvPr>
            <p:cNvSpPr txBox="1"/>
            <p:nvPr/>
          </p:nvSpPr>
          <p:spPr>
            <a:xfrm>
              <a:off x="62223" y="67822"/>
              <a:ext cx="809656" cy="2024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800">
                  <a:solidFill>
                    <a:schemeClr val="accent4"/>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800" b="0" i="0" u="none" strike="noStrike" kern="0" cap="none" spc="0" normalizeH="0" baseline="0" noProof="0" dirty="0">
                  <a:ln>
                    <a:noFill/>
                  </a:ln>
                  <a:solidFill>
                    <a:srgbClr val="E8E8E8"/>
                  </a:solidFill>
                  <a:effectLst/>
                  <a:uLnTx/>
                  <a:uFillTx/>
                  <a:latin typeface="Arial"/>
                  <a:cs typeface="Arial"/>
                  <a:sym typeface="Arial"/>
                </a:rPr>
                <a:t>Cargadores</a:t>
              </a:r>
            </a:p>
          </p:txBody>
        </p:sp>
      </p:grpSp>
      <p:grpSp>
        <p:nvGrpSpPr>
          <p:cNvPr id="103" name="Rounded Rectangle 112">
            <a:extLst>
              <a:ext uri="{FF2B5EF4-FFF2-40B4-BE49-F238E27FC236}">
                <a16:creationId xmlns:a16="http://schemas.microsoft.com/office/drawing/2014/main" id="{41811271-D3E7-2340-A4E8-FB773E620771}"/>
              </a:ext>
            </a:extLst>
          </p:cNvPr>
          <p:cNvGrpSpPr/>
          <p:nvPr/>
        </p:nvGrpSpPr>
        <p:grpSpPr>
          <a:xfrm>
            <a:off x="10356759" y="4026396"/>
            <a:ext cx="934103" cy="338062"/>
            <a:chOff x="0" y="0"/>
            <a:chExt cx="934101" cy="338061"/>
          </a:xfrm>
        </p:grpSpPr>
        <p:sp>
          <p:nvSpPr>
            <p:cNvPr id="104" name="Rectángulo redondeado">
              <a:extLst>
                <a:ext uri="{FF2B5EF4-FFF2-40B4-BE49-F238E27FC236}">
                  <a16:creationId xmlns:a16="http://schemas.microsoft.com/office/drawing/2014/main" id="{F682ACDB-4D71-0145-8114-EAD2F48440FA}"/>
                </a:ext>
              </a:extLst>
            </p:cNvPr>
            <p:cNvSpPr/>
            <p:nvPr/>
          </p:nvSpPr>
          <p:spPr>
            <a:xfrm>
              <a:off x="0" y="0"/>
              <a:ext cx="934102" cy="338062"/>
            </a:xfrm>
            <a:prstGeom prst="roundRect">
              <a:avLst>
                <a:gd name="adj" fmla="val 16667"/>
              </a:avLst>
            </a:prstGeom>
            <a:solidFill>
              <a:schemeClr val="accent1">
                <a:lumOff val="-3294"/>
              </a:schemeClr>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105" name="Navieras">
              <a:extLst>
                <a:ext uri="{FF2B5EF4-FFF2-40B4-BE49-F238E27FC236}">
                  <a16:creationId xmlns:a16="http://schemas.microsoft.com/office/drawing/2014/main" id="{059D92E4-7137-424F-8B62-92E958E63318}"/>
                </a:ext>
              </a:extLst>
            </p:cNvPr>
            <p:cNvSpPr txBox="1"/>
            <p:nvPr/>
          </p:nvSpPr>
          <p:spPr>
            <a:xfrm>
              <a:off x="62223" y="67822"/>
              <a:ext cx="809656" cy="2024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800">
                  <a:solidFill>
                    <a:schemeClr val="accent4"/>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800" b="0" i="0" u="none" strike="noStrike" kern="0" cap="none" spc="0" normalizeH="0" baseline="0" noProof="0" dirty="0" err="1">
                  <a:ln>
                    <a:noFill/>
                  </a:ln>
                  <a:solidFill>
                    <a:srgbClr val="E8E8E8"/>
                  </a:solidFill>
                  <a:effectLst/>
                  <a:uLnTx/>
                  <a:uFillTx/>
                  <a:latin typeface="Arial"/>
                  <a:cs typeface="Arial"/>
                  <a:sym typeface="Arial"/>
                </a:rPr>
                <a:t>Navieras</a:t>
              </a:r>
              <a:endParaRPr kumimoji="0" sz="800" b="0" i="0" u="none" strike="noStrike" kern="0" cap="none" spc="0" normalizeH="0" baseline="0" noProof="0" dirty="0">
                <a:ln>
                  <a:noFill/>
                </a:ln>
                <a:solidFill>
                  <a:srgbClr val="E8E8E8"/>
                </a:solidFill>
                <a:effectLst/>
                <a:uLnTx/>
                <a:uFillTx/>
                <a:latin typeface="Arial"/>
                <a:cs typeface="Arial"/>
                <a:sym typeface="Arial"/>
              </a:endParaRPr>
            </a:p>
          </p:txBody>
        </p:sp>
      </p:grpSp>
      <p:grpSp>
        <p:nvGrpSpPr>
          <p:cNvPr id="106" name="Rounded Rectangle 112">
            <a:extLst>
              <a:ext uri="{FF2B5EF4-FFF2-40B4-BE49-F238E27FC236}">
                <a16:creationId xmlns:a16="http://schemas.microsoft.com/office/drawing/2014/main" id="{74B94DEF-5A49-BC49-9375-30D04AA91DD8}"/>
              </a:ext>
            </a:extLst>
          </p:cNvPr>
          <p:cNvGrpSpPr/>
          <p:nvPr/>
        </p:nvGrpSpPr>
        <p:grpSpPr>
          <a:xfrm>
            <a:off x="10356759" y="4426101"/>
            <a:ext cx="934104" cy="338552"/>
            <a:chOff x="0" y="-245"/>
            <a:chExt cx="934102" cy="338551"/>
          </a:xfrm>
        </p:grpSpPr>
        <p:sp>
          <p:nvSpPr>
            <p:cNvPr id="107" name="Rectángulo redondeado">
              <a:extLst>
                <a:ext uri="{FF2B5EF4-FFF2-40B4-BE49-F238E27FC236}">
                  <a16:creationId xmlns:a16="http://schemas.microsoft.com/office/drawing/2014/main" id="{21171B43-CED6-DF42-A034-A96A2D99205F}"/>
                </a:ext>
              </a:extLst>
            </p:cNvPr>
            <p:cNvSpPr/>
            <p:nvPr/>
          </p:nvSpPr>
          <p:spPr>
            <a:xfrm>
              <a:off x="0" y="0"/>
              <a:ext cx="934102" cy="338062"/>
            </a:xfrm>
            <a:prstGeom prst="roundRect">
              <a:avLst>
                <a:gd name="adj" fmla="val 16667"/>
              </a:avLst>
            </a:prstGeom>
            <a:solidFill>
              <a:schemeClr val="accent1">
                <a:lumOff val="-3294"/>
              </a:schemeClr>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108" name="RENFE mercancías">
              <a:extLst>
                <a:ext uri="{FF2B5EF4-FFF2-40B4-BE49-F238E27FC236}">
                  <a16:creationId xmlns:a16="http://schemas.microsoft.com/office/drawing/2014/main" id="{F65217D9-3922-DB42-A2D2-09EA7FABD223}"/>
                </a:ext>
              </a:extLst>
            </p:cNvPr>
            <p:cNvSpPr txBox="1"/>
            <p:nvPr/>
          </p:nvSpPr>
          <p:spPr>
            <a:xfrm>
              <a:off x="62223" y="-245"/>
              <a:ext cx="809656" cy="3385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800">
                  <a:solidFill>
                    <a:schemeClr val="accent4"/>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800" b="0" i="0" u="none" strike="noStrike" kern="0" cap="none" spc="0" normalizeH="0" baseline="0" noProof="0" dirty="0">
                  <a:ln>
                    <a:noFill/>
                  </a:ln>
                  <a:solidFill>
                    <a:srgbClr val="E8E8E8"/>
                  </a:solidFill>
                  <a:effectLst/>
                  <a:uLnTx/>
                  <a:uFillTx/>
                  <a:latin typeface="Arial"/>
                  <a:cs typeface="Arial"/>
                  <a:sym typeface="Arial"/>
                </a:rPr>
                <a:t>RENFE </a:t>
              </a:r>
              <a:r>
                <a:rPr kumimoji="0" lang="es-ES" sz="800" b="0" i="0" u="none" strike="noStrike" kern="0" cap="none" spc="0" normalizeH="0" baseline="0" noProof="0" dirty="0" err="1">
                  <a:ln>
                    <a:noFill/>
                  </a:ln>
                  <a:solidFill>
                    <a:srgbClr val="E8E8E8"/>
                  </a:solidFill>
                  <a:effectLst/>
                  <a:uLnTx/>
                  <a:uFillTx/>
                  <a:latin typeface="Arial"/>
                  <a:cs typeface="Arial"/>
                  <a:sym typeface="Arial"/>
                </a:rPr>
                <a:t>M</a:t>
              </a:r>
              <a:r>
                <a:rPr kumimoji="0" sz="800" b="0" i="0" u="none" strike="noStrike" kern="0" cap="none" spc="0" normalizeH="0" baseline="0" noProof="0" dirty="0" err="1">
                  <a:ln>
                    <a:noFill/>
                  </a:ln>
                  <a:solidFill>
                    <a:srgbClr val="E8E8E8"/>
                  </a:solidFill>
                  <a:effectLst/>
                  <a:uLnTx/>
                  <a:uFillTx/>
                  <a:latin typeface="Arial"/>
                  <a:cs typeface="Arial"/>
                  <a:sym typeface="Arial"/>
                </a:rPr>
                <a:t>ercancías</a:t>
              </a:r>
              <a:endParaRPr kumimoji="0" sz="800" b="0" i="0" u="none" strike="noStrike" kern="0" cap="none" spc="0" normalizeH="0" baseline="0" noProof="0" dirty="0">
                <a:ln>
                  <a:noFill/>
                </a:ln>
                <a:solidFill>
                  <a:srgbClr val="E8E8E8"/>
                </a:solidFill>
                <a:effectLst/>
                <a:uLnTx/>
                <a:uFillTx/>
                <a:latin typeface="Arial"/>
                <a:cs typeface="Arial"/>
                <a:sym typeface="Arial"/>
              </a:endParaRPr>
            </a:p>
          </p:txBody>
        </p:sp>
      </p:grpSp>
      <p:grpSp>
        <p:nvGrpSpPr>
          <p:cNvPr id="109" name="Rounded Rectangle 102">
            <a:extLst>
              <a:ext uri="{FF2B5EF4-FFF2-40B4-BE49-F238E27FC236}">
                <a16:creationId xmlns:a16="http://schemas.microsoft.com/office/drawing/2014/main" id="{A1D04C52-5207-944D-AE68-4038253FA595}"/>
              </a:ext>
            </a:extLst>
          </p:cNvPr>
          <p:cNvGrpSpPr/>
          <p:nvPr/>
        </p:nvGrpSpPr>
        <p:grpSpPr>
          <a:xfrm>
            <a:off x="10356759" y="4826296"/>
            <a:ext cx="934103" cy="338062"/>
            <a:chOff x="0" y="0"/>
            <a:chExt cx="934101" cy="338061"/>
          </a:xfrm>
        </p:grpSpPr>
        <p:sp>
          <p:nvSpPr>
            <p:cNvPr id="110" name="Rectángulo redondeado">
              <a:extLst>
                <a:ext uri="{FF2B5EF4-FFF2-40B4-BE49-F238E27FC236}">
                  <a16:creationId xmlns:a16="http://schemas.microsoft.com/office/drawing/2014/main" id="{CEDB43F3-EEEA-FC47-ABBA-96985269ABDE}"/>
                </a:ext>
              </a:extLst>
            </p:cNvPr>
            <p:cNvSpPr/>
            <p:nvPr/>
          </p:nvSpPr>
          <p:spPr>
            <a:xfrm>
              <a:off x="0" y="0"/>
              <a:ext cx="934102" cy="338062"/>
            </a:xfrm>
            <a:prstGeom prst="roundRect">
              <a:avLst>
                <a:gd name="adj" fmla="val 16667"/>
              </a:avLst>
            </a:prstGeom>
            <a:solidFill>
              <a:schemeClr val="accent1">
                <a:lumOff val="-3294"/>
              </a:schemeClr>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111" name="Plataformas logísticas">
              <a:extLst>
                <a:ext uri="{FF2B5EF4-FFF2-40B4-BE49-F238E27FC236}">
                  <a16:creationId xmlns:a16="http://schemas.microsoft.com/office/drawing/2014/main" id="{4CEFDE7A-274D-6045-8F9B-0BA2E21D00A3}"/>
                </a:ext>
              </a:extLst>
            </p:cNvPr>
            <p:cNvSpPr txBox="1"/>
            <p:nvPr/>
          </p:nvSpPr>
          <p:spPr>
            <a:xfrm>
              <a:off x="62223" y="10672"/>
              <a:ext cx="809656" cy="3167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800">
                  <a:solidFill>
                    <a:schemeClr val="accent4"/>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800" b="0" i="0" u="none" strike="noStrike" kern="0" cap="none" spc="0" normalizeH="0" baseline="0" noProof="0" dirty="0" err="1">
                  <a:ln>
                    <a:noFill/>
                  </a:ln>
                  <a:solidFill>
                    <a:srgbClr val="E8E8E8"/>
                  </a:solidFill>
                  <a:effectLst/>
                  <a:uLnTx/>
                  <a:uFillTx/>
                  <a:latin typeface="Arial"/>
                  <a:cs typeface="Arial"/>
                  <a:sym typeface="Arial"/>
                </a:rPr>
                <a:t>Plataformas</a:t>
              </a:r>
              <a:r>
                <a:rPr kumimoji="0" sz="800" b="0" i="0" u="none" strike="noStrike" kern="0" cap="none" spc="0" normalizeH="0" baseline="0" noProof="0" dirty="0">
                  <a:ln>
                    <a:noFill/>
                  </a:ln>
                  <a:solidFill>
                    <a:srgbClr val="E8E8E8"/>
                  </a:solidFill>
                  <a:effectLst/>
                  <a:uLnTx/>
                  <a:uFillTx/>
                  <a:latin typeface="Arial"/>
                  <a:cs typeface="Arial"/>
                  <a:sym typeface="Arial"/>
                </a:rPr>
                <a:t> </a:t>
              </a:r>
              <a:r>
                <a:rPr kumimoji="0" sz="800" b="0" i="0" u="none" strike="noStrike" kern="0" cap="none" spc="0" normalizeH="0" baseline="0" noProof="0" dirty="0" err="1">
                  <a:ln>
                    <a:noFill/>
                  </a:ln>
                  <a:solidFill>
                    <a:srgbClr val="E8E8E8"/>
                  </a:solidFill>
                  <a:effectLst/>
                  <a:uLnTx/>
                  <a:uFillTx/>
                  <a:latin typeface="Arial"/>
                  <a:cs typeface="Arial"/>
                  <a:sym typeface="Arial"/>
                </a:rPr>
                <a:t>logísticas</a:t>
              </a:r>
              <a:endParaRPr kumimoji="0" sz="800" b="0" i="0" u="none" strike="noStrike" kern="0" cap="none" spc="0" normalizeH="0" baseline="0" noProof="0" dirty="0">
                <a:ln>
                  <a:noFill/>
                </a:ln>
                <a:solidFill>
                  <a:srgbClr val="E8E8E8"/>
                </a:solidFill>
                <a:effectLst/>
                <a:uLnTx/>
                <a:uFillTx/>
                <a:latin typeface="Arial"/>
                <a:cs typeface="Arial"/>
                <a:sym typeface="Arial"/>
              </a:endParaRPr>
            </a:p>
          </p:txBody>
        </p:sp>
      </p:grpSp>
      <p:grpSp>
        <p:nvGrpSpPr>
          <p:cNvPr id="112" name="Rounded Rectangle 112">
            <a:extLst>
              <a:ext uri="{FF2B5EF4-FFF2-40B4-BE49-F238E27FC236}">
                <a16:creationId xmlns:a16="http://schemas.microsoft.com/office/drawing/2014/main" id="{76F7ED16-8671-704D-8D36-DD729109BCCF}"/>
              </a:ext>
            </a:extLst>
          </p:cNvPr>
          <p:cNvGrpSpPr/>
          <p:nvPr/>
        </p:nvGrpSpPr>
        <p:grpSpPr>
          <a:xfrm>
            <a:off x="10356759" y="5226246"/>
            <a:ext cx="934103" cy="338062"/>
            <a:chOff x="0" y="0"/>
            <a:chExt cx="934101" cy="338061"/>
          </a:xfrm>
        </p:grpSpPr>
        <p:sp>
          <p:nvSpPr>
            <p:cNvPr id="113" name="Rectángulo redondeado">
              <a:extLst>
                <a:ext uri="{FF2B5EF4-FFF2-40B4-BE49-F238E27FC236}">
                  <a16:creationId xmlns:a16="http://schemas.microsoft.com/office/drawing/2014/main" id="{5565776A-EE93-AB4A-B5E6-E5CA39B16968}"/>
                </a:ext>
              </a:extLst>
            </p:cNvPr>
            <p:cNvSpPr/>
            <p:nvPr/>
          </p:nvSpPr>
          <p:spPr>
            <a:xfrm>
              <a:off x="0" y="0"/>
              <a:ext cx="934102" cy="338062"/>
            </a:xfrm>
            <a:prstGeom prst="roundRect">
              <a:avLst>
                <a:gd name="adj" fmla="val 16667"/>
              </a:avLst>
            </a:prstGeom>
            <a:solidFill>
              <a:schemeClr val="accent1">
                <a:lumOff val="-3294"/>
              </a:schemeClr>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114" name="Operadores logísticos">
              <a:extLst>
                <a:ext uri="{FF2B5EF4-FFF2-40B4-BE49-F238E27FC236}">
                  <a16:creationId xmlns:a16="http://schemas.microsoft.com/office/drawing/2014/main" id="{2346F7CB-F5AC-854B-9889-5501C0518565}"/>
                </a:ext>
              </a:extLst>
            </p:cNvPr>
            <p:cNvSpPr txBox="1"/>
            <p:nvPr/>
          </p:nvSpPr>
          <p:spPr>
            <a:xfrm>
              <a:off x="62223" y="10672"/>
              <a:ext cx="809656" cy="3167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800">
                  <a:solidFill>
                    <a:schemeClr val="accent4"/>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800" b="0" i="0" u="none" strike="noStrike" kern="0" cap="none" spc="0" normalizeH="0" baseline="0" noProof="0" dirty="0" err="1">
                  <a:ln>
                    <a:noFill/>
                  </a:ln>
                  <a:solidFill>
                    <a:srgbClr val="E8E8E8"/>
                  </a:solidFill>
                  <a:effectLst/>
                  <a:uLnTx/>
                  <a:uFillTx/>
                  <a:latin typeface="Arial"/>
                  <a:cs typeface="Arial"/>
                  <a:sym typeface="Arial"/>
                </a:rPr>
                <a:t>Operadores</a:t>
              </a:r>
              <a:r>
                <a:rPr kumimoji="0" sz="800" b="0" i="0" u="none" strike="noStrike" kern="0" cap="none" spc="0" normalizeH="0" baseline="0" noProof="0" dirty="0">
                  <a:ln>
                    <a:noFill/>
                  </a:ln>
                  <a:solidFill>
                    <a:srgbClr val="E8E8E8"/>
                  </a:solidFill>
                  <a:effectLst/>
                  <a:uLnTx/>
                  <a:uFillTx/>
                  <a:latin typeface="Arial"/>
                  <a:cs typeface="Arial"/>
                  <a:sym typeface="Arial"/>
                </a:rPr>
                <a:t> </a:t>
              </a:r>
              <a:r>
                <a:rPr kumimoji="0" sz="800" b="0" i="0" u="none" strike="noStrike" kern="0" cap="none" spc="0" normalizeH="0" baseline="0" noProof="0" dirty="0" err="1">
                  <a:ln>
                    <a:noFill/>
                  </a:ln>
                  <a:solidFill>
                    <a:srgbClr val="E8E8E8"/>
                  </a:solidFill>
                  <a:effectLst/>
                  <a:uLnTx/>
                  <a:uFillTx/>
                  <a:latin typeface="Arial"/>
                  <a:cs typeface="Arial"/>
                  <a:sym typeface="Arial"/>
                </a:rPr>
                <a:t>logísticos</a:t>
              </a:r>
              <a:endParaRPr kumimoji="0" sz="800" b="0" i="0" u="none" strike="noStrike" kern="0" cap="none" spc="0" normalizeH="0" baseline="0" noProof="0" dirty="0">
                <a:ln>
                  <a:noFill/>
                </a:ln>
                <a:solidFill>
                  <a:srgbClr val="E8E8E8"/>
                </a:solidFill>
                <a:effectLst/>
                <a:uLnTx/>
                <a:uFillTx/>
                <a:latin typeface="Arial"/>
                <a:cs typeface="Arial"/>
                <a:sym typeface="Arial"/>
              </a:endParaRPr>
            </a:p>
          </p:txBody>
        </p:sp>
      </p:grpSp>
      <p:grpSp>
        <p:nvGrpSpPr>
          <p:cNvPr id="115" name="Rounded Rectangle 112">
            <a:extLst>
              <a:ext uri="{FF2B5EF4-FFF2-40B4-BE49-F238E27FC236}">
                <a16:creationId xmlns:a16="http://schemas.microsoft.com/office/drawing/2014/main" id="{F8824343-5D57-B74D-93E0-8D900F54AFBD}"/>
              </a:ext>
            </a:extLst>
          </p:cNvPr>
          <p:cNvGrpSpPr/>
          <p:nvPr/>
        </p:nvGrpSpPr>
        <p:grpSpPr>
          <a:xfrm>
            <a:off x="10356759" y="5626196"/>
            <a:ext cx="934103" cy="338062"/>
            <a:chOff x="0" y="0"/>
            <a:chExt cx="934101" cy="338061"/>
          </a:xfrm>
        </p:grpSpPr>
        <p:sp>
          <p:nvSpPr>
            <p:cNvPr id="116" name="Rectángulo redondeado">
              <a:extLst>
                <a:ext uri="{FF2B5EF4-FFF2-40B4-BE49-F238E27FC236}">
                  <a16:creationId xmlns:a16="http://schemas.microsoft.com/office/drawing/2014/main" id="{B00A852D-EA73-1246-8A68-43F0FF42B929}"/>
                </a:ext>
              </a:extLst>
            </p:cNvPr>
            <p:cNvSpPr/>
            <p:nvPr/>
          </p:nvSpPr>
          <p:spPr>
            <a:xfrm>
              <a:off x="0" y="0"/>
              <a:ext cx="934102" cy="338062"/>
            </a:xfrm>
            <a:prstGeom prst="roundRect">
              <a:avLst>
                <a:gd name="adj" fmla="val 16667"/>
              </a:avLst>
            </a:prstGeom>
            <a:solidFill>
              <a:schemeClr val="accent1">
                <a:lumOff val="-3294"/>
              </a:schemeClr>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117" name="Consignatarios">
              <a:extLst>
                <a:ext uri="{FF2B5EF4-FFF2-40B4-BE49-F238E27FC236}">
                  <a16:creationId xmlns:a16="http://schemas.microsoft.com/office/drawing/2014/main" id="{68AAF348-348E-3940-910B-03889E0C0F82}"/>
                </a:ext>
              </a:extLst>
            </p:cNvPr>
            <p:cNvSpPr txBox="1"/>
            <p:nvPr/>
          </p:nvSpPr>
          <p:spPr>
            <a:xfrm>
              <a:off x="62223" y="67822"/>
              <a:ext cx="809656" cy="2024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800">
                  <a:solidFill>
                    <a:schemeClr val="accent4"/>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800" b="0" i="0" u="none" strike="noStrike" kern="0" cap="none" spc="0" normalizeH="0" baseline="0" noProof="0" dirty="0" err="1">
                  <a:ln>
                    <a:noFill/>
                  </a:ln>
                  <a:solidFill>
                    <a:srgbClr val="E8E8E8"/>
                  </a:solidFill>
                  <a:effectLst/>
                  <a:uLnTx/>
                  <a:uFillTx/>
                  <a:latin typeface="Arial"/>
                  <a:cs typeface="Arial"/>
                  <a:sym typeface="Arial"/>
                </a:rPr>
                <a:t>Consignatarios</a:t>
              </a:r>
              <a:endParaRPr kumimoji="0" sz="800" b="0" i="0" u="none" strike="noStrike" kern="0" cap="none" spc="0" normalizeH="0" baseline="0" noProof="0" dirty="0">
                <a:ln>
                  <a:noFill/>
                </a:ln>
                <a:solidFill>
                  <a:srgbClr val="E8E8E8"/>
                </a:solidFill>
                <a:effectLst/>
                <a:uLnTx/>
                <a:uFillTx/>
                <a:latin typeface="Arial"/>
                <a:cs typeface="Arial"/>
                <a:sym typeface="Arial"/>
              </a:endParaRPr>
            </a:p>
          </p:txBody>
        </p:sp>
      </p:grpSp>
      <p:grpSp>
        <p:nvGrpSpPr>
          <p:cNvPr id="118" name="Rounded Rectangle 112">
            <a:extLst>
              <a:ext uri="{FF2B5EF4-FFF2-40B4-BE49-F238E27FC236}">
                <a16:creationId xmlns:a16="http://schemas.microsoft.com/office/drawing/2014/main" id="{08FDAF6C-2F3D-7944-A958-6860FE17C9A2}"/>
              </a:ext>
            </a:extLst>
          </p:cNvPr>
          <p:cNvGrpSpPr/>
          <p:nvPr/>
        </p:nvGrpSpPr>
        <p:grpSpPr>
          <a:xfrm>
            <a:off x="10356759" y="6025897"/>
            <a:ext cx="934104" cy="338552"/>
            <a:chOff x="0" y="-245"/>
            <a:chExt cx="934102" cy="338551"/>
          </a:xfrm>
        </p:grpSpPr>
        <p:sp>
          <p:nvSpPr>
            <p:cNvPr id="119" name="Rectángulo redondeado">
              <a:extLst>
                <a:ext uri="{FF2B5EF4-FFF2-40B4-BE49-F238E27FC236}">
                  <a16:creationId xmlns:a16="http://schemas.microsoft.com/office/drawing/2014/main" id="{3F46F8E2-751E-7441-88D2-AEF1497ECCF4}"/>
                </a:ext>
              </a:extLst>
            </p:cNvPr>
            <p:cNvSpPr/>
            <p:nvPr/>
          </p:nvSpPr>
          <p:spPr>
            <a:xfrm>
              <a:off x="0" y="0"/>
              <a:ext cx="934102" cy="338062"/>
            </a:xfrm>
            <a:prstGeom prst="roundRect">
              <a:avLst>
                <a:gd name="adj" fmla="val 16667"/>
              </a:avLst>
            </a:prstGeom>
            <a:solidFill>
              <a:schemeClr val="accent1">
                <a:lumOff val="-3294"/>
              </a:schemeClr>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120" name="Nodos intermodal">
              <a:extLst>
                <a:ext uri="{FF2B5EF4-FFF2-40B4-BE49-F238E27FC236}">
                  <a16:creationId xmlns:a16="http://schemas.microsoft.com/office/drawing/2014/main" id="{16C5F8D1-9975-3940-B8D1-7B3EE8957D3C}"/>
                </a:ext>
              </a:extLst>
            </p:cNvPr>
            <p:cNvSpPr txBox="1"/>
            <p:nvPr/>
          </p:nvSpPr>
          <p:spPr>
            <a:xfrm>
              <a:off x="62223" y="-245"/>
              <a:ext cx="809656" cy="3385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800">
                  <a:solidFill>
                    <a:schemeClr val="accent4"/>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800" b="0" i="0" u="none" strike="noStrike" kern="0" cap="none" spc="0" normalizeH="0" baseline="0" noProof="0" dirty="0" err="1">
                  <a:ln>
                    <a:noFill/>
                  </a:ln>
                  <a:solidFill>
                    <a:srgbClr val="E8E8E8"/>
                  </a:solidFill>
                  <a:effectLst/>
                  <a:uLnTx/>
                  <a:uFillTx/>
                  <a:latin typeface="Arial"/>
                  <a:cs typeface="Arial"/>
                  <a:sym typeface="Arial"/>
                </a:rPr>
                <a:t>Nodos</a:t>
              </a:r>
              <a:r>
                <a:rPr kumimoji="0" sz="800" b="0" i="0" u="none" strike="noStrike" kern="0" cap="none" spc="0" normalizeH="0" baseline="0" noProof="0" dirty="0">
                  <a:ln>
                    <a:noFill/>
                  </a:ln>
                  <a:solidFill>
                    <a:srgbClr val="E8E8E8"/>
                  </a:solidFill>
                  <a:effectLst/>
                  <a:uLnTx/>
                  <a:uFillTx/>
                  <a:latin typeface="Arial"/>
                  <a:cs typeface="Arial"/>
                  <a:sym typeface="Arial"/>
                </a:rPr>
                <a:t> intermodal</a:t>
              </a:r>
              <a:r>
                <a:rPr kumimoji="0" lang="es-ES" sz="800" b="0" i="0" u="none" strike="noStrike" kern="0" cap="none" spc="0" normalizeH="0" baseline="0" noProof="0" dirty="0">
                  <a:ln>
                    <a:noFill/>
                  </a:ln>
                  <a:solidFill>
                    <a:srgbClr val="E8E8E8"/>
                  </a:solidFill>
                  <a:effectLst/>
                  <a:uLnTx/>
                  <a:uFillTx/>
                  <a:latin typeface="Arial"/>
                  <a:cs typeface="Arial"/>
                  <a:sym typeface="Arial"/>
                </a:rPr>
                <a:t>es</a:t>
              </a:r>
              <a:endParaRPr kumimoji="0" sz="800" b="0" i="0" u="none" strike="noStrike" kern="0" cap="none" spc="0" normalizeH="0" baseline="0" noProof="0" dirty="0">
                <a:ln>
                  <a:noFill/>
                </a:ln>
                <a:solidFill>
                  <a:srgbClr val="E8E8E8"/>
                </a:solidFill>
                <a:effectLst/>
                <a:uLnTx/>
                <a:uFillTx/>
                <a:latin typeface="Arial"/>
                <a:cs typeface="Arial"/>
                <a:sym typeface="Arial"/>
              </a:endParaRPr>
            </a:p>
          </p:txBody>
        </p:sp>
      </p:grpSp>
      <p:grpSp>
        <p:nvGrpSpPr>
          <p:cNvPr id="121" name="Rounded Rectangle 112">
            <a:extLst>
              <a:ext uri="{FF2B5EF4-FFF2-40B4-BE49-F238E27FC236}">
                <a16:creationId xmlns:a16="http://schemas.microsoft.com/office/drawing/2014/main" id="{3CF0A920-F901-8E4E-8939-0909563DFD77}"/>
              </a:ext>
            </a:extLst>
          </p:cNvPr>
          <p:cNvGrpSpPr/>
          <p:nvPr/>
        </p:nvGrpSpPr>
        <p:grpSpPr>
          <a:xfrm>
            <a:off x="10356759" y="3029913"/>
            <a:ext cx="934103" cy="470872"/>
            <a:chOff x="0" y="-10673"/>
            <a:chExt cx="934102" cy="470871"/>
          </a:xfrm>
        </p:grpSpPr>
        <p:sp>
          <p:nvSpPr>
            <p:cNvPr id="122" name="Rectángulo redondeado">
              <a:extLst>
                <a:ext uri="{FF2B5EF4-FFF2-40B4-BE49-F238E27FC236}">
                  <a16:creationId xmlns:a16="http://schemas.microsoft.com/office/drawing/2014/main" id="{CDDB4395-FA91-ED43-920F-1C9034BD2601}"/>
                </a:ext>
              </a:extLst>
            </p:cNvPr>
            <p:cNvSpPr/>
            <p:nvPr/>
          </p:nvSpPr>
          <p:spPr>
            <a:xfrm>
              <a:off x="0" y="-10673"/>
              <a:ext cx="934102" cy="470871"/>
            </a:xfrm>
            <a:prstGeom prst="roundRect">
              <a:avLst>
                <a:gd name="adj" fmla="val 16667"/>
              </a:avLst>
            </a:prstGeom>
            <a:solidFill>
              <a:schemeClr val="accent1">
                <a:lumOff val="-3294"/>
              </a:schemeClr>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123" name="Intermediarios de Transporte por Carretera">
              <a:extLst>
                <a:ext uri="{FF2B5EF4-FFF2-40B4-BE49-F238E27FC236}">
                  <a16:creationId xmlns:a16="http://schemas.microsoft.com/office/drawing/2014/main" id="{ED129EA5-0AC7-FC44-874A-2A9197821AA4}"/>
                </a:ext>
              </a:extLst>
            </p:cNvPr>
            <p:cNvSpPr txBox="1"/>
            <p:nvPr/>
          </p:nvSpPr>
          <p:spPr>
            <a:xfrm>
              <a:off x="62223" y="0"/>
              <a:ext cx="809656" cy="4310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800">
                  <a:solidFill>
                    <a:schemeClr val="accent4"/>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800" b="0" i="0" u="none" strike="noStrike" kern="0" cap="none" spc="0" normalizeH="0" baseline="0" noProof="0" dirty="0" err="1">
                  <a:ln>
                    <a:noFill/>
                  </a:ln>
                  <a:solidFill>
                    <a:srgbClr val="E8E8E8"/>
                  </a:solidFill>
                  <a:effectLst/>
                  <a:uLnTx/>
                  <a:uFillTx/>
                  <a:latin typeface="Arial"/>
                  <a:cs typeface="Arial"/>
                  <a:sym typeface="Arial"/>
                </a:rPr>
                <a:t>Intermediarios</a:t>
              </a:r>
              <a:r>
                <a:rPr kumimoji="0" sz="800" b="0" i="0" u="none" strike="noStrike" kern="0" cap="none" spc="0" normalizeH="0" baseline="0" noProof="0" dirty="0">
                  <a:ln>
                    <a:noFill/>
                  </a:ln>
                  <a:solidFill>
                    <a:srgbClr val="E8E8E8"/>
                  </a:solidFill>
                  <a:effectLst/>
                  <a:uLnTx/>
                  <a:uFillTx/>
                  <a:latin typeface="Arial"/>
                  <a:cs typeface="Arial"/>
                  <a:sym typeface="Arial"/>
                </a:rPr>
                <a:t> de </a:t>
              </a:r>
              <a:r>
                <a:rPr kumimoji="0" sz="800" b="0" i="0" u="none" strike="noStrike" kern="0" cap="none" spc="0" normalizeH="0" baseline="0" noProof="0" dirty="0" err="1">
                  <a:ln>
                    <a:noFill/>
                  </a:ln>
                  <a:solidFill>
                    <a:srgbClr val="E8E8E8"/>
                  </a:solidFill>
                  <a:effectLst/>
                  <a:uLnTx/>
                  <a:uFillTx/>
                  <a:latin typeface="Arial"/>
                  <a:cs typeface="Arial"/>
                  <a:sym typeface="Arial"/>
                </a:rPr>
                <a:t>Transporte</a:t>
              </a:r>
              <a:r>
                <a:rPr kumimoji="0" sz="800" b="0" i="0" u="none" strike="noStrike" kern="0" cap="none" spc="0" normalizeH="0" baseline="0" noProof="0" dirty="0">
                  <a:ln>
                    <a:noFill/>
                  </a:ln>
                  <a:solidFill>
                    <a:srgbClr val="E8E8E8"/>
                  </a:solidFill>
                  <a:effectLst/>
                  <a:uLnTx/>
                  <a:uFillTx/>
                  <a:latin typeface="Arial"/>
                  <a:cs typeface="Arial"/>
                  <a:sym typeface="Arial"/>
                </a:rPr>
                <a:t> por Carretera</a:t>
              </a:r>
            </a:p>
          </p:txBody>
        </p:sp>
      </p:grpSp>
      <p:sp>
        <p:nvSpPr>
          <p:cNvPr id="124" name="Rectangle 6">
            <a:extLst>
              <a:ext uri="{FF2B5EF4-FFF2-40B4-BE49-F238E27FC236}">
                <a16:creationId xmlns:a16="http://schemas.microsoft.com/office/drawing/2014/main" id="{6C922E0C-B1AA-5949-8DFC-BDEFFA0248E3}"/>
              </a:ext>
            </a:extLst>
          </p:cNvPr>
          <p:cNvSpPr/>
          <p:nvPr/>
        </p:nvSpPr>
        <p:spPr>
          <a:xfrm>
            <a:off x="9119984" y="3396656"/>
            <a:ext cx="635830" cy="1139343"/>
          </a:xfrm>
          <a:prstGeom prst="rect">
            <a:avLst/>
          </a:prstGeom>
          <a:ln>
            <a:solidFill>
              <a:schemeClr val="accent1"/>
            </a:solidFill>
          </a:ln>
        </p:spPr>
        <p:txBody>
          <a:bodyPr lIns="45718" tIns="45718" rIns="45718" bIns="45718"/>
          <a:lstStyle/>
          <a:p>
            <a:pPr marL="0" marR="0" lvl="0" indent="0" algn="ctr" defTabSz="914400" rtl="0" eaLnBrk="1" fontAlgn="auto" latinLnBrk="0" hangingPunct="0">
              <a:lnSpc>
                <a:spcPct val="100000"/>
              </a:lnSpc>
              <a:spcBef>
                <a:spcPts val="0"/>
              </a:spcBef>
              <a:spcAft>
                <a:spcPts val="0"/>
              </a:spcAft>
              <a:buClrTx/>
              <a:buSzTx/>
              <a:buFontTx/>
              <a:buNone/>
              <a:tabLst/>
              <a:defRPr sz="600">
                <a:latin typeface="Neo Sans Light"/>
                <a:ea typeface="Neo Sans Light"/>
                <a:cs typeface="Neo Sans Light"/>
                <a:sym typeface="Neo Sans Light"/>
              </a:defRPr>
            </a:pPr>
            <a:endParaRPr kumimoji="0" sz="600" b="0" i="0" u="none" strike="noStrike" kern="0" cap="none" spc="0" normalizeH="0" baseline="0" noProof="0">
              <a:ln>
                <a:noFill/>
              </a:ln>
              <a:solidFill>
                <a:srgbClr val="004254"/>
              </a:solidFill>
              <a:effectLst/>
              <a:uLnTx/>
              <a:uFillTx/>
              <a:latin typeface="Neo Sans Light"/>
              <a:sym typeface="Neo Sans Light"/>
            </a:endParaRPr>
          </a:p>
        </p:txBody>
      </p:sp>
      <p:grpSp>
        <p:nvGrpSpPr>
          <p:cNvPr id="125" name="Rounded Rectangle 110">
            <a:extLst>
              <a:ext uri="{FF2B5EF4-FFF2-40B4-BE49-F238E27FC236}">
                <a16:creationId xmlns:a16="http://schemas.microsoft.com/office/drawing/2014/main" id="{4F5FF836-63D6-6548-BF1B-A3E66F0B083E}"/>
              </a:ext>
            </a:extLst>
          </p:cNvPr>
          <p:cNvGrpSpPr/>
          <p:nvPr/>
        </p:nvGrpSpPr>
        <p:grpSpPr>
          <a:xfrm>
            <a:off x="9213775" y="3556063"/>
            <a:ext cx="454128" cy="338063"/>
            <a:chOff x="0" y="0"/>
            <a:chExt cx="454126" cy="338061"/>
          </a:xfrm>
        </p:grpSpPr>
        <p:sp>
          <p:nvSpPr>
            <p:cNvPr id="126" name="Rectángulo redondeado">
              <a:extLst>
                <a:ext uri="{FF2B5EF4-FFF2-40B4-BE49-F238E27FC236}">
                  <a16:creationId xmlns:a16="http://schemas.microsoft.com/office/drawing/2014/main" id="{3A6A49F4-D37F-D94F-93E3-59A738D5EDBD}"/>
                </a:ext>
              </a:extLst>
            </p:cNvPr>
            <p:cNvSpPr/>
            <p:nvPr/>
          </p:nvSpPr>
          <p:spPr>
            <a:xfrm>
              <a:off x="0" y="0"/>
              <a:ext cx="454127" cy="338062"/>
            </a:xfrm>
            <a:prstGeom prst="roundRect">
              <a:avLst>
                <a:gd name="adj" fmla="val 16667"/>
              </a:avLst>
            </a:prstGeom>
            <a:solidFill>
              <a:schemeClr val="accent1"/>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127" name="AAPP">
              <a:extLst>
                <a:ext uri="{FF2B5EF4-FFF2-40B4-BE49-F238E27FC236}">
                  <a16:creationId xmlns:a16="http://schemas.microsoft.com/office/drawing/2014/main" id="{BCF670B1-E261-C541-AB3E-A8BE375943F4}"/>
                </a:ext>
              </a:extLst>
            </p:cNvPr>
            <p:cNvSpPr txBox="1"/>
            <p:nvPr/>
          </p:nvSpPr>
          <p:spPr>
            <a:xfrm>
              <a:off x="62223" y="80314"/>
              <a:ext cx="329680" cy="1774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700">
                  <a:solidFill>
                    <a:schemeClr val="accent4"/>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700" b="0" i="0" u="none" strike="noStrike" kern="0" cap="none" spc="0" normalizeH="0" baseline="0" noProof="0" dirty="0">
                  <a:ln>
                    <a:noFill/>
                  </a:ln>
                  <a:solidFill>
                    <a:srgbClr val="E8E8E8"/>
                  </a:solidFill>
                  <a:effectLst/>
                  <a:uLnTx/>
                  <a:uFillTx/>
                  <a:latin typeface="Arial"/>
                  <a:cs typeface="Arial"/>
                  <a:sym typeface="Arial"/>
                </a:rPr>
                <a:t>AAPP</a:t>
              </a:r>
            </a:p>
          </p:txBody>
        </p:sp>
      </p:grpSp>
      <p:grpSp>
        <p:nvGrpSpPr>
          <p:cNvPr id="128" name="Rounded Rectangle 110">
            <a:extLst>
              <a:ext uri="{FF2B5EF4-FFF2-40B4-BE49-F238E27FC236}">
                <a16:creationId xmlns:a16="http://schemas.microsoft.com/office/drawing/2014/main" id="{F67C2704-45CD-0F41-9CD7-706330FC3525}"/>
              </a:ext>
            </a:extLst>
          </p:cNvPr>
          <p:cNvGrpSpPr/>
          <p:nvPr/>
        </p:nvGrpSpPr>
        <p:grpSpPr>
          <a:xfrm>
            <a:off x="9213775" y="4003502"/>
            <a:ext cx="454129" cy="338063"/>
            <a:chOff x="0" y="0"/>
            <a:chExt cx="454127" cy="338062"/>
          </a:xfrm>
        </p:grpSpPr>
        <p:sp>
          <p:nvSpPr>
            <p:cNvPr id="129" name="Rectángulo redondeado">
              <a:extLst>
                <a:ext uri="{FF2B5EF4-FFF2-40B4-BE49-F238E27FC236}">
                  <a16:creationId xmlns:a16="http://schemas.microsoft.com/office/drawing/2014/main" id="{91D2123F-D467-A945-A1B3-7EC8A434A425}"/>
                </a:ext>
              </a:extLst>
            </p:cNvPr>
            <p:cNvSpPr/>
            <p:nvPr/>
          </p:nvSpPr>
          <p:spPr>
            <a:xfrm>
              <a:off x="0" y="0"/>
              <a:ext cx="454127" cy="338062"/>
            </a:xfrm>
            <a:prstGeom prst="roundRect">
              <a:avLst>
                <a:gd name="adj" fmla="val 16667"/>
              </a:avLst>
            </a:prstGeom>
            <a:solidFill>
              <a:schemeClr val="accent1"/>
            </a:solidFill>
            <a:ln w="12700" cap="flat">
              <a:noFill/>
              <a:miter lim="400000"/>
            </a:ln>
            <a:effectLst/>
          </p:spPr>
          <p:txBody>
            <a:bodyPr wrap="square" lIns="45718" tIns="45718" rIns="45718" bIns="45718"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latin typeface="Neo Sans"/>
                  <a:ea typeface="Neo Sans"/>
                  <a:cs typeface="Neo Sans"/>
                  <a:sym typeface="Neo Sans"/>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130" name="TBD">
              <a:extLst>
                <a:ext uri="{FF2B5EF4-FFF2-40B4-BE49-F238E27FC236}">
                  <a16:creationId xmlns:a16="http://schemas.microsoft.com/office/drawing/2014/main" id="{C73269C3-0988-5C43-921F-1B764C946B4D}"/>
                </a:ext>
              </a:extLst>
            </p:cNvPr>
            <p:cNvSpPr txBox="1"/>
            <p:nvPr/>
          </p:nvSpPr>
          <p:spPr>
            <a:xfrm>
              <a:off x="62223" y="69005"/>
              <a:ext cx="329680" cy="2000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700">
                  <a:solidFill>
                    <a:schemeClr val="accent4"/>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PT" sz="700" b="0" i="0" u="none" strike="noStrike" kern="0" cap="none" spc="0" normalizeH="0" baseline="0" noProof="0" dirty="0">
                  <a:ln>
                    <a:noFill/>
                  </a:ln>
                  <a:solidFill>
                    <a:srgbClr val="E8E8E8"/>
                  </a:solidFill>
                  <a:effectLst/>
                  <a:uLnTx/>
                  <a:uFillTx/>
                  <a:latin typeface="Arial"/>
                  <a:cs typeface="Arial"/>
                  <a:sym typeface="Arial"/>
                </a:rPr>
                <a:t>Otros</a:t>
              </a:r>
              <a:endParaRPr kumimoji="0" sz="700" b="0" i="0" u="none" strike="noStrike" kern="0" cap="none" spc="0" normalizeH="0" baseline="0" noProof="0" dirty="0">
                <a:ln>
                  <a:noFill/>
                </a:ln>
                <a:solidFill>
                  <a:srgbClr val="E8E8E8"/>
                </a:solidFill>
                <a:effectLst/>
                <a:uLnTx/>
                <a:uFillTx/>
                <a:latin typeface="Arial"/>
                <a:cs typeface="Arial"/>
                <a:sym typeface="Arial"/>
              </a:endParaRPr>
            </a:p>
          </p:txBody>
        </p:sp>
      </p:grpSp>
      <p:sp>
        <p:nvSpPr>
          <p:cNvPr id="132" name="Rectángulo redondeado">
            <a:extLst>
              <a:ext uri="{FF2B5EF4-FFF2-40B4-BE49-F238E27FC236}">
                <a16:creationId xmlns:a16="http://schemas.microsoft.com/office/drawing/2014/main" id="{C1746FE2-9F2C-3D49-AEA2-240784EA3571}"/>
              </a:ext>
            </a:extLst>
          </p:cNvPr>
          <p:cNvSpPr/>
          <p:nvPr/>
        </p:nvSpPr>
        <p:spPr>
          <a:xfrm>
            <a:off x="8578415" y="2556989"/>
            <a:ext cx="194627" cy="3072839"/>
          </a:xfrm>
          <a:prstGeom prst="roundRect">
            <a:avLst>
              <a:gd name="adj" fmla="val 16667"/>
            </a:avLst>
          </a:prstGeom>
          <a:solidFill>
            <a:schemeClr val="accent4"/>
          </a:solidFill>
          <a:ln>
            <a:solidFill>
              <a:srgbClr val="E3E3E3"/>
            </a:solidFill>
          </a:ln>
        </p:spPr>
        <p:txBody>
          <a:bodyPr lIns="45718" tIns="45718" rIns="45718" bIns="45718"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133" name="Servicios de comunicación">
            <a:extLst>
              <a:ext uri="{FF2B5EF4-FFF2-40B4-BE49-F238E27FC236}">
                <a16:creationId xmlns:a16="http://schemas.microsoft.com/office/drawing/2014/main" id="{38DBC194-881C-AD4F-9F43-CB4D93285370}"/>
              </a:ext>
            </a:extLst>
          </p:cNvPr>
          <p:cNvSpPr txBox="1"/>
          <p:nvPr/>
        </p:nvSpPr>
        <p:spPr>
          <a:xfrm rot="16200000">
            <a:off x="7200880" y="3970298"/>
            <a:ext cx="2949697"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449262">
              <a:defRPr sz="1000" b="1">
                <a:latin typeface="Arial"/>
                <a:ea typeface="Arial"/>
                <a:cs typeface="Arial"/>
                <a:sym typeface="Arial"/>
              </a:defRPr>
            </a:lvl1pPr>
          </a:lstStyle>
          <a:p>
            <a:pPr marL="0" marR="0" lvl="0" indent="0" algn="ctr" defTabSz="449262" rtl="0" eaLnBrk="1" fontAlgn="auto" latinLnBrk="0" hangingPunct="0">
              <a:lnSpc>
                <a:spcPct val="100000"/>
              </a:lnSpc>
              <a:spcBef>
                <a:spcPts val="0"/>
              </a:spcBef>
              <a:spcAft>
                <a:spcPts val="0"/>
              </a:spcAft>
              <a:buClrTx/>
              <a:buSzTx/>
              <a:buFontTx/>
              <a:buNone/>
              <a:tabLst/>
              <a:defRPr/>
            </a:pPr>
            <a:r>
              <a:rPr kumimoji="0" sz="1000" b="0" i="0" u="none" strike="noStrike" kern="0" cap="none" spc="0" normalizeH="0" baseline="0" noProof="0" dirty="0" err="1">
                <a:ln>
                  <a:noFill/>
                </a:ln>
                <a:solidFill>
                  <a:srgbClr val="004254"/>
                </a:solidFill>
                <a:effectLst/>
                <a:uLnTx/>
                <a:uFillTx/>
                <a:latin typeface="Arial"/>
                <a:cs typeface="Arial"/>
                <a:sym typeface="Arial"/>
              </a:rPr>
              <a:t>Servicios</a:t>
            </a:r>
            <a:r>
              <a:rPr kumimoji="0" sz="1000" b="0" i="0" u="none" strike="noStrike" kern="0" cap="none" spc="0" normalizeH="0" baseline="0" noProof="0" dirty="0">
                <a:ln>
                  <a:noFill/>
                </a:ln>
                <a:solidFill>
                  <a:srgbClr val="004254"/>
                </a:solidFill>
                <a:effectLst/>
                <a:uLnTx/>
                <a:uFillTx/>
                <a:latin typeface="Arial"/>
                <a:cs typeface="Arial"/>
                <a:sym typeface="Arial"/>
              </a:rPr>
              <a:t> de </a:t>
            </a:r>
            <a:r>
              <a:rPr kumimoji="0" sz="1000" b="0" i="0" u="none" strike="noStrike" kern="0" cap="none" spc="0" normalizeH="0" baseline="0" noProof="0" dirty="0" err="1">
                <a:ln>
                  <a:noFill/>
                </a:ln>
                <a:solidFill>
                  <a:srgbClr val="004254"/>
                </a:solidFill>
                <a:effectLst/>
                <a:uLnTx/>
                <a:uFillTx/>
                <a:latin typeface="Arial"/>
                <a:cs typeface="Arial"/>
                <a:sym typeface="Arial"/>
              </a:rPr>
              <a:t>comunicación</a:t>
            </a:r>
            <a:endParaRPr kumimoji="0" sz="1000" b="0" i="0" u="none" strike="noStrike" kern="0" cap="none" spc="0" normalizeH="0" baseline="0" noProof="0" dirty="0">
              <a:ln>
                <a:noFill/>
              </a:ln>
              <a:solidFill>
                <a:srgbClr val="004254"/>
              </a:solidFill>
              <a:effectLst/>
              <a:uLnTx/>
              <a:uFillTx/>
              <a:latin typeface="Arial"/>
              <a:cs typeface="Arial"/>
              <a:sym typeface="Arial"/>
            </a:endParaRPr>
          </a:p>
        </p:txBody>
      </p:sp>
      <p:sp>
        <p:nvSpPr>
          <p:cNvPr id="135" name="Straight Connector 45">
            <a:extLst>
              <a:ext uri="{FF2B5EF4-FFF2-40B4-BE49-F238E27FC236}">
                <a16:creationId xmlns:a16="http://schemas.microsoft.com/office/drawing/2014/main" id="{DF415FEF-A091-E741-B832-97455BC21196}"/>
              </a:ext>
            </a:extLst>
          </p:cNvPr>
          <p:cNvSpPr/>
          <p:nvPr/>
        </p:nvSpPr>
        <p:spPr>
          <a:xfrm flipH="1">
            <a:off x="8848216" y="4083816"/>
            <a:ext cx="271768" cy="0"/>
          </a:xfrm>
          <a:prstGeom prst="line">
            <a:avLst/>
          </a:prstGeom>
          <a:ln w="12700">
            <a:solidFill>
              <a:srgbClr val="BFBFBF"/>
            </a:solidFill>
            <a:miter/>
            <a:headEnd type="triangle"/>
            <a:tailEnd type="triangle"/>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136" name="Straight Connector 45">
            <a:extLst>
              <a:ext uri="{FF2B5EF4-FFF2-40B4-BE49-F238E27FC236}">
                <a16:creationId xmlns:a16="http://schemas.microsoft.com/office/drawing/2014/main" id="{3EDDA3D2-6FB3-724E-B0BD-6A579B9DEB8B}"/>
              </a:ext>
            </a:extLst>
          </p:cNvPr>
          <p:cNvSpPr/>
          <p:nvPr/>
        </p:nvSpPr>
        <p:spPr>
          <a:xfrm flipH="1">
            <a:off x="8824646" y="3694790"/>
            <a:ext cx="271768" cy="0"/>
          </a:xfrm>
          <a:prstGeom prst="line">
            <a:avLst/>
          </a:prstGeom>
          <a:ln w="12700">
            <a:solidFill>
              <a:srgbClr val="BFBFBF"/>
            </a:solidFill>
            <a:miter/>
            <a:headEnd type="triangle"/>
            <a:tailEnd type="triangle"/>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137" name="Straight Connector 45">
            <a:extLst>
              <a:ext uri="{FF2B5EF4-FFF2-40B4-BE49-F238E27FC236}">
                <a16:creationId xmlns:a16="http://schemas.microsoft.com/office/drawing/2014/main" id="{33499511-BE92-4147-B4E5-18CB7C856006}"/>
              </a:ext>
            </a:extLst>
          </p:cNvPr>
          <p:cNvSpPr/>
          <p:nvPr/>
        </p:nvSpPr>
        <p:spPr>
          <a:xfrm>
            <a:off x="8171791" y="3902386"/>
            <a:ext cx="329214" cy="3591"/>
          </a:xfrm>
          <a:prstGeom prst="line">
            <a:avLst/>
          </a:prstGeom>
          <a:ln w="15875">
            <a:solidFill>
              <a:srgbClr val="BFBFBF"/>
            </a:solidFill>
            <a:miter/>
            <a:headEnd type="triangle"/>
            <a:tailEnd type="triangle"/>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139" name="Plataforma SIMPLE">
            <a:extLst>
              <a:ext uri="{FF2B5EF4-FFF2-40B4-BE49-F238E27FC236}">
                <a16:creationId xmlns:a16="http://schemas.microsoft.com/office/drawing/2014/main" id="{3C62849E-874C-0D4F-AD07-361F7C072A16}"/>
              </a:ext>
            </a:extLst>
          </p:cNvPr>
          <p:cNvSpPr txBox="1"/>
          <p:nvPr/>
        </p:nvSpPr>
        <p:spPr>
          <a:xfrm>
            <a:off x="5027263" y="1924838"/>
            <a:ext cx="2015879"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1400" b="1">
                <a:solidFill>
                  <a:schemeClr val="accent1">
                    <a:lumOff val="-3294"/>
                  </a:schemeClr>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400" b="0" i="0" u="none" strike="noStrike" kern="0" cap="none" spc="0" normalizeH="0" baseline="0" noProof="0" dirty="0">
                <a:ln>
                  <a:noFill/>
                </a:ln>
                <a:solidFill>
                  <a:srgbClr val="004254">
                    <a:lumOff val="-3294"/>
                  </a:srgbClr>
                </a:solidFill>
                <a:effectLst/>
                <a:uLnTx/>
                <a:uFillTx/>
                <a:latin typeface="Arial"/>
                <a:cs typeface="Arial"/>
                <a:sym typeface="Arial"/>
              </a:rPr>
              <a:t>Plataforma SIMPLE</a:t>
            </a:r>
          </a:p>
        </p:txBody>
      </p:sp>
      <p:sp>
        <p:nvSpPr>
          <p:cNvPr id="131" name="Straight Connector 45">
            <a:extLst>
              <a:ext uri="{FF2B5EF4-FFF2-40B4-BE49-F238E27FC236}">
                <a16:creationId xmlns:a16="http://schemas.microsoft.com/office/drawing/2014/main" id="{7D8D8DD0-DAD7-4941-9914-C53976D66754}"/>
              </a:ext>
            </a:extLst>
          </p:cNvPr>
          <p:cNvSpPr/>
          <p:nvPr/>
        </p:nvSpPr>
        <p:spPr>
          <a:xfrm flipH="1">
            <a:off x="2119643" y="4826294"/>
            <a:ext cx="1188000" cy="2"/>
          </a:xfrm>
          <a:prstGeom prst="line">
            <a:avLst/>
          </a:prstGeom>
          <a:ln w="12700">
            <a:solidFill>
              <a:srgbClr val="BFBFBF"/>
            </a:solidFill>
            <a:miter/>
            <a:headEnd type="triangle"/>
            <a:tailEnd type="triangle"/>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134" name="Straight Connector 45">
            <a:extLst>
              <a:ext uri="{FF2B5EF4-FFF2-40B4-BE49-F238E27FC236}">
                <a16:creationId xmlns:a16="http://schemas.microsoft.com/office/drawing/2014/main" id="{7D8D8DD0-DAD7-4941-9914-C53976D66754}"/>
              </a:ext>
            </a:extLst>
          </p:cNvPr>
          <p:cNvSpPr/>
          <p:nvPr/>
        </p:nvSpPr>
        <p:spPr>
          <a:xfrm flipH="1">
            <a:off x="8824634" y="4836966"/>
            <a:ext cx="1188000" cy="2"/>
          </a:xfrm>
          <a:prstGeom prst="line">
            <a:avLst/>
          </a:prstGeom>
          <a:ln w="12700">
            <a:solidFill>
              <a:srgbClr val="BFBFBF"/>
            </a:solidFill>
            <a:miter/>
            <a:headEnd type="triangle"/>
            <a:tailEnd type="triangle"/>
          </a:ln>
        </p:spPr>
        <p:txBody>
          <a:bodyPr lIns="45718" tIns="45718" rIns="45718" bIns="45718"/>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004254"/>
              </a:solidFill>
              <a:effectLst/>
              <a:uLnTx/>
              <a:uFillTx/>
              <a:latin typeface="Neo Sans"/>
              <a:sym typeface="Neo Sans"/>
            </a:endParaRPr>
          </a:p>
        </p:txBody>
      </p:sp>
      <p:sp>
        <p:nvSpPr>
          <p:cNvPr id="140" name="Plataforma SIMPLE">
            <a:extLst>
              <a:ext uri="{FF2B5EF4-FFF2-40B4-BE49-F238E27FC236}">
                <a16:creationId xmlns:a16="http://schemas.microsoft.com/office/drawing/2014/main" id="{3C62849E-874C-0D4F-AD07-361F7C072A16}"/>
              </a:ext>
            </a:extLst>
          </p:cNvPr>
          <p:cNvSpPr txBox="1"/>
          <p:nvPr/>
        </p:nvSpPr>
        <p:spPr>
          <a:xfrm>
            <a:off x="2056421" y="4815517"/>
            <a:ext cx="1243856"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1400" b="1">
                <a:solidFill>
                  <a:schemeClr val="accent1">
                    <a:lumOff val="-3294"/>
                  </a:schemeClr>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PT" sz="1100" b="0" i="0" u="none" strike="noStrike" kern="0" cap="none" spc="0" normalizeH="0" baseline="0" noProof="0" dirty="0">
                <a:ln>
                  <a:noFill/>
                </a:ln>
                <a:solidFill>
                  <a:srgbClr val="004254">
                    <a:lumOff val="-3294"/>
                  </a:srgbClr>
                </a:solidFill>
                <a:effectLst/>
                <a:uLnTx/>
                <a:uFillTx/>
                <a:latin typeface="Arial"/>
                <a:cs typeface="Arial"/>
                <a:sym typeface="Arial"/>
              </a:rPr>
              <a:t>API</a:t>
            </a:r>
            <a:r>
              <a:rPr kumimoji="0" sz="1100" b="0" i="0" u="none" strike="noStrike" kern="0" cap="none" spc="0" normalizeH="0" baseline="0" noProof="0" dirty="0">
                <a:ln>
                  <a:noFill/>
                </a:ln>
                <a:solidFill>
                  <a:srgbClr val="004254">
                    <a:lumOff val="-3294"/>
                  </a:srgbClr>
                </a:solidFill>
                <a:effectLst/>
                <a:uLnTx/>
                <a:uFillTx/>
                <a:latin typeface="Arial"/>
                <a:cs typeface="Arial"/>
                <a:sym typeface="Arial"/>
              </a:rPr>
              <a:t> SIMPLE</a:t>
            </a:r>
          </a:p>
        </p:txBody>
      </p:sp>
      <p:sp>
        <p:nvSpPr>
          <p:cNvPr id="141" name="Plataforma SIMPLE">
            <a:extLst>
              <a:ext uri="{FF2B5EF4-FFF2-40B4-BE49-F238E27FC236}">
                <a16:creationId xmlns:a16="http://schemas.microsoft.com/office/drawing/2014/main" id="{3C62849E-874C-0D4F-AD07-361F7C072A16}"/>
              </a:ext>
            </a:extLst>
          </p:cNvPr>
          <p:cNvSpPr txBox="1"/>
          <p:nvPr/>
        </p:nvSpPr>
        <p:spPr>
          <a:xfrm>
            <a:off x="8752847" y="4839450"/>
            <a:ext cx="1243856"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1400" b="1">
                <a:solidFill>
                  <a:schemeClr val="accent1">
                    <a:lumOff val="-3294"/>
                  </a:schemeClr>
                </a:solidFill>
                <a:latin typeface="Arial"/>
                <a:ea typeface="Arial"/>
                <a:cs typeface="Arial"/>
                <a:sym typeface="Aria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pt-PT" sz="1100" b="0" i="0" u="none" strike="noStrike" kern="0" cap="none" spc="0" normalizeH="0" baseline="0" noProof="0" dirty="0">
                <a:ln>
                  <a:noFill/>
                </a:ln>
                <a:solidFill>
                  <a:srgbClr val="004254">
                    <a:lumOff val="-3294"/>
                  </a:srgbClr>
                </a:solidFill>
                <a:effectLst/>
                <a:uLnTx/>
                <a:uFillTx/>
                <a:latin typeface="Arial"/>
                <a:cs typeface="Arial"/>
                <a:sym typeface="Arial"/>
              </a:rPr>
              <a:t>API</a:t>
            </a:r>
            <a:r>
              <a:rPr kumimoji="0" sz="1100" b="0" i="0" u="none" strike="noStrike" kern="0" cap="none" spc="0" normalizeH="0" baseline="0" noProof="0" dirty="0">
                <a:ln>
                  <a:noFill/>
                </a:ln>
                <a:solidFill>
                  <a:srgbClr val="004254">
                    <a:lumOff val="-3294"/>
                  </a:srgbClr>
                </a:solidFill>
                <a:effectLst/>
                <a:uLnTx/>
                <a:uFillTx/>
                <a:latin typeface="Arial"/>
                <a:cs typeface="Arial"/>
                <a:sym typeface="Arial"/>
              </a:rPr>
              <a:t> SIMPLE</a:t>
            </a:r>
          </a:p>
        </p:txBody>
      </p:sp>
    </p:spTree>
    <p:extLst>
      <p:ext uri="{BB962C8B-B14F-4D97-AF65-F5344CB8AC3E}">
        <p14:creationId xmlns:p14="http://schemas.microsoft.com/office/powerpoint/2010/main" val="22353783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3">
            <a:extLst>
              <a:ext uri="{FF2B5EF4-FFF2-40B4-BE49-F238E27FC236}">
                <a16:creationId xmlns:a16="http://schemas.microsoft.com/office/drawing/2014/main" id="{392E2D25-3450-B441-B1F4-630E4FED2A7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615"/>
          <a:stretch/>
        </p:blipFill>
        <p:spPr bwMode="auto">
          <a:xfrm>
            <a:off x="8001000" y="1664532"/>
            <a:ext cx="4191000" cy="469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8001000" y="0"/>
            <a:ext cx="4191000" cy="1664531"/>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s-ES" sz="900" b="0" i="0" u="none" strike="noStrike" kern="0" cap="none" spc="0" normalizeH="0" baseline="0" noProof="0">
              <a:ln>
                <a:noFill/>
              </a:ln>
              <a:solidFill>
                <a:srgbClr val="785573"/>
              </a:solidFill>
              <a:effectLst/>
              <a:uLnTx/>
              <a:uFillTx/>
              <a:latin typeface="Neo Sans Light"/>
              <a:ea typeface="+mn-ea"/>
              <a:cs typeface="+mn-cs"/>
              <a:sym typeface="Neo Sans"/>
            </a:endParaRPr>
          </a:p>
        </p:txBody>
      </p:sp>
      <p:sp>
        <p:nvSpPr>
          <p:cNvPr id="43" name="21 Rectángulo"/>
          <p:cNvSpPr/>
          <p:nvPr/>
        </p:nvSpPr>
        <p:spPr>
          <a:xfrm>
            <a:off x="8153400" y="410102"/>
            <a:ext cx="3487738" cy="844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5719" rIns="144000" bIns="45719" rtlCol="0" anchor="ctr"/>
          <a:lstStyle/>
          <a:p>
            <a:pPr marL="0" marR="0" lvl="0" indent="0" algn="ctr" defTabSz="914400" rtl="0" eaLnBrk="1" fontAlgn="auto" latinLnBrk="0" hangingPunct="0">
              <a:lnSpc>
                <a:spcPct val="100000"/>
              </a:lnSpc>
              <a:spcBef>
                <a:spcPts val="300"/>
              </a:spcBef>
              <a:spcAft>
                <a:spcPts val="600"/>
              </a:spcAft>
              <a:buClrTx/>
              <a:buSzTx/>
              <a:buFontTx/>
              <a:buNone/>
              <a:tabLst/>
              <a:defRPr/>
            </a:pPr>
            <a:r>
              <a:rPr kumimoji="0" lang="es-ES" sz="1800" b="0" i="0" u="none" strike="noStrike" kern="0" cap="none" spc="0" normalizeH="0" baseline="0" noProof="0" dirty="0">
                <a:ln>
                  <a:noFill/>
                </a:ln>
                <a:solidFill>
                  <a:srgbClr val="004254"/>
                </a:solidFill>
                <a:effectLst/>
                <a:uLnTx/>
                <a:uFillTx/>
                <a:latin typeface="Georgia" panose="02040502050405020303" pitchFamily="18" charset="0"/>
                <a:ea typeface="+mn-ea"/>
                <a:cs typeface="+mn-cs"/>
                <a:sym typeface="Neo Sans"/>
              </a:rPr>
              <a:t>Metodología de trabajo</a:t>
            </a:r>
          </a:p>
        </p:txBody>
      </p:sp>
      <p:sp>
        <p:nvSpPr>
          <p:cNvPr id="44" name="91 Rectángulo"/>
          <p:cNvSpPr/>
          <p:nvPr/>
        </p:nvSpPr>
        <p:spPr bwMode="auto">
          <a:xfrm>
            <a:off x="568326" y="1798704"/>
            <a:ext cx="6670674" cy="4120282"/>
          </a:xfrm>
          <a:prstGeom prst="rect">
            <a:avLst/>
          </a:prstGeom>
          <a:noFill/>
          <a:ln w="9525" cap="flat" cmpd="sng" algn="ctr">
            <a:noFill/>
            <a:prstDash val="solid"/>
            <a:round/>
            <a:headEnd type="none" w="med" len="med"/>
            <a:tailEnd type="none" w="med" len="med"/>
          </a:ln>
          <a:effectLst/>
        </p:spPr>
        <p:txBody>
          <a:bodyPr vert="horz" wrap="square" lIns="36000" tIns="0" rIns="72000" bIns="36000" numCol="1" rtlCol="0" anchor="t" anchorCtr="0" compatLnSpc="1">
            <a:prstTxWarp prst="textNoShape">
              <a:avLst/>
            </a:prstTxWarp>
          </a:bodyPr>
          <a:lstStyle/>
          <a:p>
            <a:pPr marL="0" marR="0" lvl="0" indent="0" algn="l" defTabSz="914400" rtl="0" eaLnBrk="0" fontAlgn="base" latinLnBrk="0" hangingPunct="0">
              <a:lnSpc>
                <a:spcPct val="100000"/>
              </a:lnSpc>
              <a:spcBef>
                <a:spcPts val="1800"/>
              </a:spcBef>
              <a:spcAft>
                <a:spcPts val="100"/>
              </a:spcAft>
              <a:buClrTx/>
              <a:buSzTx/>
              <a:buFontTx/>
              <a:buNone/>
              <a:tabLst/>
              <a:defRPr/>
            </a:pPr>
            <a:r>
              <a:rPr kumimoji="0" lang="es-ES" sz="1200" b="1" i="0" u="none" strike="noStrike" kern="0" cap="none" spc="0" normalizeH="0" baseline="0" noProof="0" dirty="0">
                <a:ln>
                  <a:noFill/>
                </a:ln>
                <a:solidFill>
                  <a:srgbClr val="004254"/>
                </a:solidFill>
                <a:effectLst/>
                <a:uLnTx/>
                <a:uFillTx/>
                <a:latin typeface="Arial" panose="020B0604020202020204" pitchFamily="34" charset="0"/>
                <a:ea typeface="ＭＳ Ｐゴシック" charset="-128"/>
                <a:cs typeface="Arial" panose="020B0604020202020204" pitchFamily="34" charset="0"/>
                <a:sym typeface="Neo Sans"/>
              </a:rPr>
              <a:t>Análisis de Impacto</a:t>
            </a:r>
          </a:p>
          <a:p>
            <a:pPr marL="268288" marR="0" lvl="1" indent="-180975" algn="l" defTabSz="914400" rtl="0" eaLnBrk="0" fontAlgn="base" latinLnBrk="0" hangingPunct="0">
              <a:lnSpc>
                <a:spcPct val="100000"/>
              </a:lnSpc>
              <a:spcBef>
                <a:spcPts val="900"/>
              </a:spcBef>
              <a:spcAft>
                <a:spcPts val="10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004254"/>
                </a:solidFill>
                <a:effectLst/>
                <a:uLnTx/>
                <a:uFillTx/>
                <a:latin typeface="Arial" panose="020B0604020202020204" pitchFamily="34" charset="0"/>
                <a:ea typeface="ＭＳ Ｐゴシック" charset="-128"/>
                <a:cs typeface="Arial" panose="020B0604020202020204" pitchFamily="34" charset="0"/>
                <a:sym typeface="Neo Sans"/>
              </a:rPr>
              <a:t>Análisis de impacto en flujos y sistemas actuales;</a:t>
            </a:r>
          </a:p>
          <a:p>
            <a:pPr marL="268288" marR="0" lvl="1" indent="-180975" algn="l" defTabSz="914400" rtl="0" eaLnBrk="0" fontAlgn="base" latinLnBrk="0" hangingPunct="0">
              <a:lnSpc>
                <a:spcPct val="100000"/>
              </a:lnSpc>
              <a:spcBef>
                <a:spcPts val="900"/>
              </a:spcBef>
              <a:spcAft>
                <a:spcPts val="10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004254"/>
                </a:solidFill>
                <a:effectLst/>
                <a:uLnTx/>
                <a:uFillTx/>
                <a:latin typeface="Arial" panose="020B0604020202020204" pitchFamily="34" charset="0"/>
                <a:ea typeface="ＭＳ Ｐゴシック" charset="-128"/>
                <a:cs typeface="Arial" panose="020B0604020202020204" pitchFamily="34" charset="0"/>
                <a:sym typeface="Neo Sans"/>
              </a:rPr>
              <a:t>Datos generados en SIMPLE y enviados a los destinatarios vs Datos generados en sistemas de actores y enviados a SIMPLE, especialmente para el caso de Terminales y Autoridades Portuarias</a:t>
            </a:r>
            <a:endParaRPr kumimoji="0" lang="es-ES" sz="1200" b="0" i="0" u="none" strike="noStrike" kern="0" cap="none" spc="0" normalizeH="0" baseline="0" noProof="0" dirty="0">
              <a:ln>
                <a:noFill/>
              </a:ln>
              <a:solidFill>
                <a:srgbClr val="004254"/>
              </a:solidFill>
              <a:effectLst/>
              <a:uLnTx/>
              <a:uFillTx/>
              <a:latin typeface="Arial" panose="020B0604020202020204" pitchFamily="34" charset="0"/>
              <a:ea typeface="ＭＳ Ｐゴシック" charset="-128"/>
              <a:cs typeface="Arial" panose="020B0604020202020204" pitchFamily="34" charset="0"/>
              <a:sym typeface="Neo Sans"/>
            </a:endParaRPr>
          </a:p>
          <a:p>
            <a:pPr marL="0" marR="0" lvl="0" indent="0" algn="l" defTabSz="914400" rtl="0" eaLnBrk="0" fontAlgn="base" latinLnBrk="0" hangingPunct="0">
              <a:lnSpc>
                <a:spcPct val="100000"/>
              </a:lnSpc>
              <a:spcBef>
                <a:spcPts val="1800"/>
              </a:spcBef>
              <a:spcAft>
                <a:spcPts val="100"/>
              </a:spcAft>
              <a:buClrTx/>
              <a:buSzTx/>
              <a:buFontTx/>
              <a:buNone/>
              <a:tabLst/>
              <a:defRPr/>
            </a:pPr>
            <a:r>
              <a:rPr kumimoji="0" lang="es-ES" sz="1200" b="1" i="0" u="none" strike="noStrike" kern="0" cap="none" spc="0" normalizeH="0" baseline="0" noProof="0" dirty="0">
                <a:ln>
                  <a:noFill/>
                </a:ln>
                <a:solidFill>
                  <a:srgbClr val="004254"/>
                </a:solidFill>
                <a:effectLst/>
                <a:uLnTx/>
                <a:uFillTx/>
                <a:latin typeface="Arial" panose="020B0604020202020204" pitchFamily="34" charset="0"/>
                <a:ea typeface="ＭＳ Ｐゴシック" charset="-128"/>
                <a:cs typeface="Arial" panose="020B0604020202020204" pitchFamily="34" charset="0"/>
                <a:sym typeface="Neo Sans"/>
              </a:rPr>
              <a:t>Definición técnica</a:t>
            </a:r>
          </a:p>
          <a:p>
            <a:pPr marL="268288" marR="0" lvl="1" indent="-180975" algn="l" defTabSz="914400" rtl="0" eaLnBrk="0" fontAlgn="base" latinLnBrk="0" hangingPunct="0">
              <a:lnSpc>
                <a:spcPct val="100000"/>
              </a:lnSpc>
              <a:spcBef>
                <a:spcPts val="900"/>
              </a:spcBef>
              <a:spcAft>
                <a:spcPts val="10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004254"/>
                </a:solidFill>
                <a:effectLst/>
                <a:uLnTx/>
                <a:uFillTx/>
                <a:latin typeface="Arial" panose="020B0604020202020204" pitchFamily="34" charset="0"/>
                <a:ea typeface="ＭＳ Ｐゴシック" charset="-128"/>
                <a:cs typeface="Arial" panose="020B0604020202020204" pitchFamily="34" charset="0"/>
                <a:sym typeface="Neo Sans"/>
              </a:rPr>
              <a:t>Definición de la estructura del API SIMPLE y métodos disponibles para envío y recepción</a:t>
            </a:r>
          </a:p>
          <a:p>
            <a:pPr marL="0" marR="0" lvl="0" indent="0" algn="l" defTabSz="914400" rtl="0" eaLnBrk="0" fontAlgn="base" latinLnBrk="0" hangingPunct="0">
              <a:lnSpc>
                <a:spcPct val="100000"/>
              </a:lnSpc>
              <a:spcBef>
                <a:spcPts val="1800"/>
              </a:spcBef>
              <a:spcAft>
                <a:spcPts val="100"/>
              </a:spcAft>
              <a:buClrTx/>
              <a:buSzTx/>
              <a:buFontTx/>
              <a:buNone/>
              <a:tabLst/>
              <a:defRPr/>
            </a:pPr>
            <a:r>
              <a:rPr kumimoji="0" lang="es-ES" sz="1200" b="1" i="0" u="none" strike="noStrike" kern="0" cap="none" spc="0" normalizeH="0" baseline="0" noProof="0" dirty="0">
                <a:ln>
                  <a:noFill/>
                </a:ln>
                <a:solidFill>
                  <a:srgbClr val="004254"/>
                </a:solidFill>
                <a:effectLst/>
                <a:uLnTx/>
                <a:uFillTx/>
                <a:latin typeface="Arial" panose="020B0604020202020204" pitchFamily="34" charset="0"/>
                <a:ea typeface="ＭＳ Ｐゴシック" charset="-128"/>
                <a:cs typeface="Arial" panose="020B0604020202020204" pitchFamily="34" charset="0"/>
                <a:sym typeface="Neo Sans"/>
              </a:rPr>
              <a:t>Entidades</a:t>
            </a:r>
          </a:p>
          <a:p>
            <a:pPr marL="268288" marR="0" lvl="1" indent="-180975" algn="l" defTabSz="914400" rtl="0" eaLnBrk="0" fontAlgn="base" latinLnBrk="0" hangingPunct="0">
              <a:lnSpc>
                <a:spcPct val="100000"/>
              </a:lnSpc>
              <a:spcBef>
                <a:spcPts val="900"/>
              </a:spcBef>
              <a:spcAft>
                <a:spcPts val="10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004254"/>
                </a:solidFill>
                <a:effectLst/>
                <a:uLnTx/>
                <a:uFillTx/>
                <a:latin typeface="Arial" panose="020B0604020202020204" pitchFamily="34" charset="0"/>
                <a:ea typeface="ＭＳ Ｐゴシック" charset="-128"/>
                <a:cs typeface="Arial" panose="020B0604020202020204" pitchFamily="34" charset="0"/>
                <a:sym typeface="Neo Sans"/>
              </a:rPr>
              <a:t>Definición del método de comunicación para envío de datos a SIMPLE, para cada evento;</a:t>
            </a:r>
          </a:p>
          <a:p>
            <a:pPr marL="268288" marR="0" lvl="1" indent="-180975" algn="l" defTabSz="914400" rtl="0" eaLnBrk="0" fontAlgn="base" latinLnBrk="0" hangingPunct="0">
              <a:lnSpc>
                <a:spcPct val="100000"/>
              </a:lnSpc>
              <a:spcBef>
                <a:spcPts val="900"/>
              </a:spcBef>
              <a:spcAft>
                <a:spcPts val="100"/>
              </a:spcAft>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004254"/>
                </a:solidFill>
                <a:effectLst/>
                <a:uLnTx/>
                <a:uFillTx/>
                <a:latin typeface="Arial" panose="020B0604020202020204" pitchFamily="34" charset="0"/>
                <a:ea typeface="ＭＳ Ｐゴシック" charset="-128"/>
                <a:cs typeface="Arial" panose="020B0604020202020204" pitchFamily="34" charset="0"/>
                <a:sym typeface="Neo Sans"/>
              </a:rPr>
              <a:t>Definición del método de comunicación para recepción de datos de SIMPLE, para cada evento;</a:t>
            </a:r>
          </a:p>
        </p:txBody>
      </p:sp>
      <p:cxnSp>
        <p:nvCxnSpPr>
          <p:cNvPr id="19" name="Conector recto 18">
            <a:extLst>
              <a:ext uri="{FF2B5EF4-FFF2-40B4-BE49-F238E27FC236}">
                <a16:creationId xmlns:a16="http://schemas.microsoft.com/office/drawing/2014/main" id="{E400FB0D-A5C0-7E4C-A209-DDF8D3A990DB}"/>
              </a:ext>
            </a:extLst>
          </p:cNvPr>
          <p:cNvCxnSpPr/>
          <p:nvPr/>
        </p:nvCxnSpPr>
        <p:spPr>
          <a:xfrm flipV="1">
            <a:off x="685800" y="1066800"/>
            <a:ext cx="30571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59 Rectángulo">
            <a:extLst>
              <a:ext uri="{FF2B5EF4-FFF2-40B4-BE49-F238E27FC236}">
                <a16:creationId xmlns:a16="http://schemas.microsoft.com/office/drawing/2014/main" id="{A712A2FE-CFF7-C746-A52C-ED2C32C10576}"/>
              </a:ext>
            </a:extLst>
          </p:cNvPr>
          <p:cNvSpPr/>
          <p:nvPr/>
        </p:nvSpPr>
        <p:spPr>
          <a:xfrm>
            <a:off x="579212" y="-350903"/>
            <a:ext cx="2558759" cy="2255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828000" rtlCol="0" anchor="t"/>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rPr>
              <a:t>PLATAFORMA TECNOLÓGICA SIMPLE</a:t>
            </a:r>
          </a:p>
        </p:txBody>
      </p:sp>
      <p:sp>
        <p:nvSpPr>
          <p:cNvPr id="22" name="Título 1">
            <a:extLst>
              <a:ext uri="{FF2B5EF4-FFF2-40B4-BE49-F238E27FC236}">
                <a16:creationId xmlns:a16="http://schemas.microsoft.com/office/drawing/2014/main" id="{7BB3AE4C-0A6A-094E-B083-E275EB3BA2BA}"/>
              </a:ext>
            </a:extLst>
          </p:cNvPr>
          <p:cNvSpPr txBox="1">
            <a:spLocks/>
          </p:cNvSpPr>
          <p:nvPr/>
        </p:nvSpPr>
        <p:spPr>
          <a:xfrm>
            <a:off x="586129" y="1136382"/>
            <a:ext cx="10585697" cy="9461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000" b="0" i="0" u="none" strike="noStrike" kern="1200" cap="none" spc="0" normalizeH="0" baseline="0" noProof="0" dirty="0">
                <a:ln>
                  <a:noFill/>
                </a:ln>
                <a:solidFill>
                  <a:srgbClr val="004254"/>
                </a:solidFill>
                <a:effectLst/>
                <a:uLnTx/>
                <a:uFillTx/>
                <a:latin typeface="Georgia" panose="02040502050405020303" pitchFamily="18" charset="0"/>
                <a:ea typeface="+mj-ea"/>
                <a:cs typeface="+mj-cs"/>
                <a:sym typeface="Neo Sans"/>
              </a:rPr>
              <a:t>Armonización de Interfaces</a:t>
            </a:r>
          </a:p>
        </p:txBody>
      </p:sp>
      <p:sp>
        <p:nvSpPr>
          <p:cNvPr id="47" name="CuadroTexto 46">
            <a:extLst>
              <a:ext uri="{FF2B5EF4-FFF2-40B4-BE49-F238E27FC236}">
                <a16:creationId xmlns:a16="http://schemas.microsoft.com/office/drawing/2014/main" id="{E6357A33-3962-F644-B771-372CBE59061F}"/>
              </a:ext>
            </a:extLst>
          </p:cNvPr>
          <p:cNvSpPr txBox="1"/>
          <p:nvPr/>
        </p:nvSpPr>
        <p:spPr>
          <a:xfrm>
            <a:off x="8150482" y="1902045"/>
            <a:ext cx="2004513" cy="652143"/>
          </a:xfrm>
          <a:prstGeom prst="rect">
            <a:avLst/>
          </a:prstGeom>
          <a:solidFill>
            <a:schemeClr val="accent3">
              <a:alpha val="60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l" defTabSz="1066800" rtl="0" eaLnBrk="1" fontAlgn="auto" latinLnBrk="0" hangingPunct="0">
              <a:lnSpc>
                <a:spcPct val="90000"/>
              </a:lnSpc>
              <a:spcBef>
                <a:spcPct val="0"/>
              </a:spcBef>
              <a:spcAft>
                <a:spcPct val="35000"/>
              </a:spcAft>
              <a:buClrTx/>
              <a:buSzTx/>
              <a:buFontTx/>
              <a:buNone/>
              <a:tabLst/>
              <a:defRPr/>
            </a:pPr>
            <a:r>
              <a:rPr kumimoji="0" lang="en-US" sz="1400" b="0" i="0" u="none" strike="noStrike" kern="1200" cap="none" spc="0" normalizeH="0" baseline="0" noProof="0" dirty="0" err="1">
                <a:ln>
                  <a:noFill/>
                </a:ln>
                <a:solidFill>
                  <a:srgbClr val="004254"/>
                </a:solidFill>
                <a:effectLst/>
                <a:uLnTx/>
                <a:uFillTx/>
                <a:latin typeface="Arial" panose="020B0604020202020204" pitchFamily="34" charset="0"/>
                <a:ea typeface="+mn-ea"/>
                <a:cs typeface="Arial" panose="020B0604020202020204" pitchFamily="34" charset="0"/>
                <a:sym typeface="Neo Sans"/>
              </a:rPr>
              <a:t>Análisis</a:t>
            </a:r>
            <a:r>
              <a:rPr kumimoji="0" lang="en-US" sz="1400" b="0"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rPr>
              <a:t> de </a:t>
            </a:r>
            <a:r>
              <a:rPr kumimoji="0" lang="en-US" sz="1400" b="0" i="0" u="none" strike="noStrike" kern="1200" cap="none" spc="0" normalizeH="0" baseline="0" noProof="0" dirty="0" err="1">
                <a:ln>
                  <a:noFill/>
                </a:ln>
                <a:solidFill>
                  <a:srgbClr val="004254"/>
                </a:solidFill>
                <a:effectLst/>
                <a:uLnTx/>
                <a:uFillTx/>
                <a:latin typeface="Arial" panose="020B0604020202020204" pitchFamily="34" charset="0"/>
                <a:ea typeface="+mn-ea"/>
                <a:cs typeface="Arial" panose="020B0604020202020204" pitchFamily="34" charset="0"/>
                <a:sym typeface="Neo Sans"/>
              </a:rPr>
              <a:t>impacto</a:t>
            </a:r>
            <a:endParaRPr kumimoji="0" lang="en-US" sz="1400" b="0"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endParaRPr>
          </a:p>
        </p:txBody>
      </p:sp>
      <p:sp>
        <p:nvSpPr>
          <p:cNvPr id="49" name="CuadroTexto 48">
            <a:extLst>
              <a:ext uri="{FF2B5EF4-FFF2-40B4-BE49-F238E27FC236}">
                <a16:creationId xmlns:a16="http://schemas.microsoft.com/office/drawing/2014/main" id="{0B0C01EE-0EAA-F447-8484-44892F08BDF9}"/>
              </a:ext>
            </a:extLst>
          </p:cNvPr>
          <p:cNvSpPr txBox="1"/>
          <p:nvPr/>
        </p:nvSpPr>
        <p:spPr>
          <a:xfrm>
            <a:off x="8150482" y="3096617"/>
            <a:ext cx="2004513" cy="652143"/>
          </a:xfrm>
          <a:prstGeom prst="rect">
            <a:avLst/>
          </a:prstGeom>
          <a:solidFill>
            <a:schemeClr val="accent3">
              <a:alpha val="60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l" defTabSz="1066800" rtl="0" eaLnBrk="1" fontAlgn="auto" latinLnBrk="0" hangingPunct="0">
              <a:lnSpc>
                <a:spcPct val="90000"/>
              </a:lnSpc>
              <a:spcBef>
                <a:spcPct val="0"/>
              </a:spcBef>
              <a:spcAft>
                <a:spcPct val="35000"/>
              </a:spcAft>
              <a:buClrTx/>
              <a:buSzTx/>
              <a:buFontTx/>
              <a:buNone/>
              <a:tabLst/>
              <a:defRPr/>
            </a:pPr>
            <a:r>
              <a:rPr kumimoji="0" lang="en-US" sz="1400" b="0" i="0" u="none" strike="noStrike" kern="1200" cap="none" spc="0" normalizeH="0" baseline="0" noProof="0" dirty="0" err="1">
                <a:ln>
                  <a:noFill/>
                </a:ln>
                <a:solidFill>
                  <a:srgbClr val="004254"/>
                </a:solidFill>
                <a:effectLst/>
                <a:uLnTx/>
                <a:uFillTx/>
                <a:latin typeface="Arial" panose="020B0604020202020204" pitchFamily="34" charset="0"/>
                <a:ea typeface="+mn-ea"/>
                <a:cs typeface="Arial" panose="020B0604020202020204" pitchFamily="34" charset="0"/>
                <a:sym typeface="Neo Sans"/>
              </a:rPr>
              <a:t>Definición</a:t>
            </a:r>
            <a:r>
              <a:rPr kumimoji="0" lang="en-US" sz="1400" b="0"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rPr>
              <a:t> de </a:t>
            </a:r>
            <a:r>
              <a:rPr kumimoji="0" lang="en-US" sz="1400" b="0" i="0" u="none" strike="noStrike" kern="1200" cap="none" spc="0" normalizeH="0" baseline="0" noProof="0" dirty="0" err="1">
                <a:ln>
                  <a:noFill/>
                </a:ln>
                <a:solidFill>
                  <a:srgbClr val="004254"/>
                </a:solidFill>
                <a:effectLst/>
                <a:uLnTx/>
                <a:uFillTx/>
                <a:latin typeface="Arial" panose="020B0604020202020204" pitchFamily="34" charset="0"/>
                <a:ea typeface="+mn-ea"/>
                <a:cs typeface="Arial" panose="020B0604020202020204" pitchFamily="34" charset="0"/>
                <a:sym typeface="Neo Sans"/>
              </a:rPr>
              <a:t>estructura</a:t>
            </a:r>
            <a:r>
              <a:rPr kumimoji="0" lang="en-US" sz="1400" b="0"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rPr>
              <a:t> y </a:t>
            </a:r>
            <a:r>
              <a:rPr kumimoji="0" lang="en-US" sz="1400" b="0" i="0" u="none" strike="noStrike" kern="1200" cap="none" spc="0" normalizeH="0" baseline="0" noProof="0" dirty="0" err="1">
                <a:ln>
                  <a:noFill/>
                </a:ln>
                <a:solidFill>
                  <a:srgbClr val="004254"/>
                </a:solidFill>
                <a:effectLst/>
                <a:uLnTx/>
                <a:uFillTx/>
                <a:latin typeface="Arial" panose="020B0604020202020204" pitchFamily="34" charset="0"/>
                <a:ea typeface="+mn-ea"/>
                <a:cs typeface="Arial" panose="020B0604020202020204" pitchFamily="34" charset="0"/>
                <a:sym typeface="Neo Sans"/>
              </a:rPr>
              <a:t>métodos</a:t>
            </a:r>
            <a:r>
              <a:rPr kumimoji="0" lang="en-US" sz="1400" b="0"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rPr>
              <a:t> API</a:t>
            </a:r>
          </a:p>
        </p:txBody>
      </p:sp>
      <p:sp>
        <p:nvSpPr>
          <p:cNvPr id="50" name="CuadroTexto 49">
            <a:extLst>
              <a:ext uri="{FF2B5EF4-FFF2-40B4-BE49-F238E27FC236}">
                <a16:creationId xmlns:a16="http://schemas.microsoft.com/office/drawing/2014/main" id="{1F5BEA87-04D3-2048-A9D4-6AB92E6A0412}"/>
              </a:ext>
            </a:extLst>
          </p:cNvPr>
          <p:cNvSpPr txBox="1"/>
          <p:nvPr/>
        </p:nvSpPr>
        <p:spPr>
          <a:xfrm>
            <a:off x="8150482" y="4375868"/>
            <a:ext cx="2004513" cy="652143"/>
          </a:xfrm>
          <a:prstGeom prst="rect">
            <a:avLst/>
          </a:prstGeom>
          <a:solidFill>
            <a:schemeClr val="accent3">
              <a:alpha val="60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l" defTabSz="1066800" rtl="0" eaLnBrk="1" fontAlgn="auto" latinLnBrk="0" hangingPunct="0">
              <a:lnSpc>
                <a:spcPct val="90000"/>
              </a:lnSpc>
              <a:spcBef>
                <a:spcPct val="0"/>
              </a:spcBef>
              <a:spcAft>
                <a:spcPct val="35000"/>
              </a:spcAft>
              <a:buClrTx/>
              <a:buSzTx/>
              <a:buFontTx/>
              <a:buNone/>
              <a:tabLst/>
              <a:defRPr/>
            </a:pPr>
            <a:r>
              <a:rPr kumimoji="0" lang="en-US" sz="1400" b="0" i="0" u="none" strike="noStrike" kern="1200" cap="none" spc="0" normalizeH="0" baseline="0" noProof="0" dirty="0" err="1">
                <a:ln>
                  <a:noFill/>
                </a:ln>
                <a:solidFill>
                  <a:srgbClr val="004254"/>
                </a:solidFill>
                <a:effectLst/>
                <a:uLnTx/>
                <a:uFillTx/>
                <a:latin typeface="Arial" panose="020B0604020202020204" pitchFamily="34" charset="0"/>
                <a:ea typeface="+mn-ea"/>
                <a:cs typeface="Arial" panose="020B0604020202020204" pitchFamily="34" charset="0"/>
                <a:sym typeface="Neo Sans"/>
              </a:rPr>
              <a:t>Definiciones</a:t>
            </a:r>
            <a:r>
              <a:rPr kumimoji="0" lang="en-US" sz="1400" b="0"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rPr>
              <a:t> </a:t>
            </a:r>
            <a:r>
              <a:rPr kumimoji="0" lang="en-US" sz="1400" b="0" i="0" u="none" strike="noStrike" kern="1200" cap="none" spc="0" normalizeH="0" baseline="0" noProof="0" dirty="0" err="1">
                <a:ln>
                  <a:noFill/>
                </a:ln>
                <a:solidFill>
                  <a:srgbClr val="004254"/>
                </a:solidFill>
                <a:effectLst/>
                <a:uLnTx/>
                <a:uFillTx/>
                <a:latin typeface="Arial" panose="020B0604020202020204" pitchFamily="34" charset="0"/>
                <a:ea typeface="+mn-ea"/>
                <a:cs typeface="Arial" panose="020B0604020202020204" pitchFamily="34" charset="0"/>
                <a:sym typeface="Neo Sans"/>
              </a:rPr>
              <a:t>por</a:t>
            </a:r>
            <a:r>
              <a:rPr kumimoji="0" lang="en-US" sz="1400" b="0"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rPr>
              <a:t> </a:t>
            </a:r>
            <a:r>
              <a:rPr kumimoji="0" lang="en-US" sz="1400" b="0" i="0" u="none" strike="noStrike" kern="1200" cap="none" spc="0" normalizeH="0" baseline="0" noProof="0" dirty="0" err="1">
                <a:ln>
                  <a:noFill/>
                </a:ln>
                <a:solidFill>
                  <a:srgbClr val="004254"/>
                </a:solidFill>
                <a:effectLst/>
                <a:uLnTx/>
                <a:uFillTx/>
                <a:latin typeface="Arial" panose="020B0604020202020204" pitchFamily="34" charset="0"/>
                <a:ea typeface="+mn-ea"/>
                <a:cs typeface="Arial" panose="020B0604020202020204" pitchFamily="34" charset="0"/>
                <a:sym typeface="Neo Sans"/>
              </a:rPr>
              <a:t>Entidad</a:t>
            </a:r>
            <a:endParaRPr kumimoji="0" lang="en-US" sz="1400" b="0"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endParaRPr>
          </a:p>
        </p:txBody>
      </p:sp>
      <p:sp>
        <p:nvSpPr>
          <p:cNvPr id="54" name="Título 1">
            <a:extLst>
              <a:ext uri="{FF2B5EF4-FFF2-40B4-BE49-F238E27FC236}">
                <a16:creationId xmlns:a16="http://schemas.microsoft.com/office/drawing/2014/main" id="{B3103F65-09D7-CD44-91DF-48AC43533B3D}"/>
              </a:ext>
            </a:extLst>
          </p:cNvPr>
          <p:cNvSpPr txBox="1">
            <a:spLocks/>
          </p:cNvSpPr>
          <p:nvPr/>
        </p:nvSpPr>
        <p:spPr>
          <a:xfrm>
            <a:off x="7543800" y="1958465"/>
            <a:ext cx="498462" cy="664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000" b="0" i="0" u="none" strike="noStrike" kern="1200" cap="none" spc="0" normalizeH="0" baseline="0" noProof="0" dirty="0">
                <a:ln>
                  <a:noFill/>
                </a:ln>
                <a:solidFill>
                  <a:srgbClr val="004254"/>
                </a:solidFill>
                <a:effectLst/>
                <a:uLnTx/>
                <a:uFillTx/>
                <a:latin typeface="Georgia" panose="02040502050405020303" pitchFamily="18" charset="0"/>
                <a:ea typeface="+mj-ea"/>
                <a:cs typeface="+mj-cs"/>
                <a:sym typeface="Neo Sans"/>
              </a:rPr>
              <a:t>1</a:t>
            </a:r>
          </a:p>
        </p:txBody>
      </p:sp>
      <p:sp>
        <p:nvSpPr>
          <p:cNvPr id="55" name="Título 1">
            <a:extLst>
              <a:ext uri="{FF2B5EF4-FFF2-40B4-BE49-F238E27FC236}">
                <a16:creationId xmlns:a16="http://schemas.microsoft.com/office/drawing/2014/main" id="{0B8ABC9E-3A80-D948-AA52-B9A8647DA4A0}"/>
              </a:ext>
            </a:extLst>
          </p:cNvPr>
          <p:cNvSpPr txBox="1">
            <a:spLocks/>
          </p:cNvSpPr>
          <p:nvPr/>
        </p:nvSpPr>
        <p:spPr>
          <a:xfrm>
            <a:off x="7543800" y="3124827"/>
            <a:ext cx="498462" cy="664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000" b="0" i="0" u="none" strike="noStrike" kern="1200" cap="none" spc="0" normalizeH="0" baseline="0" noProof="0" dirty="0">
                <a:ln>
                  <a:noFill/>
                </a:ln>
                <a:solidFill>
                  <a:srgbClr val="004254"/>
                </a:solidFill>
                <a:effectLst/>
                <a:uLnTx/>
                <a:uFillTx/>
                <a:latin typeface="Georgia" panose="02040502050405020303" pitchFamily="18" charset="0"/>
                <a:ea typeface="+mj-ea"/>
                <a:cs typeface="+mj-cs"/>
                <a:sym typeface="Neo Sans"/>
              </a:rPr>
              <a:t>2</a:t>
            </a:r>
          </a:p>
        </p:txBody>
      </p:sp>
      <p:sp>
        <p:nvSpPr>
          <p:cNvPr id="56" name="Título 1">
            <a:extLst>
              <a:ext uri="{FF2B5EF4-FFF2-40B4-BE49-F238E27FC236}">
                <a16:creationId xmlns:a16="http://schemas.microsoft.com/office/drawing/2014/main" id="{1B6AE098-077D-B943-BCB3-08240E50AF6F}"/>
              </a:ext>
            </a:extLst>
          </p:cNvPr>
          <p:cNvSpPr txBox="1">
            <a:spLocks/>
          </p:cNvSpPr>
          <p:nvPr/>
        </p:nvSpPr>
        <p:spPr>
          <a:xfrm>
            <a:off x="7543800" y="4364260"/>
            <a:ext cx="498462" cy="664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000" b="0" i="0" u="none" strike="noStrike" kern="1200" cap="none" spc="0" normalizeH="0" baseline="0" noProof="0" dirty="0">
                <a:ln>
                  <a:noFill/>
                </a:ln>
                <a:solidFill>
                  <a:srgbClr val="004254"/>
                </a:solidFill>
                <a:effectLst/>
                <a:uLnTx/>
                <a:uFillTx/>
                <a:latin typeface="Georgia" panose="02040502050405020303" pitchFamily="18" charset="0"/>
                <a:ea typeface="+mj-ea"/>
                <a:cs typeface="+mj-cs"/>
                <a:sym typeface="Neo Sans"/>
              </a:rPr>
              <a:t>3</a:t>
            </a:r>
          </a:p>
        </p:txBody>
      </p:sp>
    </p:spTree>
    <p:extLst>
      <p:ext uri="{BB962C8B-B14F-4D97-AF65-F5344CB8AC3E}">
        <p14:creationId xmlns:p14="http://schemas.microsoft.com/office/powerpoint/2010/main" val="321243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479424" y="3144152"/>
            <a:ext cx="6336655" cy="1412875"/>
          </a:xfrm>
        </p:spPr>
        <p:txBody>
          <a:bodyPr/>
          <a:lstStyle/>
          <a:p>
            <a:r>
              <a:rPr lang="es-ES_tradnl" sz="3600" b="1">
                <a:cs typeface="Arial" panose="020B0604020202020204" pitchFamily="34" charset="0"/>
              </a:rPr>
              <a:t>Otros Asuntos</a:t>
            </a:r>
            <a:endParaRPr lang="es-ES" dirty="0">
              <a:cs typeface="Arial" panose="020B0604020202020204" pitchFamily="34" charset="0"/>
            </a:endParaRPr>
          </a:p>
        </p:txBody>
      </p:sp>
      <p:sp>
        <p:nvSpPr>
          <p:cNvPr id="3" name="Título 2"/>
          <p:cNvSpPr>
            <a:spLocks noGrp="1"/>
          </p:cNvSpPr>
          <p:nvPr>
            <p:ph type="title"/>
          </p:nvPr>
        </p:nvSpPr>
        <p:spPr/>
        <p:txBody>
          <a:bodyPr/>
          <a:lstStyle/>
          <a:p>
            <a:r>
              <a:rPr lang="es-ES" dirty="0"/>
              <a:t>SIMPLE</a:t>
            </a:r>
          </a:p>
        </p:txBody>
      </p:sp>
      <p:sp>
        <p:nvSpPr>
          <p:cNvPr id="13" name="Marcador de contenido 4">
            <a:extLst>
              <a:ext uri="{FF2B5EF4-FFF2-40B4-BE49-F238E27FC236}">
                <a16:creationId xmlns:a16="http://schemas.microsoft.com/office/drawing/2014/main" id="{8F28DF7C-1960-754F-958A-9333B62B91D4}"/>
              </a:ext>
            </a:extLst>
          </p:cNvPr>
          <p:cNvSpPr>
            <a:spLocks noGrp="1"/>
          </p:cNvSpPr>
          <p:nvPr>
            <p:ph sz="quarter" idx="14"/>
          </p:nvPr>
        </p:nvSpPr>
        <p:spPr/>
        <p:txBody>
          <a:bodyPr/>
          <a:lstStyle/>
          <a:p>
            <a:r>
              <a:rPr lang="es-ES" sz="1200" dirty="0"/>
              <a:t>15 de marzo de 2021</a:t>
            </a:r>
          </a:p>
        </p:txBody>
      </p:sp>
      <p:pic>
        <p:nvPicPr>
          <p:cNvPr id="7" name="Marcador de posición de imagen 6"/>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l="10014" r="16572" b="54"/>
          <a:stretch/>
        </p:blipFill>
        <p:spPr>
          <a:xfrm>
            <a:off x="7967663" y="0"/>
            <a:ext cx="4224338" cy="5300664"/>
          </a:xfrm>
        </p:spPr>
      </p:pic>
      <p:pic>
        <p:nvPicPr>
          <p:cNvPr id="14" name="Imagen 13">
            <a:extLst>
              <a:ext uri="{FF2B5EF4-FFF2-40B4-BE49-F238E27FC236}">
                <a16:creationId xmlns:a16="http://schemas.microsoft.com/office/drawing/2014/main" id="{65B25A77-C499-FD4F-B2DB-B116701347F5}"/>
              </a:ext>
            </a:extLst>
          </p:cNvPr>
          <p:cNvPicPr>
            <a:picLocks noChangeAspect="1"/>
          </p:cNvPicPr>
          <p:nvPr/>
        </p:nvPicPr>
        <p:blipFill>
          <a:blip r:embed="rId3"/>
          <a:stretch>
            <a:fillRect/>
          </a:stretch>
        </p:blipFill>
        <p:spPr>
          <a:xfrm>
            <a:off x="839540" y="5792241"/>
            <a:ext cx="1080000" cy="259535"/>
          </a:xfrm>
          <a:prstGeom prst="rect">
            <a:avLst/>
          </a:prstGeom>
        </p:spPr>
      </p:pic>
      <p:pic>
        <p:nvPicPr>
          <p:cNvPr id="15" name="Imagen 14">
            <a:extLst>
              <a:ext uri="{FF2B5EF4-FFF2-40B4-BE49-F238E27FC236}">
                <a16:creationId xmlns:a16="http://schemas.microsoft.com/office/drawing/2014/main" id="{05F22874-04DD-F440-B904-014F8F43F9C7}"/>
              </a:ext>
            </a:extLst>
          </p:cNvPr>
          <p:cNvPicPr>
            <a:picLocks noChangeAspect="1"/>
          </p:cNvPicPr>
          <p:nvPr/>
        </p:nvPicPr>
        <p:blipFill>
          <a:blip r:embed="rId4"/>
          <a:stretch>
            <a:fillRect/>
          </a:stretch>
        </p:blipFill>
        <p:spPr>
          <a:xfrm>
            <a:off x="2270050" y="5832008"/>
            <a:ext cx="1080000" cy="180000"/>
          </a:xfrm>
          <a:prstGeom prst="rect">
            <a:avLst/>
          </a:prstGeom>
        </p:spPr>
      </p:pic>
      <p:pic>
        <p:nvPicPr>
          <p:cNvPr id="16" name="Imagen 15">
            <a:extLst>
              <a:ext uri="{FF2B5EF4-FFF2-40B4-BE49-F238E27FC236}">
                <a16:creationId xmlns:a16="http://schemas.microsoft.com/office/drawing/2014/main" id="{21417EDC-ABC7-B942-BBD4-1D2EB6E5BB01}"/>
              </a:ext>
            </a:extLst>
          </p:cNvPr>
          <p:cNvPicPr>
            <a:picLocks noChangeAspect="1"/>
          </p:cNvPicPr>
          <p:nvPr/>
        </p:nvPicPr>
        <p:blipFill>
          <a:blip r:embed="rId5"/>
          <a:stretch>
            <a:fillRect/>
          </a:stretch>
        </p:blipFill>
        <p:spPr>
          <a:xfrm>
            <a:off x="3700560" y="5788808"/>
            <a:ext cx="888000" cy="266400"/>
          </a:xfrm>
          <a:prstGeom prst="rect">
            <a:avLst/>
          </a:prstGeom>
        </p:spPr>
      </p:pic>
      <p:pic>
        <p:nvPicPr>
          <p:cNvPr id="17" name="Imagen 16">
            <a:extLst>
              <a:ext uri="{FF2B5EF4-FFF2-40B4-BE49-F238E27FC236}">
                <a16:creationId xmlns:a16="http://schemas.microsoft.com/office/drawing/2014/main" id="{CAB17A75-22E0-3249-B2F4-6C8AED5A75DC}"/>
              </a:ext>
            </a:extLst>
          </p:cNvPr>
          <p:cNvPicPr>
            <a:picLocks noChangeAspect="1"/>
          </p:cNvPicPr>
          <p:nvPr/>
        </p:nvPicPr>
        <p:blipFill>
          <a:blip r:embed="rId6"/>
          <a:stretch>
            <a:fillRect/>
          </a:stretch>
        </p:blipFill>
        <p:spPr>
          <a:xfrm>
            <a:off x="4939070" y="5742008"/>
            <a:ext cx="459574" cy="360000"/>
          </a:xfrm>
          <a:prstGeom prst="rect">
            <a:avLst/>
          </a:prstGeom>
        </p:spPr>
      </p:pic>
      <p:pic>
        <p:nvPicPr>
          <p:cNvPr id="5" name="Imagen 4">
            <a:extLst>
              <a:ext uri="{FF2B5EF4-FFF2-40B4-BE49-F238E27FC236}">
                <a16:creationId xmlns:a16="http://schemas.microsoft.com/office/drawing/2014/main" id="{1B33B8C3-D8A8-5E4E-BB86-696923322BC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49154" y="5742008"/>
            <a:ext cx="716418" cy="360000"/>
          </a:xfrm>
          <a:prstGeom prst="rect">
            <a:avLst/>
          </a:prstGeom>
        </p:spPr>
      </p:pic>
      <p:pic>
        <p:nvPicPr>
          <p:cNvPr id="11" name="Imagen 10">
            <a:extLst>
              <a:ext uri="{FF2B5EF4-FFF2-40B4-BE49-F238E27FC236}">
                <a16:creationId xmlns:a16="http://schemas.microsoft.com/office/drawing/2014/main" id="{9FD29823-15BA-234A-AFB6-80BB781877AC}"/>
              </a:ext>
            </a:extLst>
          </p:cNvPr>
          <p:cNvPicPr>
            <a:picLocks noChangeAspect="1"/>
          </p:cNvPicPr>
          <p:nvPr/>
        </p:nvPicPr>
        <p:blipFill>
          <a:blip r:embed="rId8">
            <a:lum bright="100000"/>
          </a:blip>
          <a:stretch>
            <a:fillRect/>
          </a:stretch>
        </p:blipFill>
        <p:spPr>
          <a:xfrm>
            <a:off x="6816080" y="5830539"/>
            <a:ext cx="696912" cy="182939"/>
          </a:xfrm>
          <a:prstGeom prst="rect">
            <a:avLst/>
          </a:prstGeom>
        </p:spPr>
      </p:pic>
    </p:spTree>
    <p:extLst>
      <p:ext uri="{BB962C8B-B14F-4D97-AF65-F5344CB8AC3E}">
        <p14:creationId xmlns:p14="http://schemas.microsoft.com/office/powerpoint/2010/main" val="1735231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3" name="Slide Number Placeholder 5"/>
          <p:cNvSpPr txBox="1">
            <a:spLocks noGrp="1"/>
          </p:cNvSpPr>
          <p:nvPr>
            <p:ph type="sldNum" sz="quarter" idx="2"/>
          </p:nvPr>
        </p:nvSpPr>
        <p:spPr>
          <a:xfrm>
            <a:off x="11270629" y="6651475"/>
            <a:ext cx="153963" cy="1524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53</a:t>
            </a:fld>
            <a:endParaRPr dirty="0"/>
          </a:p>
        </p:txBody>
      </p:sp>
      <p:grpSp>
        <p:nvGrpSpPr>
          <p:cNvPr id="2" name="Grupo 1">
            <a:extLst>
              <a:ext uri="{FF2B5EF4-FFF2-40B4-BE49-F238E27FC236}">
                <a16:creationId xmlns:a16="http://schemas.microsoft.com/office/drawing/2014/main" id="{3E63434F-EA5A-0846-9F62-3C7D82B6F46E}"/>
              </a:ext>
            </a:extLst>
          </p:cNvPr>
          <p:cNvGrpSpPr/>
          <p:nvPr/>
        </p:nvGrpSpPr>
        <p:grpSpPr>
          <a:xfrm>
            <a:off x="2749250" y="2711323"/>
            <a:ext cx="6693501" cy="508000"/>
            <a:chOff x="2628299" y="2711323"/>
            <a:chExt cx="6693501" cy="508000"/>
          </a:xfrm>
        </p:grpSpPr>
        <p:pic>
          <p:nvPicPr>
            <p:cNvPr id="4" name="Imagen 3">
              <a:extLst>
                <a:ext uri="{FF2B5EF4-FFF2-40B4-BE49-F238E27FC236}">
                  <a16:creationId xmlns:a16="http://schemas.microsoft.com/office/drawing/2014/main" id="{D6364514-D56B-3640-BF0D-48C87CD9926D}"/>
                </a:ext>
              </a:extLst>
            </p:cNvPr>
            <p:cNvPicPr>
              <a:picLocks noChangeAspect="1"/>
            </p:cNvPicPr>
            <p:nvPr/>
          </p:nvPicPr>
          <p:blipFill>
            <a:blip r:embed="rId2"/>
            <a:stretch>
              <a:fillRect/>
            </a:stretch>
          </p:blipFill>
          <p:spPr>
            <a:xfrm>
              <a:off x="2628299" y="2711323"/>
              <a:ext cx="2108200" cy="508000"/>
            </a:xfrm>
            <a:prstGeom prst="rect">
              <a:avLst/>
            </a:prstGeom>
          </p:spPr>
        </p:pic>
        <p:pic>
          <p:nvPicPr>
            <p:cNvPr id="5" name="Imagen 4">
              <a:extLst>
                <a:ext uri="{FF2B5EF4-FFF2-40B4-BE49-F238E27FC236}">
                  <a16:creationId xmlns:a16="http://schemas.microsoft.com/office/drawing/2014/main" id="{86FF4D68-D0B5-D644-9C1E-FBDF91611E0F}"/>
                </a:ext>
              </a:extLst>
            </p:cNvPr>
            <p:cNvPicPr>
              <a:picLocks noChangeAspect="1"/>
            </p:cNvPicPr>
            <p:nvPr/>
          </p:nvPicPr>
          <p:blipFill>
            <a:blip r:embed="rId3"/>
            <a:stretch>
              <a:fillRect/>
            </a:stretch>
          </p:blipFill>
          <p:spPr>
            <a:xfrm>
              <a:off x="5263849" y="2800223"/>
              <a:ext cx="1981200" cy="330200"/>
            </a:xfrm>
            <a:prstGeom prst="rect">
              <a:avLst/>
            </a:prstGeom>
          </p:spPr>
        </p:pic>
        <p:pic>
          <p:nvPicPr>
            <p:cNvPr id="6" name="Imagen 5">
              <a:extLst>
                <a:ext uri="{FF2B5EF4-FFF2-40B4-BE49-F238E27FC236}">
                  <a16:creationId xmlns:a16="http://schemas.microsoft.com/office/drawing/2014/main" id="{3DE2A434-383E-3A49-ABD4-CA1C30861B9F}"/>
                </a:ext>
              </a:extLst>
            </p:cNvPr>
            <p:cNvPicPr>
              <a:picLocks noChangeAspect="1"/>
            </p:cNvPicPr>
            <p:nvPr/>
          </p:nvPicPr>
          <p:blipFill>
            <a:blip r:embed="rId4"/>
            <a:stretch>
              <a:fillRect/>
            </a:stretch>
          </p:blipFill>
          <p:spPr>
            <a:xfrm>
              <a:off x="7772400" y="2724023"/>
              <a:ext cx="1549400" cy="482600"/>
            </a:xfrm>
            <a:prstGeom prst="rect">
              <a:avLst/>
            </a:prstGeom>
          </p:spPr>
        </p:pic>
      </p:grpSp>
      <p:pic>
        <p:nvPicPr>
          <p:cNvPr id="9" name="Imagen 8">
            <a:extLst>
              <a:ext uri="{FF2B5EF4-FFF2-40B4-BE49-F238E27FC236}">
                <a16:creationId xmlns:a16="http://schemas.microsoft.com/office/drawing/2014/main" id="{97437B7E-6D64-6648-B24D-38BF402C5F96}"/>
              </a:ext>
            </a:extLst>
          </p:cNvPr>
          <p:cNvPicPr>
            <a:picLocks noChangeAspect="1"/>
          </p:cNvPicPr>
          <p:nvPr/>
        </p:nvPicPr>
        <p:blipFill>
          <a:blip r:embed="rId5"/>
          <a:stretch>
            <a:fillRect/>
          </a:stretch>
        </p:blipFill>
        <p:spPr>
          <a:xfrm>
            <a:off x="6553200" y="3797301"/>
            <a:ext cx="1219200" cy="320040"/>
          </a:xfrm>
          <a:prstGeom prst="rect">
            <a:avLst/>
          </a:prstGeom>
        </p:spPr>
      </p:pic>
      <p:pic>
        <p:nvPicPr>
          <p:cNvPr id="10" name="Imagen 9">
            <a:extLst>
              <a:ext uri="{FF2B5EF4-FFF2-40B4-BE49-F238E27FC236}">
                <a16:creationId xmlns:a16="http://schemas.microsoft.com/office/drawing/2014/main" id="{B4E7E3D5-66A3-9A41-B6C1-5B7E876B4BE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33950" y="3727578"/>
            <a:ext cx="914400" cy="459486"/>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3 Rectángulo">
            <a:extLst>
              <a:ext uri="{FF2B5EF4-FFF2-40B4-BE49-F238E27FC236}">
                <a16:creationId xmlns:a16="http://schemas.microsoft.com/office/drawing/2014/main" id="{3AC871DF-E6FF-9441-96C3-69A7F4032150}"/>
              </a:ext>
            </a:extLst>
          </p:cNvPr>
          <p:cNvSpPr/>
          <p:nvPr/>
        </p:nvSpPr>
        <p:spPr>
          <a:xfrm>
            <a:off x="8865852" y="0"/>
            <a:ext cx="3326147" cy="659765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s-ES" sz="900" b="0" i="0" u="none" strike="noStrike" kern="0" cap="none" spc="0" normalizeH="0" baseline="0" noProof="0" dirty="0">
              <a:ln>
                <a:noFill/>
              </a:ln>
              <a:solidFill>
                <a:srgbClr val="785573"/>
              </a:solidFill>
              <a:effectLst/>
              <a:uLnTx/>
              <a:uFillTx/>
              <a:latin typeface="Neo Sans Light"/>
              <a:ea typeface="+mn-ea"/>
              <a:cs typeface="+mn-cs"/>
              <a:sym typeface="Neo Sans"/>
            </a:endParaRPr>
          </a:p>
        </p:txBody>
      </p:sp>
      <p:sp>
        <p:nvSpPr>
          <p:cNvPr id="322" name="Flecha 11"/>
          <p:cNvSpPr/>
          <p:nvPr/>
        </p:nvSpPr>
        <p:spPr>
          <a:xfrm>
            <a:off x="7452086" y="4539119"/>
            <a:ext cx="347293" cy="261481"/>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004254"/>
              </a:solidFill>
              <a:effectLst/>
              <a:uLnTx/>
              <a:uFillTx/>
              <a:latin typeface="Neo Sans"/>
              <a:sym typeface="Neo Sans"/>
            </a:endParaRPr>
          </a:p>
        </p:txBody>
      </p:sp>
      <p:sp>
        <p:nvSpPr>
          <p:cNvPr id="323" name="Flecha 11"/>
          <p:cNvSpPr/>
          <p:nvPr/>
        </p:nvSpPr>
        <p:spPr>
          <a:xfrm>
            <a:off x="7452086" y="3896335"/>
            <a:ext cx="347293" cy="261480"/>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004254"/>
              </a:solidFill>
              <a:effectLst/>
              <a:uLnTx/>
              <a:uFillTx/>
              <a:latin typeface="Neo Sans"/>
              <a:sym typeface="Neo Sans"/>
            </a:endParaRPr>
          </a:p>
        </p:txBody>
      </p:sp>
      <p:sp>
        <p:nvSpPr>
          <p:cNvPr id="324" name="Flecha 11"/>
          <p:cNvSpPr/>
          <p:nvPr/>
        </p:nvSpPr>
        <p:spPr>
          <a:xfrm>
            <a:off x="7008042" y="3253550"/>
            <a:ext cx="347293" cy="261481"/>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004254"/>
              </a:solidFill>
              <a:effectLst/>
              <a:uLnTx/>
              <a:uFillTx/>
              <a:latin typeface="Neo Sans"/>
              <a:sym typeface="Neo Sans"/>
            </a:endParaRPr>
          </a:p>
        </p:txBody>
      </p:sp>
      <p:sp>
        <p:nvSpPr>
          <p:cNvPr id="325" name="Flecha 11"/>
          <p:cNvSpPr/>
          <p:nvPr/>
        </p:nvSpPr>
        <p:spPr>
          <a:xfrm>
            <a:off x="7008042" y="2610766"/>
            <a:ext cx="347293" cy="261480"/>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004254"/>
              </a:solidFill>
              <a:effectLst/>
              <a:uLnTx/>
              <a:uFillTx/>
              <a:latin typeface="Neo Sans"/>
              <a:sym typeface="Neo Sans"/>
            </a:endParaRPr>
          </a:p>
        </p:txBody>
      </p:sp>
      <p:sp>
        <p:nvSpPr>
          <p:cNvPr id="326" name="Flecha 11"/>
          <p:cNvSpPr/>
          <p:nvPr/>
        </p:nvSpPr>
        <p:spPr>
          <a:xfrm>
            <a:off x="7452086" y="2015792"/>
            <a:ext cx="347293" cy="261480"/>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004254"/>
              </a:solidFill>
              <a:effectLst/>
              <a:uLnTx/>
              <a:uFillTx/>
              <a:latin typeface="Neo Sans"/>
              <a:sym typeface="Neo Sans"/>
            </a:endParaRPr>
          </a:p>
        </p:txBody>
      </p:sp>
      <p:sp>
        <p:nvSpPr>
          <p:cNvPr id="327" name="Flecha 11"/>
          <p:cNvSpPr/>
          <p:nvPr/>
        </p:nvSpPr>
        <p:spPr>
          <a:xfrm>
            <a:off x="7452086" y="2231250"/>
            <a:ext cx="347293" cy="261480"/>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004254"/>
              </a:solidFill>
              <a:effectLst/>
              <a:uLnTx/>
              <a:uFillTx/>
              <a:latin typeface="Neo Sans"/>
              <a:sym typeface="Neo Sans"/>
            </a:endParaRPr>
          </a:p>
        </p:txBody>
      </p:sp>
      <p:sp>
        <p:nvSpPr>
          <p:cNvPr id="328" name="Flecha 11"/>
          <p:cNvSpPr/>
          <p:nvPr/>
        </p:nvSpPr>
        <p:spPr>
          <a:xfrm>
            <a:off x="7452086" y="1589767"/>
            <a:ext cx="347293" cy="261481"/>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accent4">
              <a:lumOff val="9019"/>
            </a:scheme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004254"/>
              </a:solidFill>
              <a:effectLst/>
              <a:uLnTx/>
              <a:uFillTx/>
              <a:latin typeface="Neo Sans"/>
              <a:sym typeface="Neo Sans"/>
            </a:endParaRPr>
          </a:p>
        </p:txBody>
      </p:sp>
      <p:sp>
        <p:nvSpPr>
          <p:cNvPr id="37" name="Título 1">
            <a:extLst>
              <a:ext uri="{FF2B5EF4-FFF2-40B4-BE49-F238E27FC236}">
                <a16:creationId xmlns:a16="http://schemas.microsoft.com/office/drawing/2014/main" id="{CF6CDC16-BB97-784A-A1F8-3977FE316AA4}"/>
              </a:ext>
            </a:extLst>
          </p:cNvPr>
          <p:cNvSpPr txBox="1">
            <a:spLocks/>
          </p:cNvSpPr>
          <p:nvPr/>
        </p:nvSpPr>
        <p:spPr>
          <a:xfrm>
            <a:off x="550863" y="476251"/>
            <a:ext cx="5545137" cy="6492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400" b="0" i="0" u="none" strike="noStrike" kern="1200" cap="none" spc="0" normalizeH="0" baseline="0" noProof="0" dirty="0">
                <a:ln>
                  <a:noFill/>
                </a:ln>
                <a:solidFill>
                  <a:srgbClr val="004254"/>
                </a:solidFill>
                <a:effectLst/>
                <a:uLnTx/>
                <a:uFillTx/>
                <a:latin typeface="Georgia" panose="02040502050405020303" pitchFamily="18" charset="0"/>
                <a:ea typeface="+mj-ea"/>
                <a:cs typeface="+mj-cs"/>
                <a:sym typeface="Neo Sans"/>
              </a:rPr>
              <a:t>Gestión de Datos</a:t>
            </a:r>
          </a:p>
        </p:txBody>
      </p:sp>
      <p:sp>
        <p:nvSpPr>
          <p:cNvPr id="38" name="Rounded Rectangle 102">
            <a:extLst>
              <a:ext uri="{FF2B5EF4-FFF2-40B4-BE49-F238E27FC236}">
                <a16:creationId xmlns:a16="http://schemas.microsoft.com/office/drawing/2014/main" id="{A95D91EC-0DD3-A94E-BD15-F91855F37F8E}"/>
              </a:ext>
            </a:extLst>
          </p:cNvPr>
          <p:cNvSpPr/>
          <p:nvPr/>
        </p:nvSpPr>
        <p:spPr bwMode="auto">
          <a:xfrm>
            <a:off x="550863" y="2267204"/>
            <a:ext cx="8135937" cy="338574"/>
          </a:xfrm>
          <a:prstGeom prst="roundRect">
            <a:avLst/>
          </a:prstGeom>
          <a:solidFill>
            <a:srgbClr val="04657C"/>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rPr>
              <a:t>Entrega, Admisión y recogida</a:t>
            </a:r>
            <a:endParaRPr kumimoji="0" 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endParaRPr>
          </a:p>
        </p:txBody>
      </p:sp>
      <p:sp>
        <p:nvSpPr>
          <p:cNvPr id="39" name="Rounded Rectangle 102">
            <a:extLst>
              <a:ext uri="{FF2B5EF4-FFF2-40B4-BE49-F238E27FC236}">
                <a16:creationId xmlns:a16="http://schemas.microsoft.com/office/drawing/2014/main" id="{30025DD4-2D62-CC4B-81D8-3F72DA641E5A}"/>
              </a:ext>
            </a:extLst>
          </p:cNvPr>
          <p:cNvSpPr/>
          <p:nvPr/>
        </p:nvSpPr>
        <p:spPr bwMode="auto">
          <a:xfrm>
            <a:off x="1066800" y="2680902"/>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Órdenes de transporte</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0" name="Rounded Rectangle 102">
            <a:extLst>
              <a:ext uri="{FF2B5EF4-FFF2-40B4-BE49-F238E27FC236}">
                <a16:creationId xmlns:a16="http://schemas.microsoft.com/office/drawing/2014/main" id="{F53BBA40-A34A-0146-9479-69574593E694}"/>
              </a:ext>
            </a:extLst>
          </p:cNvPr>
          <p:cNvSpPr/>
          <p:nvPr/>
        </p:nvSpPr>
        <p:spPr bwMode="auto">
          <a:xfrm>
            <a:off x="2959787" y="2680902"/>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Órdenes de admisión</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1" name="Rounded Rectangle 102">
            <a:extLst>
              <a:ext uri="{FF2B5EF4-FFF2-40B4-BE49-F238E27FC236}">
                <a16:creationId xmlns:a16="http://schemas.microsoft.com/office/drawing/2014/main" id="{C9232AA8-11FD-3F40-BE16-3D6E7A885AEE}"/>
              </a:ext>
            </a:extLst>
          </p:cNvPr>
          <p:cNvSpPr/>
          <p:nvPr/>
        </p:nvSpPr>
        <p:spPr bwMode="auto">
          <a:xfrm>
            <a:off x="2959787" y="3111400"/>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Confirmación de admisión</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2" name="Rounded Rectangle 102">
            <a:extLst>
              <a:ext uri="{FF2B5EF4-FFF2-40B4-BE49-F238E27FC236}">
                <a16:creationId xmlns:a16="http://schemas.microsoft.com/office/drawing/2014/main" id="{C1597395-EF07-644A-898B-1D6EDBA5DEFB}"/>
              </a:ext>
            </a:extLst>
          </p:cNvPr>
          <p:cNvSpPr/>
          <p:nvPr/>
        </p:nvSpPr>
        <p:spPr bwMode="auto">
          <a:xfrm>
            <a:off x="4852774" y="3111400"/>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Confirmaciones de entrega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3" name="Rounded Rectangle 102">
            <a:extLst>
              <a:ext uri="{FF2B5EF4-FFF2-40B4-BE49-F238E27FC236}">
                <a16:creationId xmlns:a16="http://schemas.microsoft.com/office/drawing/2014/main" id="{11C57EA8-5854-CF46-BFBD-4F0C543FB01C}"/>
              </a:ext>
            </a:extLst>
          </p:cNvPr>
          <p:cNvSpPr/>
          <p:nvPr/>
        </p:nvSpPr>
        <p:spPr bwMode="auto">
          <a:xfrm>
            <a:off x="1066800" y="3111400"/>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Asignación medio de transporte</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4" name="Rounded Rectangle 102">
            <a:extLst>
              <a:ext uri="{FF2B5EF4-FFF2-40B4-BE49-F238E27FC236}">
                <a16:creationId xmlns:a16="http://schemas.microsoft.com/office/drawing/2014/main" id="{DC1645E4-47D9-9540-AE5D-FC1CB8E9EA63}"/>
              </a:ext>
            </a:extLst>
          </p:cNvPr>
          <p:cNvSpPr/>
          <p:nvPr/>
        </p:nvSpPr>
        <p:spPr bwMode="auto">
          <a:xfrm>
            <a:off x="1066800" y="3492412"/>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Asignación conductor</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5" name="Rounded Rectangle 102">
            <a:extLst>
              <a:ext uri="{FF2B5EF4-FFF2-40B4-BE49-F238E27FC236}">
                <a16:creationId xmlns:a16="http://schemas.microsoft.com/office/drawing/2014/main" id="{4A9B3CFE-64E7-1843-ACF4-626097CE045B}"/>
              </a:ext>
            </a:extLst>
          </p:cNvPr>
          <p:cNvSpPr/>
          <p:nvPr/>
        </p:nvSpPr>
        <p:spPr bwMode="auto">
          <a:xfrm>
            <a:off x="4777404" y="4330612"/>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 de carga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6" name="Rounded Rectangle 102">
            <a:extLst>
              <a:ext uri="{FF2B5EF4-FFF2-40B4-BE49-F238E27FC236}">
                <a16:creationId xmlns:a16="http://schemas.microsoft.com/office/drawing/2014/main" id="{DB917643-96E8-504E-B9AD-D74831EACE17}"/>
              </a:ext>
            </a:extLst>
          </p:cNvPr>
          <p:cNvSpPr/>
          <p:nvPr/>
        </p:nvSpPr>
        <p:spPr bwMode="auto">
          <a:xfrm>
            <a:off x="562200" y="4330612"/>
            <a:ext cx="16476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 de descarga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8" name="Rounded Rectangle 102">
            <a:extLst>
              <a:ext uri="{FF2B5EF4-FFF2-40B4-BE49-F238E27FC236}">
                <a16:creationId xmlns:a16="http://schemas.microsoft.com/office/drawing/2014/main" id="{F173A3DD-81BE-014D-99F0-9405D8B89D67}"/>
              </a:ext>
            </a:extLst>
          </p:cNvPr>
          <p:cNvSpPr/>
          <p:nvPr/>
        </p:nvSpPr>
        <p:spPr bwMode="auto">
          <a:xfrm>
            <a:off x="6745761" y="2680902"/>
            <a:ext cx="1496995"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 de recogida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49" name="Rounded Rectangle 102">
            <a:extLst>
              <a:ext uri="{FF2B5EF4-FFF2-40B4-BE49-F238E27FC236}">
                <a16:creationId xmlns:a16="http://schemas.microsoft.com/office/drawing/2014/main" id="{C76295E9-0D4C-3F40-8235-6E073C14C866}"/>
              </a:ext>
            </a:extLst>
          </p:cNvPr>
          <p:cNvSpPr/>
          <p:nvPr/>
        </p:nvSpPr>
        <p:spPr bwMode="auto">
          <a:xfrm>
            <a:off x="6961205" y="4330612"/>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Operación carga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50" name="Rounded Rectangle 102">
            <a:extLst>
              <a:ext uri="{FF2B5EF4-FFF2-40B4-BE49-F238E27FC236}">
                <a16:creationId xmlns:a16="http://schemas.microsoft.com/office/drawing/2014/main" id="{DEEE58EC-BFEB-B643-A4A9-4239FF140094}"/>
              </a:ext>
            </a:extLst>
          </p:cNvPr>
          <p:cNvSpPr/>
          <p:nvPr/>
        </p:nvSpPr>
        <p:spPr bwMode="auto">
          <a:xfrm>
            <a:off x="2593602" y="4330612"/>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Operación descarga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52" name="Rounded Rectangle 102">
            <a:extLst>
              <a:ext uri="{FF2B5EF4-FFF2-40B4-BE49-F238E27FC236}">
                <a16:creationId xmlns:a16="http://schemas.microsoft.com/office/drawing/2014/main" id="{9AB414E8-AF2C-2243-A603-58CA07F162A1}"/>
              </a:ext>
            </a:extLst>
          </p:cNvPr>
          <p:cNvSpPr/>
          <p:nvPr/>
        </p:nvSpPr>
        <p:spPr bwMode="auto">
          <a:xfrm>
            <a:off x="4852774" y="2680902"/>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Órden de entrega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53" name="Rounded Rectangle 102">
            <a:extLst>
              <a:ext uri="{FF2B5EF4-FFF2-40B4-BE49-F238E27FC236}">
                <a16:creationId xmlns:a16="http://schemas.microsoft.com/office/drawing/2014/main" id="{801ED171-D0F0-5147-8EBB-1C13D26E42C7}"/>
              </a:ext>
            </a:extLst>
          </p:cNvPr>
          <p:cNvSpPr/>
          <p:nvPr/>
        </p:nvSpPr>
        <p:spPr bwMode="auto">
          <a:xfrm>
            <a:off x="6745761" y="3111400"/>
            <a:ext cx="1496995"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Confirmaciones de recogida</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54" name="Rounded Rectangle 102">
            <a:extLst>
              <a:ext uri="{FF2B5EF4-FFF2-40B4-BE49-F238E27FC236}">
                <a16:creationId xmlns:a16="http://schemas.microsoft.com/office/drawing/2014/main" id="{83075AC8-270B-944C-9A6A-E4568AC42474}"/>
              </a:ext>
            </a:extLst>
          </p:cNvPr>
          <p:cNvSpPr/>
          <p:nvPr/>
        </p:nvSpPr>
        <p:spPr bwMode="auto">
          <a:xfrm>
            <a:off x="562200" y="3883221"/>
            <a:ext cx="8210666" cy="359999"/>
          </a:xfrm>
          <a:prstGeom prst="roundRect">
            <a:avLst/>
          </a:prstGeom>
          <a:solidFill>
            <a:srgbClr val="04657C"/>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rPr>
              <a:t>Operaciones de Carga y Descarga </a:t>
            </a:r>
            <a:endParaRPr kumimoji="0" 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Neo Sans"/>
            </a:endParaRPr>
          </a:p>
        </p:txBody>
      </p:sp>
      <p:sp>
        <p:nvSpPr>
          <p:cNvPr id="51" name="Rectángulo 37">
            <a:extLst>
              <a:ext uri="{FF2B5EF4-FFF2-40B4-BE49-F238E27FC236}">
                <a16:creationId xmlns:a16="http://schemas.microsoft.com/office/drawing/2014/main" id="{2147A677-4778-C34A-B4D3-8BA7FC2806CA}"/>
              </a:ext>
            </a:extLst>
          </p:cNvPr>
          <p:cNvSpPr>
            <a:spLocks noChangeAspect="1"/>
          </p:cNvSpPr>
          <p:nvPr/>
        </p:nvSpPr>
        <p:spPr>
          <a:xfrm>
            <a:off x="550863" y="1780975"/>
            <a:ext cx="8135937" cy="452184"/>
          </a:xfrm>
          <a:prstGeom prst="rect">
            <a:avLst/>
          </a:prstGeom>
          <a:solidFill>
            <a:schemeClr val="accent1"/>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Neo Sans"/>
              </a:rPr>
              <a:t>Eventos</a:t>
            </a:r>
            <a:r>
              <a:rPr kumimoji="0" lang="es-ES" sz="1600" b="0" i="0" u="none" strike="noStrike" kern="0" cap="none" spc="0" normalizeH="0" baseline="0" noProof="0" dirty="0">
                <a:ln>
                  <a:noFill/>
                </a:ln>
                <a:solidFill>
                  <a:srgbClr val="785573"/>
                </a:solidFill>
                <a:effectLst/>
                <a:uLnTx/>
                <a:uFillTx/>
                <a:latin typeface="Arial" panose="020B0604020202020204" pitchFamily="34" charset="0"/>
                <a:ea typeface="+mn-ea"/>
                <a:cs typeface="Arial" panose="020B0604020202020204" pitchFamily="34" charset="0"/>
                <a:sym typeface="Neo Sans"/>
              </a:rPr>
              <a:t> </a:t>
            </a:r>
          </a:p>
        </p:txBody>
      </p:sp>
      <p:sp>
        <p:nvSpPr>
          <p:cNvPr id="56" name="Rectángulo redondeado">
            <a:extLst>
              <a:ext uri="{FF2B5EF4-FFF2-40B4-BE49-F238E27FC236}">
                <a16:creationId xmlns:a16="http://schemas.microsoft.com/office/drawing/2014/main" id="{42365C3C-B78D-8E40-84E1-26C7435663DB}"/>
              </a:ext>
            </a:extLst>
          </p:cNvPr>
          <p:cNvSpPr/>
          <p:nvPr/>
        </p:nvSpPr>
        <p:spPr>
          <a:xfrm>
            <a:off x="9903107" y="2818230"/>
            <a:ext cx="686970" cy="686970"/>
          </a:xfrm>
          <a:prstGeom prst="roundRect">
            <a:avLst>
              <a:gd name="adj" fmla="val 15000"/>
            </a:avLst>
          </a:prstGeom>
          <a:solidFill>
            <a:schemeClr val="accent4">
              <a:lumOff val="9019"/>
            </a:schemeClr>
          </a:solidFill>
          <a:ln w="3810">
            <a:solidFill>
              <a:schemeClr val="accent4">
                <a:lumOff val="9019"/>
              </a:schemeClr>
            </a:solidFill>
            <a:miter/>
          </a:ln>
          <a:effectLst>
            <a:outerShdw blurRad="63500" dist="25400" dir="5400000" rotWithShape="0">
              <a:srgbClr val="000000">
                <a:alpha val="50000"/>
              </a:srgbClr>
            </a:outerShdw>
          </a:effectLst>
        </p:spPr>
        <p:txBody>
          <a:bodyPr lIns="45719" rIns="45719" anchor="ctr"/>
          <a:lstStyle/>
          <a:p>
            <a:pPr marL="0" marR="0" lvl="0" indent="0" algn="l" defTabSz="1219200" rtl="0" eaLnBrk="1" fontAlgn="auto" latinLnBrk="0" hangingPunct="0">
              <a:lnSpc>
                <a:spcPct val="100000"/>
              </a:lnSpc>
              <a:spcBef>
                <a:spcPts val="0"/>
              </a:spcBef>
              <a:spcAft>
                <a:spcPts val="0"/>
              </a:spcAft>
              <a:buClrTx/>
              <a:buSzTx/>
              <a:buFontTx/>
              <a:buNone/>
              <a:tabLst/>
              <a:defRPr sz="3200">
                <a:solidFill>
                  <a:srgbClr val="4B1C44"/>
                </a:solidFill>
                <a:latin typeface="Arial"/>
                <a:ea typeface="Arial"/>
                <a:cs typeface="Arial"/>
                <a:sym typeface="Arial"/>
              </a:defRPr>
            </a:pPr>
            <a:endParaRPr kumimoji="0" sz="3200" b="0" i="0" u="none" strike="noStrike" kern="0" cap="none" spc="0" normalizeH="0" baseline="0" noProof="0" dirty="0">
              <a:ln>
                <a:noFill/>
              </a:ln>
              <a:solidFill>
                <a:srgbClr val="4B1C44"/>
              </a:solidFill>
              <a:effectLst/>
              <a:uLnTx/>
              <a:uFillTx/>
              <a:latin typeface="Arial"/>
              <a:cs typeface="Arial"/>
              <a:sym typeface="Arial"/>
            </a:endParaRPr>
          </a:p>
        </p:txBody>
      </p:sp>
      <p:sp>
        <p:nvSpPr>
          <p:cNvPr id="58" name="41 CuadroTexto">
            <a:extLst>
              <a:ext uri="{FF2B5EF4-FFF2-40B4-BE49-F238E27FC236}">
                <a16:creationId xmlns:a16="http://schemas.microsoft.com/office/drawing/2014/main" id="{43972398-3BDA-9A47-908E-06A22CD0245B}"/>
              </a:ext>
            </a:extLst>
          </p:cNvPr>
          <p:cNvSpPr txBox="1"/>
          <p:nvPr/>
        </p:nvSpPr>
        <p:spPr>
          <a:xfrm>
            <a:off x="9310309" y="2072747"/>
            <a:ext cx="1881690" cy="527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000" tIns="48000" rIns="48000" bIns="48000">
            <a:spAutoFit/>
          </a:bodyPr>
          <a:lstStyle>
            <a:lvl1pPr algn="ctr" defTabSz="1219138">
              <a:defRPr sz="1400">
                <a:solidFill>
                  <a:schemeClr val="accent4">
                    <a:lumOff val="9019"/>
                  </a:schemeClr>
                </a:solidFill>
                <a:latin typeface="Neo Sans"/>
                <a:ea typeface="Neo Sans"/>
                <a:cs typeface="Neo Sans"/>
                <a:sym typeface="Neo Sans"/>
              </a:defRPr>
            </a:lvl1pPr>
          </a:lstStyle>
          <a:p>
            <a:pPr marL="0" marR="0" lvl="0" indent="0" algn="ctr" defTabSz="1219138" rtl="0" eaLnBrk="1" fontAlgn="auto" latinLnBrk="0" hangingPunct="0">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Otros servicios a incluir</a:t>
            </a:r>
            <a:endParaRPr kumimoji="0" sz="14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59" name="Paralelogramo 187">
            <a:extLst>
              <a:ext uri="{FF2B5EF4-FFF2-40B4-BE49-F238E27FC236}">
                <a16:creationId xmlns:a16="http://schemas.microsoft.com/office/drawing/2014/main" id="{ACB59027-BBF0-7D44-8EBF-C1C0F93C7444}"/>
              </a:ext>
            </a:extLst>
          </p:cNvPr>
          <p:cNvSpPr txBox="1"/>
          <p:nvPr/>
        </p:nvSpPr>
        <p:spPr>
          <a:xfrm>
            <a:off x="9259230" y="3791820"/>
            <a:ext cx="1983848" cy="1600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400">
                <a:solidFill>
                  <a:schemeClr val="accent4">
                    <a:lumOff val="9019"/>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rPr>
              <a:t>SIMPLE como plataforma tecnológica abierta que permita su extensión según las necesidades que se identifiquen a lo largo del tiempo</a:t>
            </a:r>
          </a:p>
        </p:txBody>
      </p:sp>
      <p:pic>
        <p:nvPicPr>
          <p:cNvPr id="60" name="Imagen 54" descr="Imagen 54">
            <a:extLst>
              <a:ext uri="{FF2B5EF4-FFF2-40B4-BE49-F238E27FC236}">
                <a16:creationId xmlns:a16="http://schemas.microsoft.com/office/drawing/2014/main" id="{A38F4198-2042-2A44-8B4F-2FA2B2944C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89218" y="2968833"/>
            <a:ext cx="540001" cy="385940"/>
          </a:xfrm>
          <a:prstGeom prst="rect">
            <a:avLst/>
          </a:prstGeom>
          <a:ln w="12700">
            <a:miter lim="400000"/>
          </a:ln>
        </p:spPr>
      </p:pic>
      <p:sp>
        <p:nvSpPr>
          <p:cNvPr id="62" name="58 Rectángulo">
            <a:extLst>
              <a:ext uri="{FF2B5EF4-FFF2-40B4-BE49-F238E27FC236}">
                <a16:creationId xmlns:a16="http://schemas.microsoft.com/office/drawing/2014/main" id="{1A13B6BF-324F-BC4E-8D3E-C0688D173382}"/>
              </a:ext>
            </a:extLst>
          </p:cNvPr>
          <p:cNvSpPr/>
          <p:nvPr/>
        </p:nvSpPr>
        <p:spPr>
          <a:xfrm>
            <a:off x="9268438" y="979488"/>
            <a:ext cx="1994601" cy="692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68400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rPr>
              <a:t>Marketplace</a:t>
            </a:r>
            <a:endParaRPr kumimoji="0" lang="en-US" sz="1400" b="1" i="0" u="none" strike="noStrike" kern="1200" cap="none" spc="0" normalizeH="0" baseline="0" noProof="0" dirty="0">
              <a:ln>
                <a:noFill/>
              </a:ln>
              <a:solidFill>
                <a:srgbClr val="004254"/>
              </a:solidFill>
              <a:effectLst/>
              <a:uLnTx/>
              <a:uFillTx/>
              <a:latin typeface="Arial" panose="020B0604020202020204" pitchFamily="34" charset="0"/>
              <a:ea typeface="+mn-ea"/>
              <a:cs typeface="Arial" panose="020B0604020202020204" pitchFamily="34" charset="0"/>
              <a:sym typeface="Neo Sans"/>
            </a:endParaRPr>
          </a:p>
        </p:txBody>
      </p:sp>
      <p:sp>
        <p:nvSpPr>
          <p:cNvPr id="63" name="Rounded Rectangle 102">
            <a:extLst>
              <a:ext uri="{FF2B5EF4-FFF2-40B4-BE49-F238E27FC236}">
                <a16:creationId xmlns:a16="http://schemas.microsoft.com/office/drawing/2014/main" id="{C68BA160-BF60-0E49-8F1D-B4916F99E7DE}"/>
              </a:ext>
            </a:extLst>
          </p:cNvPr>
          <p:cNvSpPr/>
          <p:nvPr/>
        </p:nvSpPr>
        <p:spPr bwMode="auto">
          <a:xfrm>
            <a:off x="4780864" y="5355355"/>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Trazabilidad</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64" name="Rounded Rectangle 102">
            <a:extLst>
              <a:ext uri="{FF2B5EF4-FFF2-40B4-BE49-F238E27FC236}">
                <a16:creationId xmlns:a16="http://schemas.microsoft.com/office/drawing/2014/main" id="{7F75C7F9-77F2-1249-9DAD-652ADCDA9020}"/>
              </a:ext>
            </a:extLst>
          </p:cNvPr>
          <p:cNvSpPr/>
          <p:nvPr/>
        </p:nvSpPr>
        <p:spPr bwMode="auto">
          <a:xfrm>
            <a:off x="565660" y="5355355"/>
            <a:ext cx="16476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Visibilidad</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65" name="Rounded Rectangle 102">
            <a:extLst>
              <a:ext uri="{FF2B5EF4-FFF2-40B4-BE49-F238E27FC236}">
                <a16:creationId xmlns:a16="http://schemas.microsoft.com/office/drawing/2014/main" id="{46D2654A-5491-8D49-B12D-C42DEAD37E7A}"/>
              </a:ext>
            </a:extLst>
          </p:cNvPr>
          <p:cNvSpPr/>
          <p:nvPr/>
        </p:nvSpPr>
        <p:spPr bwMode="auto">
          <a:xfrm>
            <a:off x="6964665" y="5355355"/>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Escalabilidad</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66" name="Rounded Rectangle 102">
            <a:extLst>
              <a:ext uri="{FF2B5EF4-FFF2-40B4-BE49-F238E27FC236}">
                <a16:creationId xmlns:a16="http://schemas.microsoft.com/office/drawing/2014/main" id="{02D6F7BD-EE9D-9F41-B18B-2835A4BF12BA}"/>
              </a:ext>
            </a:extLst>
          </p:cNvPr>
          <p:cNvSpPr/>
          <p:nvPr/>
        </p:nvSpPr>
        <p:spPr bwMode="auto">
          <a:xfrm>
            <a:off x="2597062" y="5355355"/>
            <a:ext cx="1800000" cy="360000"/>
          </a:xfrm>
          <a:prstGeom prst="roundRect">
            <a:avLst/>
          </a:prstGeom>
          <a:solidFill>
            <a:srgbClr val="E8E8E8"/>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err="1">
                <a:ln>
                  <a:noFill/>
                </a:ln>
                <a:solidFill>
                  <a:srgbClr val="004254"/>
                </a:solidFill>
                <a:effectLst/>
                <a:uLnTx/>
                <a:uFillTx/>
                <a:latin typeface="Arial" panose="020B0604020202020204" pitchFamily="34" charset="0"/>
                <a:cs typeface="Arial" panose="020B0604020202020204" pitchFamily="34" charset="0"/>
                <a:sym typeface="Neo Sans"/>
              </a:rPr>
              <a:t>Interoperabilidad</a:t>
            </a:r>
            <a:endParaRPr kumimoji="0" lang="en-US" sz="1200" b="0" i="0" u="none" strike="noStrike" kern="0" cap="none" spc="0" normalizeH="0" baseline="0" noProof="0" dirty="0">
              <a:ln>
                <a:noFill/>
              </a:ln>
              <a:solidFill>
                <a:srgbClr val="004254"/>
              </a:solidFill>
              <a:effectLst/>
              <a:uLnTx/>
              <a:uFillTx/>
              <a:latin typeface="Arial" panose="020B0604020202020204" pitchFamily="34" charset="0"/>
              <a:cs typeface="Arial" panose="020B0604020202020204" pitchFamily="34" charset="0"/>
              <a:sym typeface="Neo Sans"/>
            </a:endParaRPr>
          </a:p>
        </p:txBody>
      </p:sp>
      <p:sp>
        <p:nvSpPr>
          <p:cNvPr id="67" name="Rounded Rectangle 102">
            <a:extLst>
              <a:ext uri="{FF2B5EF4-FFF2-40B4-BE49-F238E27FC236}">
                <a16:creationId xmlns:a16="http://schemas.microsoft.com/office/drawing/2014/main" id="{45D02CA0-9C90-1349-87E6-90EA85E11366}"/>
              </a:ext>
            </a:extLst>
          </p:cNvPr>
          <p:cNvSpPr/>
          <p:nvPr/>
        </p:nvSpPr>
        <p:spPr bwMode="auto">
          <a:xfrm>
            <a:off x="565660" y="4907964"/>
            <a:ext cx="8210666" cy="359999"/>
          </a:xfrm>
          <a:prstGeom prst="roundRect">
            <a:avLst/>
          </a:prstGeom>
          <a:solidFill>
            <a:srgbClr val="81B1BD"/>
          </a:solidFill>
          <a:ln w="571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noProof="0" dirty="0">
                <a:ln>
                  <a:noFill/>
                </a:ln>
                <a:solidFill>
                  <a:srgbClr val="FFFFFF"/>
                </a:solidFill>
                <a:effectLst/>
                <a:uLnTx/>
                <a:uFillTx/>
                <a:latin typeface="Arial" panose="020B0604020202020204" pitchFamily="34" charset="0"/>
                <a:sym typeface="Neo Sans"/>
              </a:rPr>
              <a:t>Servicios</a:t>
            </a:r>
            <a:r>
              <a:rPr kumimoji="0" lang="es-ES" sz="1400" b="0" i="0" u="none" strike="noStrike" kern="0" cap="none" spc="0" normalizeH="0" baseline="0" noProof="0" dirty="0">
                <a:ln>
                  <a:noFill/>
                </a:ln>
                <a:solidFill>
                  <a:srgbClr val="785573"/>
                </a:solidFill>
                <a:effectLst/>
                <a:uLnTx/>
                <a:uFillTx/>
                <a:latin typeface="Arial" panose="020B0604020202020204" pitchFamily="34" charset="0"/>
                <a:sym typeface="Neo Sans"/>
              </a:rPr>
              <a:t> </a:t>
            </a:r>
          </a:p>
        </p:txBody>
      </p:sp>
    </p:spTree>
    <p:extLst>
      <p:ext uri="{BB962C8B-B14F-4D97-AF65-F5344CB8AC3E}">
        <p14:creationId xmlns:p14="http://schemas.microsoft.com/office/powerpoint/2010/main" val="249879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479424" y="3144152"/>
            <a:ext cx="6336655" cy="1412875"/>
          </a:xfrm>
        </p:spPr>
        <p:txBody>
          <a:bodyPr/>
          <a:lstStyle/>
          <a:p>
            <a:r>
              <a:rPr lang="es-ES_tradnl" sz="3600" b="1" dirty="0">
                <a:cs typeface="Arial" panose="020B0604020202020204" pitchFamily="34" charset="0"/>
              </a:rPr>
              <a:t>Procesos, Interfaces y Casuísticas del Transporte de Mercancías</a:t>
            </a:r>
            <a:endParaRPr lang="es-ES" dirty="0">
              <a:cs typeface="Arial" panose="020B0604020202020204" pitchFamily="34" charset="0"/>
            </a:endParaRPr>
          </a:p>
        </p:txBody>
      </p:sp>
      <p:sp>
        <p:nvSpPr>
          <p:cNvPr id="3" name="Título 2"/>
          <p:cNvSpPr>
            <a:spLocks noGrp="1"/>
          </p:cNvSpPr>
          <p:nvPr>
            <p:ph type="title"/>
          </p:nvPr>
        </p:nvSpPr>
        <p:spPr/>
        <p:txBody>
          <a:bodyPr/>
          <a:lstStyle/>
          <a:p>
            <a:r>
              <a:rPr lang="es-ES" dirty="0"/>
              <a:t>SIMPLE</a:t>
            </a:r>
          </a:p>
        </p:txBody>
      </p:sp>
      <p:sp>
        <p:nvSpPr>
          <p:cNvPr id="13" name="Marcador de contenido 4">
            <a:extLst>
              <a:ext uri="{FF2B5EF4-FFF2-40B4-BE49-F238E27FC236}">
                <a16:creationId xmlns:a16="http://schemas.microsoft.com/office/drawing/2014/main" id="{8F28DF7C-1960-754F-958A-9333B62B91D4}"/>
              </a:ext>
            </a:extLst>
          </p:cNvPr>
          <p:cNvSpPr>
            <a:spLocks noGrp="1"/>
          </p:cNvSpPr>
          <p:nvPr>
            <p:ph sz="quarter" idx="14"/>
          </p:nvPr>
        </p:nvSpPr>
        <p:spPr/>
        <p:txBody>
          <a:bodyPr/>
          <a:lstStyle/>
          <a:p>
            <a:r>
              <a:rPr lang="es-ES" sz="1200" dirty="0"/>
              <a:t>15 de marzo de 2021</a:t>
            </a:r>
          </a:p>
        </p:txBody>
      </p:sp>
      <p:pic>
        <p:nvPicPr>
          <p:cNvPr id="7" name="Marcador de posición de imagen 6"/>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l="10014" r="16572" b="54"/>
          <a:stretch/>
        </p:blipFill>
        <p:spPr>
          <a:xfrm>
            <a:off x="7967663" y="0"/>
            <a:ext cx="4224338" cy="5300664"/>
          </a:xfrm>
        </p:spPr>
      </p:pic>
      <p:pic>
        <p:nvPicPr>
          <p:cNvPr id="14" name="Imagen 13">
            <a:extLst>
              <a:ext uri="{FF2B5EF4-FFF2-40B4-BE49-F238E27FC236}">
                <a16:creationId xmlns:a16="http://schemas.microsoft.com/office/drawing/2014/main" id="{65B25A77-C499-FD4F-B2DB-B116701347F5}"/>
              </a:ext>
            </a:extLst>
          </p:cNvPr>
          <p:cNvPicPr>
            <a:picLocks noChangeAspect="1"/>
          </p:cNvPicPr>
          <p:nvPr/>
        </p:nvPicPr>
        <p:blipFill>
          <a:blip r:embed="rId3"/>
          <a:stretch>
            <a:fillRect/>
          </a:stretch>
        </p:blipFill>
        <p:spPr>
          <a:xfrm>
            <a:off x="839540" y="5792241"/>
            <a:ext cx="1080000" cy="259535"/>
          </a:xfrm>
          <a:prstGeom prst="rect">
            <a:avLst/>
          </a:prstGeom>
        </p:spPr>
      </p:pic>
      <p:pic>
        <p:nvPicPr>
          <p:cNvPr id="15" name="Imagen 14">
            <a:extLst>
              <a:ext uri="{FF2B5EF4-FFF2-40B4-BE49-F238E27FC236}">
                <a16:creationId xmlns:a16="http://schemas.microsoft.com/office/drawing/2014/main" id="{05F22874-04DD-F440-B904-014F8F43F9C7}"/>
              </a:ext>
            </a:extLst>
          </p:cNvPr>
          <p:cNvPicPr>
            <a:picLocks noChangeAspect="1"/>
          </p:cNvPicPr>
          <p:nvPr/>
        </p:nvPicPr>
        <p:blipFill>
          <a:blip r:embed="rId4"/>
          <a:stretch>
            <a:fillRect/>
          </a:stretch>
        </p:blipFill>
        <p:spPr>
          <a:xfrm>
            <a:off x="2270050" y="5832008"/>
            <a:ext cx="1080000" cy="180000"/>
          </a:xfrm>
          <a:prstGeom prst="rect">
            <a:avLst/>
          </a:prstGeom>
        </p:spPr>
      </p:pic>
      <p:pic>
        <p:nvPicPr>
          <p:cNvPr id="16" name="Imagen 15">
            <a:extLst>
              <a:ext uri="{FF2B5EF4-FFF2-40B4-BE49-F238E27FC236}">
                <a16:creationId xmlns:a16="http://schemas.microsoft.com/office/drawing/2014/main" id="{21417EDC-ABC7-B942-BBD4-1D2EB6E5BB01}"/>
              </a:ext>
            </a:extLst>
          </p:cNvPr>
          <p:cNvPicPr>
            <a:picLocks noChangeAspect="1"/>
          </p:cNvPicPr>
          <p:nvPr/>
        </p:nvPicPr>
        <p:blipFill>
          <a:blip r:embed="rId5"/>
          <a:stretch>
            <a:fillRect/>
          </a:stretch>
        </p:blipFill>
        <p:spPr>
          <a:xfrm>
            <a:off x="3700560" y="5788808"/>
            <a:ext cx="888000" cy="266400"/>
          </a:xfrm>
          <a:prstGeom prst="rect">
            <a:avLst/>
          </a:prstGeom>
        </p:spPr>
      </p:pic>
      <p:pic>
        <p:nvPicPr>
          <p:cNvPr id="17" name="Imagen 16">
            <a:extLst>
              <a:ext uri="{FF2B5EF4-FFF2-40B4-BE49-F238E27FC236}">
                <a16:creationId xmlns:a16="http://schemas.microsoft.com/office/drawing/2014/main" id="{CAB17A75-22E0-3249-B2F4-6C8AED5A75DC}"/>
              </a:ext>
            </a:extLst>
          </p:cNvPr>
          <p:cNvPicPr>
            <a:picLocks noChangeAspect="1"/>
          </p:cNvPicPr>
          <p:nvPr/>
        </p:nvPicPr>
        <p:blipFill>
          <a:blip r:embed="rId6"/>
          <a:stretch>
            <a:fillRect/>
          </a:stretch>
        </p:blipFill>
        <p:spPr>
          <a:xfrm>
            <a:off x="4939070" y="5742008"/>
            <a:ext cx="459574" cy="360000"/>
          </a:xfrm>
          <a:prstGeom prst="rect">
            <a:avLst/>
          </a:prstGeom>
        </p:spPr>
      </p:pic>
      <p:pic>
        <p:nvPicPr>
          <p:cNvPr id="5" name="Imagen 4">
            <a:extLst>
              <a:ext uri="{FF2B5EF4-FFF2-40B4-BE49-F238E27FC236}">
                <a16:creationId xmlns:a16="http://schemas.microsoft.com/office/drawing/2014/main" id="{1B33B8C3-D8A8-5E4E-BB86-696923322BC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49154" y="5742008"/>
            <a:ext cx="716418" cy="360000"/>
          </a:xfrm>
          <a:prstGeom prst="rect">
            <a:avLst/>
          </a:prstGeom>
        </p:spPr>
      </p:pic>
      <p:pic>
        <p:nvPicPr>
          <p:cNvPr id="11" name="Imagen 10">
            <a:extLst>
              <a:ext uri="{FF2B5EF4-FFF2-40B4-BE49-F238E27FC236}">
                <a16:creationId xmlns:a16="http://schemas.microsoft.com/office/drawing/2014/main" id="{9FD29823-15BA-234A-AFB6-80BB781877AC}"/>
              </a:ext>
            </a:extLst>
          </p:cNvPr>
          <p:cNvPicPr>
            <a:picLocks noChangeAspect="1"/>
          </p:cNvPicPr>
          <p:nvPr/>
        </p:nvPicPr>
        <p:blipFill>
          <a:blip r:embed="rId8">
            <a:lum bright="100000"/>
          </a:blip>
          <a:stretch>
            <a:fillRect/>
          </a:stretch>
        </p:blipFill>
        <p:spPr>
          <a:xfrm>
            <a:off x="6816080" y="5830539"/>
            <a:ext cx="696912" cy="182939"/>
          </a:xfrm>
          <a:prstGeom prst="rect">
            <a:avLst/>
          </a:prstGeom>
        </p:spPr>
      </p:pic>
    </p:spTree>
    <p:extLst>
      <p:ext uri="{BB962C8B-B14F-4D97-AF65-F5344CB8AC3E}">
        <p14:creationId xmlns:p14="http://schemas.microsoft.com/office/powerpoint/2010/main" val="2170833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E214A0-4622-3E43-99A5-7267A5FCD93A}"/>
              </a:ext>
            </a:extLst>
          </p:cNvPr>
          <p:cNvSpPr>
            <a:spLocks noGrp="1"/>
          </p:cNvSpPr>
          <p:nvPr>
            <p:ph type="title"/>
          </p:nvPr>
        </p:nvSpPr>
        <p:spPr>
          <a:xfrm>
            <a:off x="550863" y="476251"/>
            <a:ext cx="10585697" cy="649287"/>
          </a:xfrm>
        </p:spPr>
        <p:txBody>
          <a:bodyPr/>
          <a:lstStyle/>
          <a:p>
            <a:r>
              <a:rPr lang="es-ES" dirty="0">
                <a:latin typeface="Georgia" panose="02040502050405020303" pitchFamily="18" charset="0"/>
              </a:rPr>
              <a:t>Metodología</a:t>
            </a:r>
            <a:br>
              <a:rPr lang="es-ES" dirty="0">
                <a:latin typeface="Georgia" panose="02040502050405020303" pitchFamily="18" charset="0"/>
              </a:rPr>
            </a:br>
            <a:endParaRPr lang="es-ES" dirty="0">
              <a:latin typeface="Georgia" panose="02040502050405020303" pitchFamily="18" charset="0"/>
            </a:endParaRPr>
          </a:p>
        </p:txBody>
      </p:sp>
      <p:pic>
        <p:nvPicPr>
          <p:cNvPr id="6" name="Picture 3">
            <a:extLst>
              <a:ext uri="{FF2B5EF4-FFF2-40B4-BE49-F238E27FC236}">
                <a16:creationId xmlns:a16="http://schemas.microsoft.com/office/drawing/2014/main" id="{392E2D25-3450-B441-B1F4-630E4FED2A7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615"/>
          <a:stretch/>
        </p:blipFill>
        <p:spPr bwMode="auto">
          <a:xfrm>
            <a:off x="8001000" y="1664532"/>
            <a:ext cx="4191000" cy="469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3 Rectángulo"/>
          <p:cNvSpPr/>
          <p:nvPr/>
        </p:nvSpPr>
        <p:spPr>
          <a:xfrm>
            <a:off x="8001000" y="0"/>
            <a:ext cx="4191000" cy="1664531"/>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21 Rectángulo"/>
          <p:cNvSpPr/>
          <p:nvPr/>
        </p:nvSpPr>
        <p:spPr>
          <a:xfrm>
            <a:off x="8153400" y="410102"/>
            <a:ext cx="3487738" cy="844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tIns="45719" rIns="144000" bIns="45719" rtlCol="0" anchor="ctr"/>
          <a:lstStyle/>
          <a:p>
            <a:pPr algn="ctr">
              <a:spcBef>
                <a:spcPts val="300"/>
              </a:spcBef>
              <a:spcAft>
                <a:spcPts val="600"/>
              </a:spcAft>
            </a:pPr>
            <a:r>
              <a:rPr lang="es-ES" sz="1800" dirty="0">
                <a:solidFill>
                  <a:schemeClr val="accent1"/>
                </a:solidFill>
                <a:latin typeface="Georgia" panose="02040502050405020303" pitchFamily="18" charset="0"/>
              </a:rPr>
              <a:t>Metodología de trabajo</a:t>
            </a:r>
          </a:p>
        </p:txBody>
      </p:sp>
      <p:sp>
        <p:nvSpPr>
          <p:cNvPr id="9" name="CuadroTexto 46">
            <a:extLst>
              <a:ext uri="{FF2B5EF4-FFF2-40B4-BE49-F238E27FC236}">
                <a16:creationId xmlns:a16="http://schemas.microsoft.com/office/drawing/2014/main" id="{E6357A33-3962-F644-B771-372CBE59061F}"/>
              </a:ext>
            </a:extLst>
          </p:cNvPr>
          <p:cNvSpPr txBox="1"/>
          <p:nvPr/>
        </p:nvSpPr>
        <p:spPr>
          <a:xfrm>
            <a:off x="8150482" y="1902045"/>
            <a:ext cx="2004513" cy="652143"/>
          </a:xfrm>
          <a:prstGeom prst="rect">
            <a:avLst/>
          </a:prstGeom>
          <a:solidFill>
            <a:schemeClr val="accent3">
              <a:alpha val="60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defTabSz="1066800">
              <a:lnSpc>
                <a:spcPct val="90000"/>
              </a:lnSpc>
              <a:spcBef>
                <a:spcPct val="0"/>
              </a:spcBef>
              <a:spcAft>
                <a:spcPct val="35000"/>
              </a:spcAft>
              <a:buNone/>
            </a:pPr>
            <a:r>
              <a:rPr lang="en-US" sz="1400" kern="1200" dirty="0" err="1">
                <a:solidFill>
                  <a:schemeClr val="accent1"/>
                </a:solidFill>
                <a:latin typeface="Arial" panose="020B0604020202020204" pitchFamily="34" charset="0"/>
                <a:cs typeface="Arial" panose="020B0604020202020204" pitchFamily="34" charset="0"/>
              </a:rPr>
              <a:t>Revisión</a:t>
            </a:r>
            <a:r>
              <a:rPr lang="en-US" sz="1400" kern="1200" dirty="0">
                <a:solidFill>
                  <a:schemeClr val="accent1"/>
                </a:solidFill>
                <a:latin typeface="Arial" panose="020B0604020202020204" pitchFamily="34" charset="0"/>
                <a:cs typeface="Arial" panose="020B0604020202020204" pitchFamily="34" charset="0"/>
              </a:rPr>
              <a:t> documental</a:t>
            </a:r>
          </a:p>
        </p:txBody>
      </p:sp>
      <p:sp>
        <p:nvSpPr>
          <p:cNvPr id="10" name="CuadroTexto 48">
            <a:extLst>
              <a:ext uri="{FF2B5EF4-FFF2-40B4-BE49-F238E27FC236}">
                <a16:creationId xmlns:a16="http://schemas.microsoft.com/office/drawing/2014/main" id="{0B0C01EE-0EAA-F447-8484-44892F08BDF9}"/>
              </a:ext>
            </a:extLst>
          </p:cNvPr>
          <p:cNvSpPr txBox="1"/>
          <p:nvPr/>
        </p:nvSpPr>
        <p:spPr>
          <a:xfrm>
            <a:off x="8150482" y="2800296"/>
            <a:ext cx="2004513" cy="652143"/>
          </a:xfrm>
          <a:prstGeom prst="rect">
            <a:avLst/>
          </a:prstGeom>
          <a:solidFill>
            <a:schemeClr val="accent3">
              <a:alpha val="60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r>
              <a:rPr lang="en-US" sz="1400" kern="1200" dirty="0" err="1">
                <a:solidFill>
                  <a:schemeClr val="accent1"/>
                </a:solidFill>
                <a:latin typeface="Arial" panose="020B0604020202020204" pitchFamily="34" charset="0"/>
                <a:cs typeface="Arial" panose="020B0604020202020204" pitchFamily="34" charset="0"/>
              </a:rPr>
              <a:t>Validación</a:t>
            </a:r>
            <a:r>
              <a:rPr lang="en-US" sz="1400" kern="1200" dirty="0">
                <a:solidFill>
                  <a:schemeClr val="accent1"/>
                </a:solidFill>
                <a:latin typeface="Arial" panose="020B0604020202020204" pitchFamily="34" charset="0"/>
                <a:cs typeface="Arial" panose="020B0604020202020204" pitchFamily="34" charset="0"/>
              </a:rPr>
              <a:t> de </a:t>
            </a:r>
            <a:r>
              <a:rPr lang="en-US" sz="1400" kern="1200" dirty="0" err="1">
                <a:solidFill>
                  <a:schemeClr val="accent1"/>
                </a:solidFill>
                <a:latin typeface="Arial" panose="020B0604020202020204" pitchFamily="34" charset="0"/>
                <a:cs typeface="Arial" panose="020B0604020202020204" pitchFamily="34" charset="0"/>
              </a:rPr>
              <a:t>flujos</a:t>
            </a:r>
            <a:endParaRPr lang="en-US" sz="1400" kern="1200" dirty="0">
              <a:solidFill>
                <a:schemeClr val="accent1"/>
              </a:solidFill>
              <a:latin typeface="Arial" panose="020B0604020202020204" pitchFamily="34" charset="0"/>
              <a:cs typeface="Arial" panose="020B0604020202020204" pitchFamily="34" charset="0"/>
            </a:endParaRPr>
          </a:p>
        </p:txBody>
      </p:sp>
      <p:sp>
        <p:nvSpPr>
          <p:cNvPr id="11" name="CuadroTexto 49">
            <a:extLst>
              <a:ext uri="{FF2B5EF4-FFF2-40B4-BE49-F238E27FC236}">
                <a16:creationId xmlns:a16="http://schemas.microsoft.com/office/drawing/2014/main" id="{1F5BEA87-04D3-2048-A9D4-6AB92E6A0412}"/>
              </a:ext>
            </a:extLst>
          </p:cNvPr>
          <p:cNvSpPr txBox="1"/>
          <p:nvPr/>
        </p:nvSpPr>
        <p:spPr>
          <a:xfrm>
            <a:off x="8150482" y="3698547"/>
            <a:ext cx="2004513" cy="652143"/>
          </a:xfrm>
          <a:prstGeom prst="rect">
            <a:avLst/>
          </a:prstGeom>
          <a:solidFill>
            <a:schemeClr val="accent3">
              <a:alpha val="60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r>
              <a:rPr lang="en-US" sz="1400" kern="1200" dirty="0" err="1">
                <a:solidFill>
                  <a:schemeClr val="accent1"/>
                </a:solidFill>
                <a:latin typeface="Arial" panose="020B0604020202020204" pitchFamily="34" charset="0"/>
                <a:cs typeface="Arial" panose="020B0604020202020204" pitchFamily="34" charset="0"/>
              </a:rPr>
              <a:t>Armonización</a:t>
            </a:r>
            <a:r>
              <a:rPr lang="en-US" sz="1400" kern="1200" dirty="0">
                <a:solidFill>
                  <a:schemeClr val="accent1"/>
                </a:solidFill>
                <a:latin typeface="Arial" panose="020B0604020202020204" pitchFamily="34" charset="0"/>
                <a:cs typeface="Arial" panose="020B0604020202020204" pitchFamily="34" charset="0"/>
              </a:rPr>
              <a:t> de </a:t>
            </a:r>
            <a:r>
              <a:rPr lang="en-US" sz="1400" kern="1200" dirty="0" err="1">
                <a:solidFill>
                  <a:schemeClr val="accent1"/>
                </a:solidFill>
                <a:latin typeface="Arial" panose="020B0604020202020204" pitchFamily="34" charset="0"/>
                <a:cs typeface="Arial" panose="020B0604020202020204" pitchFamily="34" charset="0"/>
              </a:rPr>
              <a:t>flujos</a:t>
            </a:r>
            <a:r>
              <a:rPr lang="en-US" sz="1400" kern="1200" dirty="0">
                <a:solidFill>
                  <a:schemeClr val="accent1"/>
                </a:solidFill>
                <a:latin typeface="Arial" panose="020B0604020202020204" pitchFamily="34" charset="0"/>
                <a:cs typeface="Arial" panose="020B0604020202020204" pitchFamily="34" charset="0"/>
              </a:rPr>
              <a:t> </a:t>
            </a:r>
            <a:r>
              <a:rPr lang="en-US" sz="1400" kern="1200" dirty="0" err="1">
                <a:solidFill>
                  <a:schemeClr val="accent1"/>
                </a:solidFill>
                <a:latin typeface="Arial" panose="020B0604020202020204" pitchFamily="34" charset="0"/>
                <a:cs typeface="Arial" panose="020B0604020202020204" pitchFamily="34" charset="0"/>
              </a:rPr>
              <a:t>logísticos</a:t>
            </a:r>
            <a:r>
              <a:rPr lang="en-US" sz="1400" kern="1200" dirty="0">
                <a:solidFill>
                  <a:schemeClr val="accent1"/>
                </a:solidFill>
                <a:latin typeface="Arial" panose="020B0604020202020204" pitchFamily="34" charset="0"/>
                <a:cs typeface="Arial" panose="020B0604020202020204" pitchFamily="34" charset="0"/>
              </a:rPr>
              <a:t> SIMPLE </a:t>
            </a:r>
          </a:p>
        </p:txBody>
      </p:sp>
      <p:sp>
        <p:nvSpPr>
          <p:cNvPr id="12" name="CuadroTexto 50">
            <a:extLst>
              <a:ext uri="{FF2B5EF4-FFF2-40B4-BE49-F238E27FC236}">
                <a16:creationId xmlns:a16="http://schemas.microsoft.com/office/drawing/2014/main" id="{5FB7B8DF-CC6D-DC4D-9022-9F62652AA52C}"/>
              </a:ext>
            </a:extLst>
          </p:cNvPr>
          <p:cNvSpPr txBox="1"/>
          <p:nvPr/>
        </p:nvSpPr>
        <p:spPr>
          <a:xfrm>
            <a:off x="8150482" y="4596798"/>
            <a:ext cx="2004513" cy="652143"/>
          </a:xfrm>
          <a:prstGeom prst="rect">
            <a:avLst/>
          </a:prstGeom>
          <a:solidFill>
            <a:schemeClr val="accent3">
              <a:alpha val="60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r>
              <a:rPr lang="en-US" sz="1400" kern="1200" dirty="0" err="1">
                <a:solidFill>
                  <a:schemeClr val="accent1"/>
                </a:solidFill>
                <a:latin typeface="Arial" panose="020B0604020202020204" pitchFamily="34" charset="0"/>
                <a:cs typeface="Arial" panose="020B0604020202020204" pitchFamily="34" charset="0"/>
              </a:rPr>
              <a:t>Modelo</a:t>
            </a:r>
            <a:r>
              <a:rPr lang="en-US" sz="1400" kern="1200" dirty="0">
                <a:solidFill>
                  <a:schemeClr val="accent1"/>
                </a:solidFill>
                <a:latin typeface="Arial" panose="020B0604020202020204" pitchFamily="34" charset="0"/>
                <a:cs typeface="Arial" panose="020B0604020202020204" pitchFamily="34" charset="0"/>
              </a:rPr>
              <a:t> de </a:t>
            </a:r>
            <a:r>
              <a:rPr lang="en-US" sz="1400" kern="1200" dirty="0" err="1">
                <a:solidFill>
                  <a:schemeClr val="accent1"/>
                </a:solidFill>
                <a:latin typeface="Arial" panose="020B0604020202020204" pitchFamily="34" charset="0"/>
                <a:cs typeface="Arial" panose="020B0604020202020204" pitchFamily="34" charset="0"/>
              </a:rPr>
              <a:t>Eventos</a:t>
            </a:r>
            <a:r>
              <a:rPr lang="en-US" sz="1400" kern="1200" dirty="0">
                <a:solidFill>
                  <a:schemeClr val="accent1"/>
                </a:solidFill>
                <a:latin typeface="Arial" panose="020B0604020202020204" pitchFamily="34" charset="0"/>
                <a:cs typeface="Arial" panose="020B0604020202020204" pitchFamily="34" charset="0"/>
              </a:rPr>
              <a:t> </a:t>
            </a:r>
          </a:p>
        </p:txBody>
      </p:sp>
      <p:sp>
        <p:nvSpPr>
          <p:cNvPr id="13" name="Título 1">
            <a:extLst>
              <a:ext uri="{FF2B5EF4-FFF2-40B4-BE49-F238E27FC236}">
                <a16:creationId xmlns:a16="http://schemas.microsoft.com/office/drawing/2014/main" id="{B3103F65-09D7-CD44-91DF-48AC43533B3D}"/>
              </a:ext>
            </a:extLst>
          </p:cNvPr>
          <p:cNvSpPr txBox="1">
            <a:spLocks/>
          </p:cNvSpPr>
          <p:nvPr/>
        </p:nvSpPr>
        <p:spPr>
          <a:xfrm>
            <a:off x="7543800" y="1958465"/>
            <a:ext cx="498462" cy="664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dirty="0">
                <a:solidFill>
                  <a:schemeClr val="accent1"/>
                </a:solidFill>
                <a:latin typeface="Georgia" panose="02040502050405020303" pitchFamily="18" charset="0"/>
              </a:rPr>
              <a:t>1</a:t>
            </a:r>
          </a:p>
        </p:txBody>
      </p:sp>
      <p:sp>
        <p:nvSpPr>
          <p:cNvPr id="14" name="Título 1">
            <a:extLst>
              <a:ext uri="{FF2B5EF4-FFF2-40B4-BE49-F238E27FC236}">
                <a16:creationId xmlns:a16="http://schemas.microsoft.com/office/drawing/2014/main" id="{0B8ABC9E-3A80-D948-AA52-B9A8647DA4A0}"/>
              </a:ext>
            </a:extLst>
          </p:cNvPr>
          <p:cNvSpPr txBox="1">
            <a:spLocks/>
          </p:cNvSpPr>
          <p:nvPr/>
        </p:nvSpPr>
        <p:spPr>
          <a:xfrm>
            <a:off x="7543800" y="2828506"/>
            <a:ext cx="498462" cy="664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dirty="0">
                <a:solidFill>
                  <a:schemeClr val="accent1"/>
                </a:solidFill>
                <a:latin typeface="Georgia" panose="02040502050405020303" pitchFamily="18" charset="0"/>
              </a:rPr>
              <a:t>2</a:t>
            </a:r>
          </a:p>
        </p:txBody>
      </p:sp>
      <p:sp>
        <p:nvSpPr>
          <p:cNvPr id="15" name="Título 1">
            <a:extLst>
              <a:ext uri="{FF2B5EF4-FFF2-40B4-BE49-F238E27FC236}">
                <a16:creationId xmlns:a16="http://schemas.microsoft.com/office/drawing/2014/main" id="{1B6AE098-077D-B943-BCB3-08240E50AF6F}"/>
              </a:ext>
            </a:extLst>
          </p:cNvPr>
          <p:cNvSpPr txBox="1">
            <a:spLocks/>
          </p:cNvSpPr>
          <p:nvPr/>
        </p:nvSpPr>
        <p:spPr>
          <a:xfrm>
            <a:off x="7543800" y="3686939"/>
            <a:ext cx="498462" cy="664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dirty="0">
                <a:solidFill>
                  <a:schemeClr val="accent1"/>
                </a:solidFill>
                <a:latin typeface="Georgia" panose="02040502050405020303" pitchFamily="18" charset="0"/>
              </a:rPr>
              <a:t>3</a:t>
            </a:r>
          </a:p>
        </p:txBody>
      </p:sp>
      <p:sp>
        <p:nvSpPr>
          <p:cNvPr id="16" name="Título 1">
            <a:extLst>
              <a:ext uri="{FF2B5EF4-FFF2-40B4-BE49-F238E27FC236}">
                <a16:creationId xmlns:a16="http://schemas.microsoft.com/office/drawing/2014/main" id="{4A65C984-D3AF-5141-AC9F-7E2FD8D6E91E}"/>
              </a:ext>
            </a:extLst>
          </p:cNvPr>
          <p:cNvSpPr txBox="1">
            <a:spLocks/>
          </p:cNvSpPr>
          <p:nvPr/>
        </p:nvSpPr>
        <p:spPr>
          <a:xfrm>
            <a:off x="7543800" y="4616615"/>
            <a:ext cx="498462" cy="664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dirty="0">
                <a:solidFill>
                  <a:schemeClr val="accent1"/>
                </a:solidFill>
                <a:latin typeface="Georgia" panose="02040502050405020303" pitchFamily="18" charset="0"/>
              </a:rPr>
              <a:t>4</a:t>
            </a:r>
          </a:p>
        </p:txBody>
      </p:sp>
      <p:sp>
        <p:nvSpPr>
          <p:cNvPr id="17" name="91 Rectángulo"/>
          <p:cNvSpPr/>
          <p:nvPr/>
        </p:nvSpPr>
        <p:spPr bwMode="auto">
          <a:xfrm>
            <a:off x="568326" y="1664531"/>
            <a:ext cx="6975474" cy="4693597"/>
          </a:xfrm>
          <a:prstGeom prst="rect">
            <a:avLst/>
          </a:prstGeom>
          <a:noFill/>
          <a:ln w="9525" cap="flat" cmpd="sng" algn="ctr">
            <a:noFill/>
            <a:prstDash val="solid"/>
            <a:round/>
            <a:headEnd type="none" w="med" len="med"/>
            <a:tailEnd type="none" w="med" len="med"/>
          </a:ln>
          <a:effectLst/>
        </p:spPr>
        <p:txBody>
          <a:bodyPr vert="horz" wrap="square" lIns="36000" tIns="0" rIns="72000" bIns="36000" numCol="1" rtlCol="0" anchor="t" anchorCtr="0" compatLnSpc="1">
            <a:prstTxWarp prst="textNoShape">
              <a:avLst/>
            </a:prstTxWarp>
          </a:bodyPr>
          <a:lstStyle/>
          <a:p>
            <a:pPr eaLnBrk="0" fontAlgn="base">
              <a:spcBef>
                <a:spcPts val="1800"/>
              </a:spcBef>
              <a:spcAft>
                <a:spcPts val="100"/>
              </a:spcAft>
              <a:defRPr/>
            </a:pPr>
            <a:r>
              <a:rPr lang="es-ES" sz="1200" b="1" dirty="0">
                <a:solidFill>
                  <a:srgbClr val="004254"/>
                </a:solidFill>
                <a:latin typeface="Arial" panose="020B0604020202020204" pitchFamily="34" charset="0"/>
                <a:ea typeface="ＭＳ Ｐゴシック" charset="-128"/>
                <a:cs typeface="Arial" panose="020B0604020202020204" pitchFamily="34" charset="0"/>
              </a:rPr>
              <a:t>Revisión documental</a:t>
            </a:r>
          </a:p>
          <a:p>
            <a:pPr marL="268288" lvl="1" indent="-180975" eaLnBrk="0" fontAlgn="base">
              <a:spcBef>
                <a:spcPts val="900"/>
              </a:spcBef>
              <a:spcAft>
                <a:spcPts val="100"/>
              </a:spcAft>
              <a:buFont typeface="Arial" panose="020B0604020202020204" pitchFamily="34" charset="0"/>
              <a:buChar char="•"/>
            </a:pPr>
            <a:r>
              <a:rPr lang="es-ES" sz="1200" kern="1200" dirty="0">
                <a:solidFill>
                  <a:srgbClr val="004254"/>
                </a:solidFill>
                <a:latin typeface="Arial" panose="020B0604020202020204" pitchFamily="34" charset="0"/>
                <a:ea typeface="ＭＳ Ｐゴシック" charset="-128"/>
                <a:cs typeface="Arial" panose="020B0604020202020204" pitchFamily="34" charset="0"/>
              </a:rPr>
              <a:t>Plan Maestro para la Ventanilla Única Logística Española</a:t>
            </a:r>
          </a:p>
          <a:p>
            <a:pPr marL="268288" lvl="1" indent="-180975" eaLnBrk="0" fontAlgn="base">
              <a:spcBef>
                <a:spcPts val="900"/>
              </a:spcBef>
              <a:spcAft>
                <a:spcPts val="100"/>
              </a:spcAft>
              <a:buFont typeface="Arial" panose="020B0604020202020204" pitchFamily="34" charset="0"/>
              <a:buChar char="•"/>
            </a:pPr>
            <a:r>
              <a:rPr lang="es-ES" sz="1200" kern="1200" dirty="0">
                <a:solidFill>
                  <a:srgbClr val="004254"/>
                </a:solidFill>
                <a:latin typeface="Arial" panose="020B0604020202020204" pitchFamily="34" charset="0"/>
                <a:ea typeface="ＭＳ Ｐゴシック" charset="-128"/>
                <a:cs typeface="Arial" panose="020B0604020202020204" pitchFamily="34" charset="0"/>
              </a:rPr>
              <a:t>Análisis de procesos identificados</a:t>
            </a:r>
          </a:p>
          <a:p>
            <a:pPr marL="268288" lvl="1" indent="-180975" eaLnBrk="0" fontAlgn="base">
              <a:spcBef>
                <a:spcPts val="900"/>
              </a:spcBef>
              <a:spcAft>
                <a:spcPts val="100"/>
              </a:spcAft>
              <a:buFont typeface="Arial" panose="020B0604020202020204" pitchFamily="34" charset="0"/>
              <a:buChar char="•"/>
            </a:pPr>
            <a:r>
              <a:rPr lang="es-ES" sz="1200" kern="1200" dirty="0">
                <a:solidFill>
                  <a:srgbClr val="004254"/>
                </a:solidFill>
                <a:latin typeface="Arial" panose="020B0604020202020204" pitchFamily="34" charset="0"/>
                <a:ea typeface="ＭＳ Ｐゴシック" charset="-128"/>
                <a:cs typeface="Arial" panose="020B0604020202020204" pitchFamily="34" charset="0"/>
              </a:rPr>
              <a:t>Identificación de dudas e impacto de SIMPLE en la armonización de los procesos</a:t>
            </a:r>
          </a:p>
          <a:p>
            <a:pPr eaLnBrk="0" fontAlgn="base">
              <a:spcBef>
                <a:spcPts val="1800"/>
              </a:spcBef>
              <a:spcAft>
                <a:spcPts val="100"/>
              </a:spcAft>
              <a:defRPr/>
            </a:pPr>
            <a:r>
              <a:rPr lang="es-ES" sz="1200" b="1" dirty="0">
                <a:solidFill>
                  <a:srgbClr val="004254"/>
                </a:solidFill>
                <a:latin typeface="Arial" panose="020B0604020202020204" pitchFamily="34" charset="0"/>
                <a:ea typeface="ＭＳ Ｐゴシック" charset="-128"/>
                <a:cs typeface="Arial" panose="020B0604020202020204" pitchFamily="34" charset="0"/>
              </a:rPr>
              <a:t>Validación de flujos</a:t>
            </a:r>
          </a:p>
          <a:p>
            <a:pPr marL="268288" lvl="1" indent="-180975" eaLnBrk="0" fontAlgn="base">
              <a:spcBef>
                <a:spcPts val="900"/>
              </a:spcBef>
              <a:spcAft>
                <a:spcPts val="100"/>
              </a:spcAft>
              <a:buFont typeface="Arial" panose="020B0604020202020204" pitchFamily="34" charset="0"/>
              <a:buChar char="•"/>
            </a:pPr>
            <a:r>
              <a:rPr lang="es-ES" sz="1200" kern="1200" dirty="0">
                <a:solidFill>
                  <a:srgbClr val="004254"/>
                </a:solidFill>
                <a:latin typeface="Arial" panose="020B0604020202020204" pitchFamily="34" charset="0"/>
                <a:ea typeface="ＭＳ Ｐゴシック" charset="-128"/>
                <a:cs typeface="Arial" panose="020B0604020202020204" pitchFamily="34" charset="0"/>
              </a:rPr>
              <a:t>Reuniones con los grupos de expertos para validar los procesos, reglas y puntos de mejora</a:t>
            </a:r>
          </a:p>
          <a:p>
            <a:pPr marL="268288" lvl="1" indent="-180975" eaLnBrk="0" fontAlgn="base">
              <a:spcBef>
                <a:spcPts val="900"/>
              </a:spcBef>
              <a:spcAft>
                <a:spcPts val="100"/>
              </a:spcAft>
              <a:buFont typeface="Arial" panose="020B0604020202020204" pitchFamily="34" charset="0"/>
              <a:buChar char="•"/>
            </a:pPr>
            <a:r>
              <a:rPr lang="es-ES" sz="1200" kern="1200" dirty="0">
                <a:solidFill>
                  <a:srgbClr val="004254"/>
                </a:solidFill>
                <a:latin typeface="Arial" panose="020B0604020202020204" pitchFamily="34" charset="0"/>
                <a:ea typeface="ＭＳ Ｐゴシック" charset="-128"/>
                <a:cs typeface="Arial" panose="020B0604020202020204" pitchFamily="34" charset="0"/>
              </a:rPr>
              <a:t>Identificación de diferencias entre el análisis previo, resultante de la revisión documental y la realidad en los distintos entornos logísticos</a:t>
            </a:r>
          </a:p>
          <a:p>
            <a:pPr eaLnBrk="0" fontAlgn="base">
              <a:spcBef>
                <a:spcPts val="1800"/>
              </a:spcBef>
              <a:spcAft>
                <a:spcPts val="100"/>
              </a:spcAft>
              <a:defRPr/>
            </a:pPr>
            <a:r>
              <a:rPr lang="es-ES" sz="1200" b="1" dirty="0">
                <a:solidFill>
                  <a:srgbClr val="004254"/>
                </a:solidFill>
                <a:latin typeface="Arial" panose="020B0604020202020204" pitchFamily="34" charset="0"/>
                <a:ea typeface="ＭＳ Ｐゴシック" charset="-128"/>
                <a:cs typeface="Arial" panose="020B0604020202020204" pitchFamily="34" charset="0"/>
              </a:rPr>
              <a:t>Armonización de flujos logísticos en SIMPLE</a:t>
            </a:r>
          </a:p>
          <a:p>
            <a:pPr marL="268288" lvl="1" indent="-180975" eaLnBrk="0" fontAlgn="base">
              <a:spcBef>
                <a:spcPts val="900"/>
              </a:spcBef>
              <a:spcAft>
                <a:spcPts val="100"/>
              </a:spcAft>
              <a:buFont typeface="Arial" panose="020B0604020202020204" pitchFamily="34" charset="0"/>
              <a:buChar char="•"/>
            </a:pPr>
            <a:r>
              <a:rPr lang="es-ES" sz="1200" kern="1200" dirty="0">
                <a:solidFill>
                  <a:srgbClr val="004254"/>
                </a:solidFill>
                <a:latin typeface="Arial" panose="020B0604020202020204" pitchFamily="34" charset="0"/>
                <a:ea typeface="ＭＳ Ｐゴシック" charset="-128"/>
                <a:cs typeface="Arial" panose="020B0604020202020204" pitchFamily="34" charset="0"/>
              </a:rPr>
              <a:t>Armonización de flujos, procesos y eventos intermodales orientada a la maximización del valor añadido para los distintos actores del ecosistema logístico</a:t>
            </a:r>
          </a:p>
          <a:p>
            <a:pPr eaLnBrk="0" fontAlgn="base">
              <a:spcBef>
                <a:spcPts val="1800"/>
              </a:spcBef>
              <a:spcAft>
                <a:spcPts val="100"/>
              </a:spcAft>
              <a:defRPr/>
            </a:pPr>
            <a:r>
              <a:rPr lang="es-ES" sz="1200" b="1" dirty="0">
                <a:solidFill>
                  <a:srgbClr val="004254"/>
                </a:solidFill>
                <a:latin typeface="Arial" panose="020B0604020202020204" pitchFamily="34" charset="0"/>
                <a:ea typeface="ＭＳ Ｐゴシック" charset="-128"/>
                <a:cs typeface="Arial" panose="020B0604020202020204" pitchFamily="34" charset="0"/>
              </a:rPr>
              <a:t>Modelo de Eventos SIMPLE</a:t>
            </a:r>
          </a:p>
          <a:p>
            <a:pPr marL="268288" lvl="1" indent="-180975" eaLnBrk="0" fontAlgn="base">
              <a:spcBef>
                <a:spcPts val="900"/>
              </a:spcBef>
              <a:spcAft>
                <a:spcPts val="100"/>
              </a:spcAft>
              <a:buFont typeface="Arial" panose="020B0604020202020204" pitchFamily="34" charset="0"/>
              <a:buChar char="•"/>
            </a:pPr>
            <a:r>
              <a:rPr lang="es-ES" sz="1200" kern="1200" dirty="0">
                <a:solidFill>
                  <a:srgbClr val="004254"/>
                </a:solidFill>
                <a:latin typeface="Arial" panose="020B0604020202020204" pitchFamily="34" charset="0"/>
                <a:ea typeface="ＭＳ Ｐゴシック" charset="-128"/>
                <a:cs typeface="Arial" panose="020B0604020202020204" pitchFamily="34" charset="0"/>
              </a:rPr>
              <a:t>Establecimiento del conjunto de eventos, reglas, mecanismos de interoperabilidad y trazabilidad de SIMPLE </a:t>
            </a:r>
          </a:p>
          <a:p>
            <a:pPr eaLnBrk="0" fontAlgn="base">
              <a:spcBef>
                <a:spcPts val="1800"/>
              </a:spcBef>
              <a:spcAft>
                <a:spcPts val="100"/>
              </a:spcAft>
              <a:defRPr/>
            </a:pPr>
            <a:endParaRPr lang="es-ES" sz="1200" b="1" dirty="0">
              <a:solidFill>
                <a:srgbClr val="004254"/>
              </a:solidFill>
              <a:latin typeface="Arial" panose="020B0604020202020204" pitchFamily="34" charset="0"/>
              <a:ea typeface="ＭＳ Ｐゴシック" charset="-128"/>
              <a:cs typeface="Arial" panose="020B0604020202020204" pitchFamily="34" charset="0"/>
            </a:endParaRPr>
          </a:p>
          <a:p>
            <a:pPr eaLnBrk="0" fontAlgn="base">
              <a:spcBef>
                <a:spcPts val="1800"/>
              </a:spcBef>
              <a:spcAft>
                <a:spcPts val="100"/>
              </a:spcAft>
              <a:defRPr/>
            </a:pPr>
            <a:endParaRPr lang="es-ES" sz="1200" dirty="0">
              <a:solidFill>
                <a:srgbClr val="004254"/>
              </a:solidFill>
              <a:latin typeface="Neo Sans Medium" panose="020B0604020202020204" pitchFamily="34" charset="0"/>
              <a:ea typeface="ＭＳ Ｐゴシック" charset="-128"/>
              <a:cs typeface="ＭＳ Ｐゴシック" charset="-128"/>
            </a:endParaRPr>
          </a:p>
          <a:p>
            <a:pPr eaLnBrk="0" fontAlgn="base">
              <a:spcBef>
                <a:spcPts val="1800"/>
              </a:spcBef>
              <a:spcAft>
                <a:spcPts val="100"/>
              </a:spcAft>
              <a:defRPr/>
            </a:pPr>
            <a:endParaRPr lang="es-ES" sz="1200" dirty="0">
              <a:solidFill>
                <a:srgbClr val="004254"/>
              </a:solidFill>
              <a:latin typeface="Neo Sans Medium" panose="020B0604020202020204" pitchFamily="34" charset="0"/>
              <a:ea typeface="ＭＳ Ｐゴシック" charset="-128"/>
              <a:cs typeface="ＭＳ Ｐゴシック" charset="-128"/>
            </a:endParaRPr>
          </a:p>
        </p:txBody>
      </p:sp>
      <p:sp>
        <p:nvSpPr>
          <p:cNvPr id="18" name="Rounded Rectangle 102">
            <a:extLst>
              <a:ext uri="{FF2B5EF4-FFF2-40B4-BE49-F238E27FC236}">
                <a16:creationId xmlns:a16="http://schemas.microsoft.com/office/drawing/2014/main" id="{83075AC8-270B-944C-9A6A-E4568AC42474}"/>
              </a:ext>
            </a:extLst>
          </p:cNvPr>
          <p:cNvSpPr/>
          <p:nvPr/>
        </p:nvSpPr>
        <p:spPr bwMode="auto">
          <a:xfrm rot="16200000">
            <a:off x="-427344" y="3574869"/>
            <a:ext cx="1481863" cy="359999"/>
          </a:xfrm>
          <a:prstGeom prst="roundRect">
            <a:avLst/>
          </a:prstGeom>
          <a:solidFill>
            <a:srgbClr val="04657C"/>
          </a:solidFill>
          <a:ln w="57150" cap="flat" cmpd="sng" algn="ctr">
            <a:noFill/>
            <a:prstDash val="solid"/>
            <a:miter lim="800000"/>
          </a:ln>
          <a:effectLst/>
        </p:spPr>
        <p:txBody>
          <a:bodyPr rtlCol="0" anchor="ctr"/>
          <a:lstStyle/>
          <a:p>
            <a:pPr algn="ctr" hangingPunct="1"/>
            <a:r>
              <a:rPr lang="en-US" sz="1400" dirty="0" err="1">
                <a:solidFill>
                  <a:schemeClr val="accent3"/>
                </a:solidFill>
                <a:latin typeface="Arial" panose="020B0604020202020204" pitchFamily="34" charset="0"/>
                <a:cs typeface="Arial" panose="020B0604020202020204" pitchFamily="34" charset="0"/>
              </a:rPr>
              <a:t>Estamos</a:t>
            </a:r>
            <a:r>
              <a:rPr lang="en-US" sz="1400" dirty="0">
                <a:solidFill>
                  <a:schemeClr val="accent3"/>
                </a:solidFill>
                <a:latin typeface="Arial" panose="020B0604020202020204" pitchFamily="34" charset="0"/>
                <a:cs typeface="Arial" panose="020B0604020202020204" pitchFamily="34" charset="0"/>
              </a:rPr>
              <a:t> </a:t>
            </a:r>
            <a:r>
              <a:rPr lang="en-US" sz="1400" dirty="0" err="1">
                <a:solidFill>
                  <a:schemeClr val="accent3"/>
                </a:solidFill>
                <a:latin typeface="Arial" panose="020B0604020202020204" pitchFamily="34" charset="0"/>
                <a:cs typeface="Arial" panose="020B0604020202020204" pitchFamily="34" charset="0"/>
              </a:rPr>
              <a:t>aquí</a:t>
            </a:r>
            <a:endParaRPr lang="en-US" sz="140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289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7;p27">
            <a:extLst>
              <a:ext uri="{FF2B5EF4-FFF2-40B4-BE49-F238E27FC236}">
                <a16:creationId xmlns:a16="http://schemas.microsoft.com/office/drawing/2014/main" id="{AF321503-C863-0844-B671-5DC88BBE6F94}"/>
              </a:ext>
            </a:extLst>
          </p:cNvPr>
          <p:cNvSpPr/>
          <p:nvPr/>
        </p:nvSpPr>
        <p:spPr>
          <a:xfrm>
            <a:off x="0" y="1639073"/>
            <a:ext cx="362100" cy="1800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Título 2">
            <a:extLst>
              <a:ext uri="{FF2B5EF4-FFF2-40B4-BE49-F238E27FC236}">
                <a16:creationId xmlns:a16="http://schemas.microsoft.com/office/drawing/2014/main" id="{E4829078-B503-CD45-A406-B18C022C54C5}"/>
              </a:ext>
            </a:extLst>
          </p:cNvPr>
          <p:cNvSpPr>
            <a:spLocks noGrp="1"/>
          </p:cNvSpPr>
          <p:nvPr>
            <p:ph type="title"/>
          </p:nvPr>
        </p:nvSpPr>
        <p:spPr>
          <a:xfrm>
            <a:off x="550863" y="476251"/>
            <a:ext cx="6230937" cy="946149"/>
          </a:xfrm>
        </p:spPr>
        <p:txBody>
          <a:bodyPr/>
          <a:lstStyle/>
          <a:p>
            <a:r>
              <a:rPr lang="es-ES" dirty="0">
                <a:latin typeface="Georgia" panose="02040502050405020303" pitchFamily="18" charset="0"/>
              </a:rPr>
              <a:t>Plataforma Tecnológica SIMPLE</a:t>
            </a:r>
            <a:br>
              <a:rPr lang="es-ES" dirty="0"/>
            </a:br>
            <a:endParaRPr lang="es-ES" dirty="0">
              <a:latin typeface="Georgia" panose="02040502050405020303" pitchFamily="18" charset="0"/>
            </a:endParaRPr>
          </a:p>
        </p:txBody>
      </p:sp>
      <p:sp>
        <p:nvSpPr>
          <p:cNvPr id="7" name="CuadroTexto 6">
            <a:extLst>
              <a:ext uri="{FF2B5EF4-FFF2-40B4-BE49-F238E27FC236}">
                <a16:creationId xmlns:a16="http://schemas.microsoft.com/office/drawing/2014/main" id="{3336FE5B-75C9-4F4E-8C06-FBC0ABD56A8D}"/>
              </a:ext>
            </a:extLst>
          </p:cNvPr>
          <p:cNvSpPr txBox="1"/>
          <p:nvPr/>
        </p:nvSpPr>
        <p:spPr>
          <a:xfrm>
            <a:off x="1295400" y="2328380"/>
            <a:ext cx="4800600" cy="442035"/>
          </a:xfrm>
          <a:prstGeom prst="rect">
            <a:avLst/>
          </a:prstGeom>
          <a:noFill/>
        </p:spPr>
        <p:txBody>
          <a:bodyPr wrap="square" tIns="36000" bIns="36000" rtlCol="0">
            <a:spAutoFit/>
          </a:bodyPr>
          <a:lstStyle/>
          <a:p>
            <a:pPr lvl="0">
              <a:defRPr/>
            </a:pPr>
            <a:r>
              <a:rPr lang="es-PE" sz="2400" dirty="0">
                <a:solidFill>
                  <a:srgbClr val="04657C"/>
                </a:solidFill>
                <a:latin typeface="Arial" panose="020B0604020202020204" pitchFamily="34" charset="0"/>
                <a:ea typeface="Roboto" panose="02000000000000000000" pitchFamily="2" charset="0"/>
                <a:cs typeface="Arial" panose="020B0604020202020204" pitchFamily="34" charset="0"/>
              </a:rPr>
              <a:t>Macro Procesos</a:t>
            </a: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81800" y="0"/>
            <a:ext cx="5410200" cy="6451600"/>
          </a:xfrm>
          <a:prstGeom prst="rect">
            <a:avLst/>
          </a:prstGeom>
        </p:spPr>
      </p:pic>
    </p:spTree>
    <p:extLst>
      <p:ext uri="{BB962C8B-B14F-4D97-AF65-F5344CB8AC3E}">
        <p14:creationId xmlns:p14="http://schemas.microsoft.com/office/powerpoint/2010/main" val="2218398351"/>
      </p:ext>
    </p:extLst>
  </p:cSld>
  <p:clrMapOvr>
    <a:masterClrMapping/>
  </p:clrMapOvr>
</p:sld>
</file>

<file path=ppt/theme/theme1.xml><?xml version="1.0" encoding="utf-8"?>
<a:theme xmlns:a="http://schemas.openxmlformats.org/drawingml/2006/main" name="0_PORTADA">
  <a:themeElements>
    <a:clrScheme name="0_PORTADA">
      <a:dk1>
        <a:srgbClr val="004254"/>
      </a:dk1>
      <a:lt1>
        <a:srgbClr val="FFFFFF"/>
      </a:lt1>
      <a:dk2>
        <a:srgbClr val="A7A7A7"/>
      </a:dk2>
      <a:lt2>
        <a:srgbClr val="535353"/>
      </a:lt2>
      <a:accent1>
        <a:srgbClr val="004254"/>
      </a:accent1>
      <a:accent2>
        <a:srgbClr val="FBBB21"/>
      </a:accent2>
      <a:accent3>
        <a:srgbClr val="8F8F8F"/>
      </a:accent3>
      <a:accent4>
        <a:srgbClr val="E8E8E8"/>
      </a:accent4>
      <a:accent5>
        <a:srgbClr val="79314F"/>
      </a:accent5>
      <a:accent6>
        <a:srgbClr val="9A647B"/>
      </a:accent6>
      <a:hlink>
        <a:srgbClr val="0000FF"/>
      </a:hlink>
      <a:folHlink>
        <a:srgbClr val="FF00FF"/>
      </a:folHlink>
    </a:clrScheme>
    <a:fontScheme name="0_PORTADA">
      <a:majorFont>
        <a:latin typeface="Calibri"/>
        <a:ea typeface="Calibri"/>
        <a:cs typeface="Calibri"/>
      </a:majorFont>
      <a:minorFont>
        <a:latin typeface="Helvetica"/>
        <a:ea typeface="Helvetica"/>
        <a:cs typeface="Helvetica"/>
      </a:minorFont>
    </a:fontScheme>
    <a:fmtScheme name="0_PORTAD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85573"/>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B1C44"/>
            </a:solidFill>
            <a:effectLst/>
            <a:uFillTx/>
            <a:latin typeface="Neo Sans Light"/>
            <a:ea typeface="Neo Sans Light"/>
            <a:cs typeface="Neo Sans Light"/>
            <a:sym typeface="Neo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chemeClr val="accent1"/>
            </a:solidFill>
            <a:effectLst/>
            <a:uFillTx/>
            <a:latin typeface="Neo Sans"/>
            <a:ea typeface="Neo Sans"/>
            <a:cs typeface="Neo Sans"/>
            <a:sym typeface="Neo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SEPARATAS">
  <a:themeElements>
    <a:clrScheme name="Transportes">
      <a:dk1>
        <a:srgbClr val="004254"/>
      </a:dk1>
      <a:lt1>
        <a:srgbClr val="4B1C44"/>
      </a:lt1>
      <a:dk2>
        <a:srgbClr val="785573"/>
      </a:dk2>
      <a:lt2>
        <a:srgbClr val="A48DA1"/>
      </a:lt2>
      <a:accent1>
        <a:srgbClr val="D2C6D0"/>
      </a:accent1>
      <a:accent2>
        <a:srgbClr val="FBBB21"/>
      </a:accent2>
      <a:accent3>
        <a:srgbClr val="FFFFFF"/>
      </a:accent3>
      <a:accent4>
        <a:srgbClr val="E8E8E8"/>
      </a:accent4>
      <a:accent5>
        <a:srgbClr val="79314F"/>
      </a:accent5>
      <a:accent6>
        <a:srgbClr val="9A647B"/>
      </a:accent6>
      <a:hlink>
        <a:srgbClr val="BC98A6"/>
      </a:hlink>
      <a:folHlink>
        <a:srgbClr val="DCCBD3"/>
      </a:folHlink>
    </a:clrScheme>
    <a:fontScheme name="Indra Externa">
      <a:majorFont>
        <a:latin typeface="Noe Display"/>
        <a:ea typeface=""/>
        <a:cs typeface=""/>
      </a:majorFont>
      <a:minorFont>
        <a:latin typeface="Neo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nSpc>
            <a:spcPts val="2500"/>
          </a:lnSpc>
          <a:spcAft>
            <a:spcPts val="600"/>
          </a:spcAft>
          <a:defRPr sz="2000" dirty="0" smtClean="0">
            <a:solidFill>
              <a:srgbClr val="004254"/>
            </a:solidFill>
            <a:latin typeface="Neo Sans" panose="020B05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ONTENIDO">
  <a:themeElements>
    <a:clrScheme name="Transportes">
      <a:dk1>
        <a:srgbClr val="4B1C44"/>
      </a:dk1>
      <a:lt1>
        <a:srgbClr val="785573"/>
      </a:lt1>
      <a:dk2>
        <a:srgbClr val="A48DA1"/>
      </a:dk2>
      <a:lt2>
        <a:srgbClr val="D2C6D0"/>
      </a:lt2>
      <a:accent1>
        <a:srgbClr val="004254"/>
      </a:accent1>
      <a:accent2>
        <a:srgbClr val="FBBB21"/>
      </a:accent2>
      <a:accent3>
        <a:srgbClr val="FFFFFF"/>
      </a:accent3>
      <a:accent4>
        <a:srgbClr val="E8E8E8"/>
      </a:accent4>
      <a:accent5>
        <a:srgbClr val="79314F"/>
      </a:accent5>
      <a:accent6>
        <a:srgbClr val="9A647B"/>
      </a:accent6>
      <a:hlink>
        <a:srgbClr val="BC98A6"/>
      </a:hlink>
      <a:folHlink>
        <a:srgbClr val="DCCBD3"/>
      </a:folHlink>
    </a:clrScheme>
    <a:fontScheme name="Indra Externa">
      <a:majorFont>
        <a:latin typeface="Noe Display"/>
        <a:ea typeface=""/>
        <a:cs typeface=""/>
      </a:majorFont>
      <a:minorFont>
        <a:latin typeface="Neo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nSpc>
            <a:spcPts val="2500"/>
          </a:lnSpc>
          <a:spcAft>
            <a:spcPts val="600"/>
          </a:spcAft>
          <a:defRPr sz="2000" dirty="0" smtClean="0">
            <a:solidFill>
              <a:srgbClr val="004254"/>
            </a:solidFill>
            <a:latin typeface="Neo Sans" panose="020B05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PORTADA">
  <a:themeElements>
    <a:clrScheme name="Transportes">
      <a:dk1>
        <a:srgbClr val="4B1C44"/>
      </a:dk1>
      <a:lt1>
        <a:srgbClr val="785573"/>
      </a:lt1>
      <a:dk2>
        <a:srgbClr val="A48DA1"/>
      </a:dk2>
      <a:lt2>
        <a:srgbClr val="D2C6D0"/>
      </a:lt2>
      <a:accent1>
        <a:srgbClr val="004254"/>
      </a:accent1>
      <a:accent2>
        <a:srgbClr val="FBBB21"/>
      </a:accent2>
      <a:accent3>
        <a:srgbClr val="FFFFFF"/>
      </a:accent3>
      <a:accent4>
        <a:srgbClr val="E8E8E8"/>
      </a:accent4>
      <a:accent5>
        <a:srgbClr val="79314F"/>
      </a:accent5>
      <a:accent6>
        <a:srgbClr val="9A647B"/>
      </a:accent6>
      <a:hlink>
        <a:srgbClr val="BC98A6"/>
      </a:hlink>
      <a:folHlink>
        <a:srgbClr val="DCCBD3"/>
      </a:folHlink>
    </a:clrScheme>
    <a:fontScheme name="Indra Externa">
      <a:majorFont>
        <a:latin typeface="Noe Display"/>
        <a:ea typeface=""/>
        <a:cs typeface=""/>
      </a:majorFont>
      <a:minorFont>
        <a:latin typeface="Neo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INDICE">
  <a:themeElements>
    <a:clrScheme name="Transportes">
      <a:dk1>
        <a:srgbClr val="4B1C44"/>
      </a:dk1>
      <a:lt1>
        <a:srgbClr val="785573"/>
      </a:lt1>
      <a:dk2>
        <a:srgbClr val="A48DA1"/>
      </a:dk2>
      <a:lt2>
        <a:srgbClr val="D2C6D0"/>
      </a:lt2>
      <a:accent1>
        <a:srgbClr val="004254"/>
      </a:accent1>
      <a:accent2>
        <a:srgbClr val="FBBB21"/>
      </a:accent2>
      <a:accent3>
        <a:srgbClr val="FFFFFF"/>
      </a:accent3>
      <a:accent4>
        <a:srgbClr val="E8E8E8"/>
      </a:accent4>
      <a:accent5>
        <a:srgbClr val="79314F"/>
      </a:accent5>
      <a:accent6>
        <a:srgbClr val="9A647B"/>
      </a:accent6>
      <a:hlink>
        <a:srgbClr val="BC98A6"/>
      </a:hlink>
      <a:folHlink>
        <a:srgbClr val="DCCBD3"/>
      </a:folHlink>
    </a:clrScheme>
    <a:fontScheme name="Indra Externa">
      <a:majorFont>
        <a:latin typeface="Noe Display"/>
        <a:ea typeface=""/>
        <a:cs typeface=""/>
      </a:majorFont>
      <a:minorFont>
        <a:latin typeface="Neo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nSpc>
            <a:spcPts val="2500"/>
          </a:lnSpc>
          <a:spcAft>
            <a:spcPts val="600"/>
          </a:spcAft>
          <a:defRPr sz="2000" dirty="0" smtClean="0">
            <a:solidFill>
              <a:srgbClr val="004254"/>
            </a:solidFill>
            <a:latin typeface="Neo Sans" panose="020B05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0_PORTADA">
  <a:themeElements>
    <a:clrScheme name="0_PORTADA">
      <a:dk1>
        <a:srgbClr val="000000"/>
      </a:dk1>
      <a:lt1>
        <a:srgbClr val="FFFFFF"/>
      </a:lt1>
      <a:dk2>
        <a:srgbClr val="A7A7A7"/>
      </a:dk2>
      <a:lt2>
        <a:srgbClr val="535353"/>
      </a:lt2>
      <a:accent1>
        <a:srgbClr val="004254"/>
      </a:accent1>
      <a:accent2>
        <a:srgbClr val="FBBB21"/>
      </a:accent2>
      <a:accent3>
        <a:srgbClr val="8F8F8F"/>
      </a:accent3>
      <a:accent4>
        <a:srgbClr val="E8E8E8"/>
      </a:accent4>
      <a:accent5>
        <a:srgbClr val="79314F"/>
      </a:accent5>
      <a:accent6>
        <a:srgbClr val="9A647B"/>
      </a:accent6>
      <a:hlink>
        <a:srgbClr val="0000FF"/>
      </a:hlink>
      <a:folHlink>
        <a:srgbClr val="FF00FF"/>
      </a:folHlink>
    </a:clrScheme>
    <a:fontScheme name="0_PORTADA">
      <a:majorFont>
        <a:latin typeface="Calibri"/>
        <a:ea typeface="Calibri"/>
        <a:cs typeface="Calibri"/>
      </a:majorFont>
      <a:minorFont>
        <a:latin typeface="Helvetica"/>
        <a:ea typeface="Helvetica"/>
        <a:cs typeface="Helvetica"/>
      </a:minorFont>
    </a:fontScheme>
    <a:fmtScheme name="0_PORTAD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85573"/>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B1C44"/>
            </a:solidFill>
            <a:effectLst/>
            <a:uFillTx/>
            <a:latin typeface="Neo Sans Light"/>
            <a:ea typeface="Neo Sans Light"/>
            <a:cs typeface="Neo Sans Light"/>
            <a:sym typeface="Neo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chemeClr val="accent1"/>
            </a:solidFill>
            <a:effectLst/>
            <a:uFillTx/>
            <a:latin typeface="Neo Sans"/>
            <a:ea typeface="Neo Sans"/>
            <a:cs typeface="Neo Sans"/>
            <a:sym typeface="Neo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74E5FC902CEB7342BEB30ADC2CE91678" ma:contentTypeVersion="4" ma:contentTypeDescription="Crear nuevo documento." ma:contentTypeScope="" ma:versionID="95a5bd2bb9be7992193b298c63f5fbee">
  <xsd:schema xmlns:xsd="http://www.w3.org/2001/XMLSchema" xmlns:xs="http://www.w3.org/2001/XMLSchema" xmlns:p="http://schemas.microsoft.com/office/2006/metadata/properties" xmlns:ns2="9d0239c1-0167-4503-be87-36fa9c15b915" targetNamespace="http://schemas.microsoft.com/office/2006/metadata/properties" ma:root="true" ma:fieldsID="9cbc5f9014235f6dc4f1c50a3578555a" ns2:_="">
    <xsd:import namespace="9d0239c1-0167-4503-be87-36fa9c15b9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239c1-0167-4503-be87-36fa9c15b9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EC0C57-14DA-40EB-B8BE-8BD400304184}">
  <ds:schemaRefs>
    <ds:schemaRef ds:uri="http://schemas.microsoft.com/sharepoint/v3/contenttype/forms"/>
  </ds:schemaRefs>
</ds:datastoreItem>
</file>

<file path=customXml/itemProps2.xml><?xml version="1.0" encoding="utf-8"?>
<ds:datastoreItem xmlns:ds="http://schemas.openxmlformats.org/officeDocument/2006/customXml" ds:itemID="{7F59781D-5DB6-47AA-9E87-7AF6AA7F0418}">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office/2006/metadata/properties"/>
    <ds:schemaRef ds:uri="http://schemas.microsoft.com/office/infopath/2007/PartnerControls"/>
    <ds:schemaRef ds:uri="http://schemas.openxmlformats.org/package/2006/metadata/core-properties"/>
    <ds:schemaRef ds:uri="9d0239c1-0167-4503-be87-36fa9c15b915"/>
  </ds:schemaRefs>
</ds:datastoreItem>
</file>

<file path=customXml/itemProps3.xml><?xml version="1.0" encoding="utf-8"?>
<ds:datastoreItem xmlns:ds="http://schemas.openxmlformats.org/officeDocument/2006/customXml" ds:itemID="{5FD4B8F5-764E-488F-8B66-D81C103D53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0239c1-0167-4503-be87-36fa9c15b9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21166</TotalTime>
  <Words>4942</Words>
  <Application>Microsoft Office PowerPoint</Application>
  <PresentationFormat>Panorámica</PresentationFormat>
  <Paragraphs>615</Paragraphs>
  <Slides>53</Slides>
  <Notes>3</Notes>
  <HiddenSlides>0</HiddenSlides>
  <MMClips>0</MMClips>
  <ScaleCrop>false</ScaleCrop>
  <HeadingPairs>
    <vt:vector size="6" baseType="variant">
      <vt:variant>
        <vt:lpstr>Fuentes usadas</vt:lpstr>
      </vt:variant>
      <vt:variant>
        <vt:i4>12</vt:i4>
      </vt:variant>
      <vt:variant>
        <vt:lpstr>Tema</vt:lpstr>
      </vt:variant>
      <vt:variant>
        <vt:i4>5</vt:i4>
      </vt:variant>
      <vt:variant>
        <vt:lpstr>Títulos de diapositiva</vt:lpstr>
      </vt:variant>
      <vt:variant>
        <vt:i4>53</vt:i4>
      </vt:variant>
    </vt:vector>
  </HeadingPairs>
  <TitlesOfParts>
    <vt:vector size="70" baseType="lpstr">
      <vt:lpstr>Malgun Gothic</vt:lpstr>
      <vt:lpstr>Arial</vt:lpstr>
      <vt:lpstr>Calibri</vt:lpstr>
      <vt:lpstr>Georgia</vt:lpstr>
      <vt:lpstr>Neo Sans</vt:lpstr>
      <vt:lpstr>Neo Sans Light</vt:lpstr>
      <vt:lpstr>Neo Sans Medium</vt:lpstr>
      <vt:lpstr>Neo Sans Std</vt:lpstr>
      <vt:lpstr>Noe Display</vt:lpstr>
      <vt:lpstr>Noe Display Regular</vt:lpstr>
      <vt:lpstr>Times New Roman</vt:lpstr>
      <vt:lpstr>Wingdings</vt:lpstr>
      <vt:lpstr>0_PORTADA</vt:lpstr>
      <vt:lpstr>2_SEPARATAS</vt:lpstr>
      <vt:lpstr>4_CONTENIDO</vt:lpstr>
      <vt:lpstr>1_PORTADA</vt:lpstr>
      <vt:lpstr>1_INDICE</vt:lpstr>
      <vt:lpstr>SIMPLE</vt:lpstr>
      <vt:lpstr>Presentación de PowerPoint</vt:lpstr>
      <vt:lpstr>SIMPLE</vt:lpstr>
      <vt:lpstr>Presentación de PowerPoint</vt:lpstr>
      <vt:lpstr>Construyendo la logística del futuro</vt:lpstr>
      <vt:lpstr>Presentación de PowerPoint</vt:lpstr>
      <vt:lpstr>SIMPLE</vt:lpstr>
      <vt:lpstr>Metodología </vt:lpstr>
      <vt:lpstr>Plataforma Tecnológica SIMPLE </vt:lpstr>
      <vt:lpstr>Macro Procesos</vt:lpstr>
      <vt:lpstr>Macro Procesos</vt:lpstr>
      <vt:lpstr>Plataforma Tecnológica SIMPLE </vt:lpstr>
      <vt:lpstr>Análisis de flujos logísticos </vt:lpstr>
      <vt:lpstr>Buque a Terminal Marítima </vt:lpstr>
      <vt:lpstr>Buque a Terminal Marítima </vt:lpstr>
      <vt:lpstr>Terminal Marítima a Carretera </vt:lpstr>
      <vt:lpstr>Terminal Marítima a Carretera </vt:lpstr>
      <vt:lpstr>Terminal Marítima a Ferrocarril</vt:lpstr>
      <vt:lpstr>Terminal Marítima a Ferrocarril</vt:lpstr>
      <vt:lpstr>Terminal Ferroportuaria – Terminal Interior </vt:lpstr>
      <vt:lpstr>Terminal Interior - Destino</vt:lpstr>
      <vt:lpstr>Plataforma Tecnológica SIMPLE</vt:lpstr>
      <vt:lpstr>Origen – Terminal Interior</vt:lpstr>
      <vt:lpstr>Terminal Interior - Terminal Ferroportuaria </vt:lpstr>
      <vt:lpstr>Terminal Interior - Terminal Ferroportuaria </vt:lpstr>
      <vt:lpstr>Terminal Interior - Terminal Ferroportuaria </vt:lpstr>
      <vt:lpstr>Carretera - Terminal Marítima</vt:lpstr>
      <vt:lpstr>Ferrocarril a Terminal Marítima</vt:lpstr>
      <vt:lpstr>Ferrocarril a Terminal Marítima</vt:lpstr>
      <vt:lpstr>Carretera a Terminal Marítima</vt:lpstr>
      <vt:lpstr>Carretera a Terminal Marítima</vt:lpstr>
      <vt:lpstr>Terminal Marítima a Buque </vt:lpstr>
      <vt:lpstr>Terminal Marítima a Buque </vt:lpstr>
      <vt:lpstr>SIMPLE</vt:lpstr>
      <vt:lpstr>Presentación de PowerPoint</vt:lpstr>
      <vt:lpstr>Identificador Único</vt:lpstr>
      <vt:lpstr>Identificador Único</vt:lpstr>
      <vt:lpstr>Identificador Único</vt:lpstr>
      <vt:lpstr>Identificador Único</vt:lpstr>
      <vt:lpstr>Identificador Único</vt:lpstr>
      <vt:lpstr>Identificador Único</vt:lpstr>
      <vt:lpstr>Identificador Único</vt:lpstr>
      <vt:lpstr>Identificador Único</vt:lpstr>
      <vt:lpstr>SIMPLE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SIMPLE</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PUERTOS</dc:title>
  <dc:subject/>
  <dc:creator>Peixoto Guimarães, Hugo Filipe</dc:creator>
  <cp:keywords/>
  <dc:description/>
  <cp:lastModifiedBy>Jaime Luezas Alvarado</cp:lastModifiedBy>
  <cp:revision>744</cp:revision>
  <dcterms:modified xsi:type="dcterms:W3CDTF">2021-03-10T08:25:45Z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0x01010074E5FC902CEB7342BEB30ADC2CE91678</vt:lpwstr>
  </property>
</Properties>
</file>